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50"/>
  </p:notesMasterIdLst>
  <p:handoutMasterIdLst>
    <p:handoutMasterId r:id="rId51"/>
  </p:handoutMasterIdLst>
  <p:sldIdLst>
    <p:sldId id="276" r:id="rId2"/>
    <p:sldId id="256" r:id="rId3"/>
    <p:sldId id="257" r:id="rId4"/>
    <p:sldId id="304" r:id="rId5"/>
    <p:sldId id="290" r:id="rId6"/>
    <p:sldId id="343" r:id="rId7"/>
    <p:sldId id="344" r:id="rId8"/>
    <p:sldId id="348" r:id="rId9"/>
    <p:sldId id="345" r:id="rId10"/>
    <p:sldId id="352" r:id="rId11"/>
    <p:sldId id="349" r:id="rId12"/>
    <p:sldId id="350" r:id="rId13"/>
    <p:sldId id="347" r:id="rId14"/>
    <p:sldId id="270" r:id="rId15"/>
    <p:sldId id="273" r:id="rId16"/>
    <p:sldId id="310" r:id="rId17"/>
    <p:sldId id="311" r:id="rId18"/>
    <p:sldId id="312" r:id="rId19"/>
    <p:sldId id="313" r:id="rId20"/>
    <p:sldId id="314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42" r:id="rId30"/>
    <p:sldId id="341" r:id="rId31"/>
    <p:sldId id="336" r:id="rId32"/>
    <p:sldId id="337" r:id="rId33"/>
    <p:sldId id="338" r:id="rId34"/>
    <p:sldId id="307" r:id="rId35"/>
    <p:sldId id="277" r:id="rId36"/>
    <p:sldId id="315" r:id="rId37"/>
    <p:sldId id="351" r:id="rId38"/>
    <p:sldId id="316" r:id="rId39"/>
    <p:sldId id="317" r:id="rId40"/>
    <p:sldId id="318" r:id="rId41"/>
    <p:sldId id="319" r:id="rId42"/>
    <p:sldId id="320" r:id="rId43"/>
    <p:sldId id="322" r:id="rId44"/>
    <p:sldId id="323" r:id="rId45"/>
    <p:sldId id="308" r:id="rId46"/>
    <p:sldId id="353" r:id="rId47"/>
    <p:sldId id="301" r:id="rId48"/>
    <p:sldId id="269" r:id="rId4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1" autoAdjust="0"/>
    <p:restoredTop sz="94660"/>
  </p:normalViewPr>
  <p:slideViewPr>
    <p:cSldViewPr>
      <p:cViewPr>
        <p:scale>
          <a:sx n="83" d="100"/>
          <a:sy n="83" d="100"/>
        </p:scale>
        <p:origin x="-954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6A2D6-CE6B-46C9-880E-49CC429D2AD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C7CC5F-654A-4F70-8B63-47160FA97E5F}">
      <dgm:prSet phldrT="[Text]"/>
      <dgm:spPr/>
      <dgm:t>
        <a:bodyPr/>
        <a:lstStyle/>
        <a:p>
          <a:r>
            <a:rPr lang="en-US" smtClean="0"/>
            <a:t>Three focus groups (21 participants) plus discussion with UIC faculty</a:t>
          </a:r>
          <a:endParaRPr lang="en-US"/>
        </a:p>
      </dgm:t>
    </dgm:pt>
    <dgm:pt modelId="{7DDF1F68-BF88-4AA4-B5EF-63178390E54C}" type="parTrans" cxnId="{8D43548D-776F-423A-850F-E9A1B269ABF6}">
      <dgm:prSet/>
      <dgm:spPr/>
      <dgm:t>
        <a:bodyPr/>
        <a:lstStyle/>
        <a:p>
          <a:endParaRPr lang="en-US"/>
        </a:p>
      </dgm:t>
    </dgm:pt>
    <dgm:pt modelId="{43A7C7BC-6FD1-47ED-A485-4FCB8F5AAA72}" type="sibTrans" cxnId="{8D43548D-776F-423A-850F-E9A1B269ABF6}">
      <dgm:prSet/>
      <dgm:spPr/>
      <dgm:t>
        <a:bodyPr/>
        <a:lstStyle/>
        <a:p>
          <a:endParaRPr lang="en-US"/>
        </a:p>
      </dgm:t>
    </dgm:pt>
    <dgm:pt modelId="{C5955988-9BCA-4E5C-B9E7-8328BF74B239}">
      <dgm:prSet/>
      <dgm:spPr/>
      <dgm:t>
        <a:bodyPr/>
        <a:lstStyle/>
        <a:p>
          <a:r>
            <a:rPr lang="en-US" smtClean="0"/>
            <a:t>Identify key skills, knowledge, and resources</a:t>
          </a:r>
        </a:p>
      </dgm:t>
    </dgm:pt>
    <dgm:pt modelId="{5B9A4D4A-6B2C-4356-AA06-268A5273B8DA}" type="parTrans" cxnId="{3F781815-B588-491E-BDE1-1437705D7790}">
      <dgm:prSet/>
      <dgm:spPr/>
      <dgm:t>
        <a:bodyPr/>
        <a:lstStyle/>
        <a:p>
          <a:endParaRPr lang="en-US"/>
        </a:p>
      </dgm:t>
    </dgm:pt>
    <dgm:pt modelId="{992FE98D-A8D6-46DB-8116-A0E68ECC2143}" type="sibTrans" cxnId="{3F781815-B588-491E-BDE1-1437705D7790}">
      <dgm:prSet/>
      <dgm:spPr/>
      <dgm:t>
        <a:bodyPr/>
        <a:lstStyle/>
        <a:p>
          <a:endParaRPr lang="en-US"/>
        </a:p>
      </dgm:t>
    </dgm:pt>
    <dgm:pt modelId="{A3D758C9-6F61-4C94-A836-25B19BF2BE09}">
      <dgm:prSet/>
      <dgm:spPr/>
      <dgm:t>
        <a:bodyPr/>
        <a:lstStyle/>
        <a:p>
          <a:r>
            <a:rPr lang="en-US" smtClean="0"/>
            <a:t>Initial scope and sequence</a:t>
          </a:r>
        </a:p>
      </dgm:t>
    </dgm:pt>
    <dgm:pt modelId="{02A6C741-89A7-4097-81F7-B74E1CF550BA}" type="parTrans" cxnId="{E5EDEDF9-FC5B-4AB6-B9C5-DF34C247B0F0}">
      <dgm:prSet/>
      <dgm:spPr/>
      <dgm:t>
        <a:bodyPr/>
        <a:lstStyle/>
        <a:p>
          <a:endParaRPr lang="en-US"/>
        </a:p>
      </dgm:t>
    </dgm:pt>
    <dgm:pt modelId="{EA33FA41-34F7-4FF9-83C8-B10948B57400}" type="sibTrans" cxnId="{E5EDEDF9-FC5B-4AB6-B9C5-DF34C247B0F0}">
      <dgm:prSet/>
      <dgm:spPr/>
      <dgm:t>
        <a:bodyPr/>
        <a:lstStyle/>
        <a:p>
          <a:endParaRPr lang="en-US"/>
        </a:p>
      </dgm:t>
    </dgm:pt>
    <dgm:pt modelId="{4837FB31-5C8D-4C4E-A51D-DBBF005F62AF}">
      <dgm:prSet/>
      <dgm:spPr/>
      <dgm:t>
        <a:bodyPr/>
        <a:lstStyle/>
        <a:p>
          <a:r>
            <a:rPr lang="en-US" smtClean="0"/>
            <a:t>LINC Curriculum Design Team</a:t>
          </a:r>
        </a:p>
      </dgm:t>
    </dgm:pt>
    <dgm:pt modelId="{A17BE3F5-1199-4E73-A96D-3CA2D0E808F7}" type="parTrans" cxnId="{F5A16365-1826-47A9-AB0A-E8719CC05365}">
      <dgm:prSet/>
      <dgm:spPr/>
      <dgm:t>
        <a:bodyPr/>
        <a:lstStyle/>
        <a:p>
          <a:endParaRPr lang="en-US"/>
        </a:p>
      </dgm:t>
    </dgm:pt>
    <dgm:pt modelId="{A4F47468-6CC2-4019-B69F-16F84E75182E}" type="sibTrans" cxnId="{F5A16365-1826-47A9-AB0A-E8719CC05365}">
      <dgm:prSet/>
      <dgm:spPr/>
      <dgm:t>
        <a:bodyPr/>
        <a:lstStyle/>
        <a:p>
          <a:endParaRPr lang="en-US"/>
        </a:p>
      </dgm:t>
    </dgm:pt>
    <dgm:pt modelId="{8392407A-B31D-44D6-9801-CBC9125D49FA}">
      <dgm:prSet/>
      <dgm:spPr/>
      <dgm:t>
        <a:bodyPr/>
        <a:lstStyle/>
        <a:p>
          <a:r>
            <a:rPr lang="en-US" smtClean="0"/>
            <a:t>Big ideas </a:t>
          </a:r>
        </a:p>
      </dgm:t>
    </dgm:pt>
    <dgm:pt modelId="{011111A9-D77D-4A53-B044-8B2735F68ABB}" type="parTrans" cxnId="{1B4A5981-FEB4-4A2D-B332-67B5D9F78B90}">
      <dgm:prSet/>
      <dgm:spPr/>
      <dgm:t>
        <a:bodyPr/>
        <a:lstStyle/>
        <a:p>
          <a:endParaRPr lang="en-US"/>
        </a:p>
      </dgm:t>
    </dgm:pt>
    <dgm:pt modelId="{75FA215B-5C1E-435D-9F2B-B82A1F2DFA6C}" type="sibTrans" cxnId="{1B4A5981-FEB4-4A2D-B332-67B5D9F78B90}">
      <dgm:prSet/>
      <dgm:spPr/>
      <dgm:t>
        <a:bodyPr/>
        <a:lstStyle/>
        <a:p>
          <a:endParaRPr lang="en-US"/>
        </a:p>
      </dgm:t>
    </dgm:pt>
    <dgm:pt modelId="{EAB74694-6005-4BBA-9A61-9CE7F6FBBF0B}">
      <dgm:prSet/>
      <dgm:spPr/>
      <dgm:t>
        <a:bodyPr/>
        <a:lstStyle/>
        <a:p>
          <a:r>
            <a:rPr lang="en-US" smtClean="0"/>
            <a:t>Skills and knowledge</a:t>
          </a:r>
        </a:p>
      </dgm:t>
    </dgm:pt>
    <dgm:pt modelId="{573348C4-664A-4FFD-8939-453C3965C724}" type="parTrans" cxnId="{B1D79917-8E5E-4132-AA89-85D93726E82F}">
      <dgm:prSet/>
      <dgm:spPr/>
      <dgm:t>
        <a:bodyPr/>
        <a:lstStyle/>
        <a:p>
          <a:endParaRPr lang="en-US"/>
        </a:p>
      </dgm:t>
    </dgm:pt>
    <dgm:pt modelId="{F826B996-0FB0-4BA6-A28D-B19E9C0328A5}" type="sibTrans" cxnId="{B1D79917-8E5E-4132-AA89-85D93726E82F}">
      <dgm:prSet/>
      <dgm:spPr/>
      <dgm:t>
        <a:bodyPr/>
        <a:lstStyle/>
        <a:p>
          <a:endParaRPr lang="en-US"/>
        </a:p>
      </dgm:t>
    </dgm:pt>
    <dgm:pt modelId="{8B14910D-7216-4FDC-807A-A242209D0C93}">
      <dgm:prSet/>
      <dgm:spPr/>
      <dgm:t>
        <a:bodyPr/>
        <a:lstStyle/>
        <a:p>
          <a:r>
            <a:rPr lang="en-US" smtClean="0"/>
            <a:t>Final scope and sequence</a:t>
          </a:r>
        </a:p>
      </dgm:t>
    </dgm:pt>
    <dgm:pt modelId="{7C4E72DD-06A8-4B7C-89BB-C408E8CC8362}" type="parTrans" cxnId="{4E2AB04E-6A06-4A7B-8C42-388447187F2E}">
      <dgm:prSet/>
      <dgm:spPr/>
      <dgm:t>
        <a:bodyPr/>
        <a:lstStyle/>
        <a:p>
          <a:endParaRPr lang="en-US"/>
        </a:p>
      </dgm:t>
    </dgm:pt>
    <dgm:pt modelId="{267502FF-7E64-451B-87C8-5C3965A23099}" type="sibTrans" cxnId="{4E2AB04E-6A06-4A7B-8C42-388447187F2E}">
      <dgm:prSet/>
      <dgm:spPr/>
      <dgm:t>
        <a:bodyPr/>
        <a:lstStyle/>
        <a:p>
          <a:endParaRPr lang="en-US"/>
        </a:p>
      </dgm:t>
    </dgm:pt>
    <dgm:pt modelId="{48AF2FDE-6E99-4749-A237-BD766942B00E}">
      <dgm:prSet/>
      <dgm:spPr/>
      <dgm:t>
        <a:bodyPr/>
        <a:lstStyle/>
        <a:p>
          <a:r>
            <a:rPr lang="en-US" smtClean="0"/>
            <a:t>Resources/literature search</a:t>
          </a:r>
        </a:p>
      </dgm:t>
    </dgm:pt>
    <dgm:pt modelId="{74F04FC0-0E62-4E36-B587-E78550873F40}" type="parTrans" cxnId="{C73E1A7E-8667-4554-A66B-140A92A1D89A}">
      <dgm:prSet/>
      <dgm:spPr/>
      <dgm:t>
        <a:bodyPr/>
        <a:lstStyle/>
        <a:p>
          <a:endParaRPr lang="en-US"/>
        </a:p>
      </dgm:t>
    </dgm:pt>
    <dgm:pt modelId="{D717C82A-B6D8-4FFB-8E81-8CE874588668}" type="sibTrans" cxnId="{C73E1A7E-8667-4554-A66B-140A92A1D89A}">
      <dgm:prSet/>
      <dgm:spPr/>
      <dgm:t>
        <a:bodyPr/>
        <a:lstStyle/>
        <a:p>
          <a:endParaRPr lang="en-US"/>
        </a:p>
      </dgm:t>
    </dgm:pt>
    <dgm:pt modelId="{EEDAFFDB-AC2F-4466-A49C-220FC73DFB05}" type="pres">
      <dgm:prSet presAssocID="{7DA6A2D6-CE6B-46C9-880E-49CC429D2AD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31302F-779F-40CE-886E-B823F5C78EE2}" type="pres">
      <dgm:prSet presAssocID="{7DA6A2D6-CE6B-46C9-880E-49CC429D2AD9}" presName="dummyMaxCanvas" presStyleCnt="0">
        <dgm:presLayoutVars/>
      </dgm:prSet>
      <dgm:spPr/>
    </dgm:pt>
    <dgm:pt modelId="{E5F8850B-5C51-4C3C-BF62-38A242EC7266}" type="pres">
      <dgm:prSet presAssocID="{7DA6A2D6-CE6B-46C9-880E-49CC429D2AD9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24602-DC87-499A-9A32-DF043916E1D5}" type="pres">
      <dgm:prSet presAssocID="{7DA6A2D6-CE6B-46C9-880E-49CC429D2AD9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60EE3-021C-4A5A-8DA9-91B958CFD3CD}" type="pres">
      <dgm:prSet presAssocID="{7DA6A2D6-CE6B-46C9-880E-49CC429D2AD9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6BA37-2DAD-4878-929B-4BE23F058F0D}" type="pres">
      <dgm:prSet presAssocID="{7DA6A2D6-CE6B-46C9-880E-49CC429D2AD9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834FC-6F15-4AC8-9133-2C8082B3F7F7}" type="pres">
      <dgm:prSet presAssocID="{7DA6A2D6-CE6B-46C9-880E-49CC429D2AD9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4A5981-FEB4-4A2D-B332-67B5D9F78B90}" srcId="{4837FB31-5C8D-4C4E-A51D-DBBF005F62AF}" destId="{8392407A-B31D-44D6-9801-CBC9125D49FA}" srcOrd="0" destOrd="0" parTransId="{011111A9-D77D-4A53-B044-8B2735F68ABB}" sibTransId="{75FA215B-5C1E-435D-9F2B-B82A1F2DFA6C}"/>
    <dgm:cxn modelId="{6E2F3544-331F-49DD-BEB6-8CB3CE3C6812}" type="presOf" srcId="{4837FB31-5C8D-4C4E-A51D-DBBF005F62AF}" destId="{40D834FC-6F15-4AC8-9133-2C8082B3F7F7}" srcOrd="1" destOrd="0" presId="urn:microsoft.com/office/officeart/2005/8/layout/vProcess5"/>
    <dgm:cxn modelId="{980FB271-587E-4E80-B403-9B4A48DC6967}" type="presOf" srcId="{8392407A-B31D-44D6-9801-CBC9125D49FA}" destId="{0DC24602-DC87-499A-9A32-DF043916E1D5}" srcOrd="0" destOrd="1" presId="urn:microsoft.com/office/officeart/2005/8/layout/vProcess5"/>
    <dgm:cxn modelId="{DD650444-F793-45BD-928A-BA47A4A2BB64}" type="presOf" srcId="{8392407A-B31D-44D6-9801-CBC9125D49FA}" destId="{40D834FC-6F15-4AC8-9133-2C8082B3F7F7}" srcOrd="1" destOrd="1" presId="urn:microsoft.com/office/officeart/2005/8/layout/vProcess5"/>
    <dgm:cxn modelId="{3F781815-B588-491E-BDE1-1437705D7790}" srcId="{10C7CC5F-654A-4F70-8B63-47160FA97E5F}" destId="{C5955988-9BCA-4E5C-B9E7-8328BF74B239}" srcOrd="0" destOrd="0" parTransId="{5B9A4D4A-6B2C-4356-AA06-268A5273B8DA}" sibTransId="{992FE98D-A8D6-46DB-8116-A0E68ECC2143}"/>
    <dgm:cxn modelId="{E66CE379-257D-4BA3-A2A9-F0BF5EE0D80B}" type="presOf" srcId="{EAB74694-6005-4BBA-9A61-9CE7F6FBBF0B}" destId="{0DC24602-DC87-499A-9A32-DF043916E1D5}" srcOrd="0" destOrd="2" presId="urn:microsoft.com/office/officeart/2005/8/layout/vProcess5"/>
    <dgm:cxn modelId="{F5A16365-1826-47A9-AB0A-E8719CC05365}" srcId="{7DA6A2D6-CE6B-46C9-880E-49CC429D2AD9}" destId="{4837FB31-5C8D-4C4E-A51D-DBBF005F62AF}" srcOrd="1" destOrd="0" parTransId="{A17BE3F5-1199-4E73-A96D-3CA2D0E808F7}" sibTransId="{A4F47468-6CC2-4019-B69F-16F84E75182E}"/>
    <dgm:cxn modelId="{3FF0B20D-A6E8-46FC-BB58-C4BDB1C598DF}" type="presOf" srcId="{C5955988-9BCA-4E5C-B9E7-8328BF74B239}" destId="{BA26BA37-2DAD-4878-929B-4BE23F058F0D}" srcOrd="1" destOrd="1" presId="urn:microsoft.com/office/officeart/2005/8/layout/vProcess5"/>
    <dgm:cxn modelId="{8D43548D-776F-423A-850F-E9A1B269ABF6}" srcId="{7DA6A2D6-CE6B-46C9-880E-49CC429D2AD9}" destId="{10C7CC5F-654A-4F70-8B63-47160FA97E5F}" srcOrd="0" destOrd="0" parTransId="{7DDF1F68-BF88-4AA4-B5EF-63178390E54C}" sibTransId="{43A7C7BC-6FD1-47ED-A485-4FCB8F5AAA72}"/>
    <dgm:cxn modelId="{E6F0C2DD-3F71-4FDE-A875-BE79D2A02A08}" type="presOf" srcId="{8B14910D-7216-4FDC-807A-A242209D0C93}" destId="{40D834FC-6F15-4AC8-9133-2C8082B3F7F7}" srcOrd="1" destOrd="3" presId="urn:microsoft.com/office/officeart/2005/8/layout/vProcess5"/>
    <dgm:cxn modelId="{B1D79917-8E5E-4132-AA89-85D93726E82F}" srcId="{4837FB31-5C8D-4C4E-A51D-DBBF005F62AF}" destId="{EAB74694-6005-4BBA-9A61-9CE7F6FBBF0B}" srcOrd="1" destOrd="0" parTransId="{573348C4-664A-4FFD-8939-453C3965C724}" sibTransId="{F826B996-0FB0-4BA6-A28D-B19E9C0328A5}"/>
    <dgm:cxn modelId="{C73E1A7E-8667-4554-A66B-140A92A1D89A}" srcId="{4837FB31-5C8D-4C4E-A51D-DBBF005F62AF}" destId="{48AF2FDE-6E99-4749-A237-BD766942B00E}" srcOrd="3" destOrd="0" parTransId="{74F04FC0-0E62-4E36-B587-E78550873F40}" sibTransId="{D717C82A-B6D8-4FFB-8E81-8CE874588668}"/>
    <dgm:cxn modelId="{F85A8E7A-FF2A-4976-A65D-A302F1F7FD39}" type="presOf" srcId="{10C7CC5F-654A-4F70-8B63-47160FA97E5F}" destId="{BA26BA37-2DAD-4878-929B-4BE23F058F0D}" srcOrd="1" destOrd="0" presId="urn:microsoft.com/office/officeart/2005/8/layout/vProcess5"/>
    <dgm:cxn modelId="{5918FE79-AE04-4FD6-9AFE-E45AC4049EAE}" type="presOf" srcId="{48AF2FDE-6E99-4749-A237-BD766942B00E}" destId="{0DC24602-DC87-499A-9A32-DF043916E1D5}" srcOrd="0" destOrd="4" presId="urn:microsoft.com/office/officeart/2005/8/layout/vProcess5"/>
    <dgm:cxn modelId="{128312A8-35DE-4257-A59B-D044C009628D}" type="presOf" srcId="{A3D758C9-6F61-4C94-A836-25B19BF2BE09}" destId="{BA26BA37-2DAD-4878-929B-4BE23F058F0D}" srcOrd="1" destOrd="2" presId="urn:microsoft.com/office/officeart/2005/8/layout/vProcess5"/>
    <dgm:cxn modelId="{4830DC04-867E-472F-AE5D-FB0FA9E85AC2}" type="presOf" srcId="{C5955988-9BCA-4E5C-B9E7-8328BF74B239}" destId="{E5F8850B-5C51-4C3C-BF62-38A242EC7266}" srcOrd="0" destOrd="1" presId="urn:microsoft.com/office/officeart/2005/8/layout/vProcess5"/>
    <dgm:cxn modelId="{48B48166-585D-4BC7-828E-8564AB941632}" type="presOf" srcId="{43A7C7BC-6FD1-47ED-A485-4FCB8F5AAA72}" destId="{5B760EE3-021C-4A5A-8DA9-91B958CFD3CD}" srcOrd="0" destOrd="0" presId="urn:microsoft.com/office/officeart/2005/8/layout/vProcess5"/>
    <dgm:cxn modelId="{2E2C5840-3E3B-40A3-8782-BA4774086B0B}" type="presOf" srcId="{8B14910D-7216-4FDC-807A-A242209D0C93}" destId="{0DC24602-DC87-499A-9A32-DF043916E1D5}" srcOrd="0" destOrd="3" presId="urn:microsoft.com/office/officeart/2005/8/layout/vProcess5"/>
    <dgm:cxn modelId="{65023A2B-B104-4CA9-A7F1-B1F328E201B2}" type="presOf" srcId="{7DA6A2D6-CE6B-46C9-880E-49CC429D2AD9}" destId="{EEDAFFDB-AC2F-4466-A49C-220FC73DFB05}" srcOrd="0" destOrd="0" presId="urn:microsoft.com/office/officeart/2005/8/layout/vProcess5"/>
    <dgm:cxn modelId="{2A677006-D096-4CCE-91BC-EADE7315BED6}" type="presOf" srcId="{A3D758C9-6F61-4C94-A836-25B19BF2BE09}" destId="{E5F8850B-5C51-4C3C-BF62-38A242EC7266}" srcOrd="0" destOrd="2" presId="urn:microsoft.com/office/officeart/2005/8/layout/vProcess5"/>
    <dgm:cxn modelId="{AA1ED93C-2ABA-4DD2-ADED-A252F86ADF21}" type="presOf" srcId="{48AF2FDE-6E99-4749-A237-BD766942B00E}" destId="{40D834FC-6F15-4AC8-9133-2C8082B3F7F7}" srcOrd="1" destOrd="4" presId="urn:microsoft.com/office/officeart/2005/8/layout/vProcess5"/>
    <dgm:cxn modelId="{E5EDEDF9-FC5B-4AB6-B9C5-DF34C247B0F0}" srcId="{10C7CC5F-654A-4F70-8B63-47160FA97E5F}" destId="{A3D758C9-6F61-4C94-A836-25B19BF2BE09}" srcOrd="1" destOrd="0" parTransId="{02A6C741-89A7-4097-81F7-B74E1CF550BA}" sibTransId="{EA33FA41-34F7-4FF9-83C8-B10948B57400}"/>
    <dgm:cxn modelId="{F8CB2CE4-BE46-4F84-A1A8-C1DC3FDE1456}" type="presOf" srcId="{EAB74694-6005-4BBA-9A61-9CE7F6FBBF0B}" destId="{40D834FC-6F15-4AC8-9133-2C8082B3F7F7}" srcOrd="1" destOrd="2" presId="urn:microsoft.com/office/officeart/2005/8/layout/vProcess5"/>
    <dgm:cxn modelId="{4E2AB04E-6A06-4A7B-8C42-388447187F2E}" srcId="{4837FB31-5C8D-4C4E-A51D-DBBF005F62AF}" destId="{8B14910D-7216-4FDC-807A-A242209D0C93}" srcOrd="2" destOrd="0" parTransId="{7C4E72DD-06A8-4B7C-89BB-C408E8CC8362}" sibTransId="{267502FF-7E64-451B-87C8-5C3965A23099}"/>
    <dgm:cxn modelId="{78141FDE-81BB-4F59-959E-8EAD34DD96D3}" type="presOf" srcId="{4837FB31-5C8D-4C4E-A51D-DBBF005F62AF}" destId="{0DC24602-DC87-499A-9A32-DF043916E1D5}" srcOrd="0" destOrd="0" presId="urn:microsoft.com/office/officeart/2005/8/layout/vProcess5"/>
    <dgm:cxn modelId="{C6BCDA6F-2BBC-4B4D-8A5F-C0705EF73A52}" type="presOf" srcId="{10C7CC5F-654A-4F70-8B63-47160FA97E5F}" destId="{E5F8850B-5C51-4C3C-BF62-38A242EC7266}" srcOrd="0" destOrd="0" presId="urn:microsoft.com/office/officeart/2005/8/layout/vProcess5"/>
    <dgm:cxn modelId="{DE3C142B-703E-42C0-8204-5A91A85B411A}" type="presParOf" srcId="{EEDAFFDB-AC2F-4466-A49C-220FC73DFB05}" destId="{8031302F-779F-40CE-886E-B823F5C78EE2}" srcOrd="0" destOrd="0" presId="urn:microsoft.com/office/officeart/2005/8/layout/vProcess5"/>
    <dgm:cxn modelId="{4D45F7AC-6C38-43F0-A1F3-F99E72EFA414}" type="presParOf" srcId="{EEDAFFDB-AC2F-4466-A49C-220FC73DFB05}" destId="{E5F8850B-5C51-4C3C-BF62-38A242EC7266}" srcOrd="1" destOrd="0" presId="urn:microsoft.com/office/officeart/2005/8/layout/vProcess5"/>
    <dgm:cxn modelId="{4B1C8D26-1FE5-4D28-A218-A22DAB1F7FE7}" type="presParOf" srcId="{EEDAFFDB-AC2F-4466-A49C-220FC73DFB05}" destId="{0DC24602-DC87-499A-9A32-DF043916E1D5}" srcOrd="2" destOrd="0" presId="urn:microsoft.com/office/officeart/2005/8/layout/vProcess5"/>
    <dgm:cxn modelId="{ECD8B9FD-8B10-4E7E-BE73-6123B62878EC}" type="presParOf" srcId="{EEDAFFDB-AC2F-4466-A49C-220FC73DFB05}" destId="{5B760EE3-021C-4A5A-8DA9-91B958CFD3CD}" srcOrd="3" destOrd="0" presId="urn:microsoft.com/office/officeart/2005/8/layout/vProcess5"/>
    <dgm:cxn modelId="{5E30BDE7-CFC5-400A-91FD-8F4653A37B71}" type="presParOf" srcId="{EEDAFFDB-AC2F-4466-A49C-220FC73DFB05}" destId="{BA26BA37-2DAD-4878-929B-4BE23F058F0D}" srcOrd="4" destOrd="0" presId="urn:microsoft.com/office/officeart/2005/8/layout/vProcess5"/>
    <dgm:cxn modelId="{6C936605-CDAB-49B1-AEAB-25726B167B41}" type="presParOf" srcId="{EEDAFFDB-AC2F-4466-A49C-220FC73DFB05}" destId="{40D834FC-6F15-4AC8-9133-2C8082B3F7F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E9C9F4-4A0C-4E2B-9981-3BD93D01E56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2D325FB-BFE1-4881-8748-270BDABACE96}">
      <dgm:prSet phldrT="[Text]"/>
      <dgm:spPr/>
      <dgm:t>
        <a:bodyPr/>
        <a:lstStyle/>
        <a:p>
          <a:r>
            <a:rPr lang="en-US" smtClean="0"/>
            <a:t>Flexibility</a:t>
          </a:r>
          <a:endParaRPr lang="en-US"/>
        </a:p>
      </dgm:t>
    </dgm:pt>
    <dgm:pt modelId="{A1A70DBF-6981-4AB2-A254-36A29D6A1CD9}" type="parTrans" cxnId="{8BA575C3-621E-4514-A264-7FB6097CD586}">
      <dgm:prSet/>
      <dgm:spPr/>
      <dgm:t>
        <a:bodyPr/>
        <a:lstStyle/>
        <a:p>
          <a:endParaRPr lang="en-US"/>
        </a:p>
      </dgm:t>
    </dgm:pt>
    <dgm:pt modelId="{D4931FCB-62E0-4ED4-AD7C-38CA363B5469}" type="sibTrans" cxnId="{8BA575C3-621E-4514-A264-7FB6097CD586}">
      <dgm:prSet/>
      <dgm:spPr/>
      <dgm:t>
        <a:bodyPr/>
        <a:lstStyle/>
        <a:p>
          <a:endParaRPr lang="en-US"/>
        </a:p>
      </dgm:t>
    </dgm:pt>
    <dgm:pt modelId="{93D35EC8-065C-4C1D-8CCD-8EAB3202F521}">
      <dgm:prSet phldrT="[Text]"/>
      <dgm:spPr/>
      <dgm:t>
        <a:bodyPr/>
        <a:lstStyle/>
        <a:p>
          <a:r>
            <a:rPr lang="en-US" smtClean="0"/>
            <a:t>Resources</a:t>
          </a:r>
          <a:endParaRPr lang="en-US"/>
        </a:p>
      </dgm:t>
    </dgm:pt>
    <dgm:pt modelId="{2651327C-47C9-4941-8682-96DA01319816}" type="parTrans" cxnId="{4AD7B30A-A576-4ADB-9D96-32B2C5DEEBCD}">
      <dgm:prSet/>
      <dgm:spPr/>
      <dgm:t>
        <a:bodyPr/>
        <a:lstStyle/>
        <a:p>
          <a:endParaRPr lang="en-US"/>
        </a:p>
      </dgm:t>
    </dgm:pt>
    <dgm:pt modelId="{926C06BC-733E-4A33-95CF-E08B8E3B84B1}" type="sibTrans" cxnId="{4AD7B30A-A576-4ADB-9D96-32B2C5DEEBCD}">
      <dgm:prSet/>
      <dgm:spPr/>
      <dgm:t>
        <a:bodyPr/>
        <a:lstStyle/>
        <a:p>
          <a:endParaRPr lang="en-US"/>
        </a:p>
      </dgm:t>
    </dgm:pt>
    <dgm:pt modelId="{DBE280CA-2E80-4D8E-9E58-AF12AD9371F9}">
      <dgm:prSet phldrT="[Text]"/>
      <dgm:spPr/>
      <dgm:t>
        <a:bodyPr/>
        <a:lstStyle/>
        <a:p>
          <a:r>
            <a:rPr lang="en-US" smtClean="0"/>
            <a:t>Links to web resources</a:t>
          </a:r>
          <a:endParaRPr lang="en-US"/>
        </a:p>
      </dgm:t>
    </dgm:pt>
    <dgm:pt modelId="{E87D9F53-9508-4EE9-95A4-0CBF182C5FB5}" type="parTrans" cxnId="{84346439-0D71-44D9-A5DC-2E1658D61B73}">
      <dgm:prSet/>
      <dgm:spPr/>
      <dgm:t>
        <a:bodyPr/>
        <a:lstStyle/>
        <a:p>
          <a:endParaRPr lang="en-US"/>
        </a:p>
      </dgm:t>
    </dgm:pt>
    <dgm:pt modelId="{4E3DBB1A-9704-4416-9D68-FADA07ED20ED}" type="sibTrans" cxnId="{84346439-0D71-44D9-A5DC-2E1658D61B73}">
      <dgm:prSet/>
      <dgm:spPr/>
      <dgm:t>
        <a:bodyPr/>
        <a:lstStyle/>
        <a:p>
          <a:endParaRPr lang="en-US"/>
        </a:p>
      </dgm:t>
    </dgm:pt>
    <dgm:pt modelId="{28144871-E379-4C20-A31F-5388BB0BA9FA}">
      <dgm:prSet/>
      <dgm:spPr/>
      <dgm:t>
        <a:bodyPr/>
        <a:lstStyle/>
        <a:p>
          <a:r>
            <a:rPr lang="en-US" smtClean="0"/>
            <a:t>Pre-lesson activities, in-class activities, and follow-up assignment</a:t>
          </a:r>
          <a:endParaRPr lang="en-US"/>
        </a:p>
      </dgm:t>
    </dgm:pt>
    <dgm:pt modelId="{B67D86BE-ABEE-45B8-BA93-2B00A9BFC92B}" type="parTrans" cxnId="{3A3A77E2-BA9A-4BD0-A2CF-8B3484431CB0}">
      <dgm:prSet/>
      <dgm:spPr/>
      <dgm:t>
        <a:bodyPr/>
        <a:lstStyle/>
        <a:p>
          <a:endParaRPr lang="en-US"/>
        </a:p>
      </dgm:t>
    </dgm:pt>
    <dgm:pt modelId="{5ED28900-67DC-4D43-A8B4-8822FD0F67AA}" type="sibTrans" cxnId="{3A3A77E2-BA9A-4BD0-A2CF-8B3484431CB0}">
      <dgm:prSet/>
      <dgm:spPr/>
      <dgm:t>
        <a:bodyPr/>
        <a:lstStyle/>
        <a:p>
          <a:endParaRPr lang="en-US"/>
        </a:p>
      </dgm:t>
    </dgm:pt>
    <dgm:pt modelId="{F2A8B4DB-5B23-4D04-B7C6-17CE244B3DBF}">
      <dgm:prSet/>
      <dgm:spPr/>
      <dgm:t>
        <a:bodyPr/>
        <a:lstStyle/>
        <a:p>
          <a:r>
            <a:rPr lang="en-US" smtClean="0"/>
            <a:t>Worksheets and lecture notes</a:t>
          </a:r>
          <a:endParaRPr lang="en-US"/>
        </a:p>
      </dgm:t>
    </dgm:pt>
    <dgm:pt modelId="{2CFB6C2E-D236-4422-AD70-F953867B9664}" type="parTrans" cxnId="{E7C0A839-0FC8-4B42-8459-5C607319AD94}">
      <dgm:prSet/>
      <dgm:spPr/>
      <dgm:t>
        <a:bodyPr/>
        <a:lstStyle/>
        <a:p>
          <a:endParaRPr lang="en-US"/>
        </a:p>
      </dgm:t>
    </dgm:pt>
    <dgm:pt modelId="{230486F4-8BD6-4A97-9439-B62CBFB81A75}" type="sibTrans" cxnId="{E7C0A839-0FC8-4B42-8459-5C607319AD94}">
      <dgm:prSet/>
      <dgm:spPr/>
      <dgm:t>
        <a:bodyPr/>
        <a:lstStyle/>
        <a:p>
          <a:endParaRPr lang="en-US"/>
        </a:p>
      </dgm:t>
    </dgm:pt>
    <dgm:pt modelId="{D429BA29-159C-4A7A-A65F-32EAE803E050}" type="pres">
      <dgm:prSet presAssocID="{0AE9C9F4-4A0C-4E2B-9981-3BD93D01E564}" presName="linearFlow" presStyleCnt="0">
        <dgm:presLayoutVars>
          <dgm:dir/>
          <dgm:resizeHandles val="exact"/>
        </dgm:presLayoutVars>
      </dgm:prSet>
      <dgm:spPr/>
    </dgm:pt>
    <dgm:pt modelId="{501D6461-C21B-43DB-A683-A14AB9A4110B}" type="pres">
      <dgm:prSet presAssocID="{12D325FB-BFE1-4881-8748-270BDABACE96}" presName="composite" presStyleCnt="0"/>
      <dgm:spPr/>
    </dgm:pt>
    <dgm:pt modelId="{CF8CE4E9-9286-4D96-9336-A56CB716F608}" type="pres">
      <dgm:prSet presAssocID="{12D325FB-BFE1-4881-8748-270BDABACE96}" presName="imgShp" presStyleLbl="fgImgPlace1" presStyleIdx="0" presStyleCnt="5"/>
      <dgm:spPr>
        <a:blipFill>
          <a:blip xmlns:r="http://schemas.openxmlformats.org/officeDocument/2006/relationships"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:\Users\Catherine Tencza\AppData\Local\Microsoft\Windows\Temporary Internet Files\Content.IE5\J13Z6W2O\MP900442686[1].jpg"/>
        </a:ext>
      </dgm:extLst>
    </dgm:pt>
    <dgm:pt modelId="{A9740783-417F-4FC6-972A-259811222C55}" type="pres">
      <dgm:prSet presAssocID="{12D325FB-BFE1-4881-8748-270BDABACE9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C73CE-8F26-4649-BBE7-393E47378103}" type="pres">
      <dgm:prSet presAssocID="{D4931FCB-62E0-4ED4-AD7C-38CA363B5469}" presName="spacing" presStyleCnt="0"/>
      <dgm:spPr/>
    </dgm:pt>
    <dgm:pt modelId="{AB74DD90-69C8-49A3-A216-B5700BB6E374}" type="pres">
      <dgm:prSet presAssocID="{93D35EC8-065C-4C1D-8CCD-8EAB3202F521}" presName="composite" presStyleCnt="0"/>
      <dgm:spPr/>
    </dgm:pt>
    <dgm:pt modelId="{A3B32EEA-D1AF-4767-BC27-74B1CB0E4E9C}" type="pres">
      <dgm:prSet presAssocID="{93D35EC8-065C-4C1D-8CCD-8EAB3202F521}" presName="imgShp" presStyleLbl="fgImgPlace1" presStyleIdx="1" presStyleCnt="5"/>
      <dgm:spPr>
        <a:blipFill>
          <a:blip xmlns:r="http://schemas.openxmlformats.org/officeDocument/2006/relationships"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C:\Users\Catherine Tencza\AppData\Local\Microsoft\Windows\Temporary Internet Files\Content.IE5\RAOL52JA\MP900387787[1].jpg"/>
        </a:ext>
      </dgm:extLst>
    </dgm:pt>
    <dgm:pt modelId="{92316F80-D7B0-4733-A13E-3D42042CAE2D}" type="pres">
      <dgm:prSet presAssocID="{93D35EC8-065C-4C1D-8CCD-8EAB3202F52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4C0C8-3FCB-4B68-BE77-70412D7ABA6B}" type="pres">
      <dgm:prSet presAssocID="{926C06BC-733E-4A33-95CF-E08B8E3B84B1}" presName="spacing" presStyleCnt="0"/>
      <dgm:spPr/>
    </dgm:pt>
    <dgm:pt modelId="{5E0FD8E6-03AE-4351-832D-234EC2D289F6}" type="pres">
      <dgm:prSet presAssocID="{DBE280CA-2E80-4D8E-9E58-AF12AD9371F9}" presName="composite" presStyleCnt="0"/>
      <dgm:spPr/>
    </dgm:pt>
    <dgm:pt modelId="{3DD83C38-F20F-48B3-9965-2583D9149D9C}" type="pres">
      <dgm:prSet presAssocID="{DBE280CA-2E80-4D8E-9E58-AF12AD9371F9}" presName="imgShp" presStyleLbl="fgImgPlace1" presStyleIdx="2" presStyleCnt="5"/>
      <dgm:spPr>
        <a:blipFill>
          <a:blip xmlns:r="http://schemas.openxmlformats.org/officeDocument/2006/relationships"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C:\Users\Catherine Tencza\AppData\Local\Microsoft\Windows\Temporary Internet Files\Content.IE5\K8BYVTFM\MP900401438[1].jpg"/>
        </a:ext>
      </dgm:extLst>
    </dgm:pt>
    <dgm:pt modelId="{7EABEA3C-04CA-4AB2-A1A6-C9DEB77E4623}" type="pres">
      <dgm:prSet presAssocID="{DBE280CA-2E80-4D8E-9E58-AF12AD9371F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556F6-FC2E-4D2E-B000-83B7E99E10B7}" type="pres">
      <dgm:prSet presAssocID="{4E3DBB1A-9704-4416-9D68-FADA07ED20ED}" presName="spacing" presStyleCnt="0"/>
      <dgm:spPr/>
    </dgm:pt>
    <dgm:pt modelId="{F612443A-0717-46A5-91E4-D4E8BD1CD220}" type="pres">
      <dgm:prSet presAssocID="{28144871-E379-4C20-A31F-5388BB0BA9FA}" presName="composite" presStyleCnt="0"/>
      <dgm:spPr/>
    </dgm:pt>
    <dgm:pt modelId="{23FE944D-3608-4B46-92A2-F9D22B72479D}" type="pres">
      <dgm:prSet presAssocID="{28144871-E379-4C20-A31F-5388BB0BA9FA}" presName="imgShp" presStyleLbl="fgImgPlace1" presStyleIdx="3" presStyleCnt="5"/>
      <dgm:spPr>
        <a:blipFill>
          <a:blip xmlns:r="http://schemas.openxmlformats.org/officeDocument/2006/relationships"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:\Users\Catherine Tencza\AppData\Local\Microsoft\Windows\Temporary Internet Files\Content.IE5\RAOL52JA\MP900439487[1].jpg"/>
        </a:ext>
      </dgm:extLst>
    </dgm:pt>
    <dgm:pt modelId="{5E7676E7-E438-4185-8A6A-E6296427FA68}" type="pres">
      <dgm:prSet presAssocID="{28144871-E379-4C20-A31F-5388BB0BA9F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C69C7-04F0-4E7F-812A-72A5D5002EB0}" type="pres">
      <dgm:prSet presAssocID="{5ED28900-67DC-4D43-A8B4-8822FD0F67AA}" presName="spacing" presStyleCnt="0"/>
      <dgm:spPr/>
    </dgm:pt>
    <dgm:pt modelId="{A5868218-CF20-4792-92FE-B40152D1532D}" type="pres">
      <dgm:prSet presAssocID="{F2A8B4DB-5B23-4D04-B7C6-17CE244B3DBF}" presName="composite" presStyleCnt="0"/>
      <dgm:spPr/>
    </dgm:pt>
    <dgm:pt modelId="{0EE86EC1-9C73-4DC7-8D90-E4CF5F8982E5}" type="pres">
      <dgm:prSet presAssocID="{F2A8B4DB-5B23-4D04-B7C6-17CE244B3DBF}" presName="imgShp" presStyleLbl="fgImgPlace1" presStyleIdx="4" presStyleCnt="5"/>
      <dgm:spPr>
        <a:blipFill>
          <a:blip xmlns:r="http://schemas.openxmlformats.org/officeDocument/2006/relationships"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extLst>
        <a:ext uri="{E40237B7-FDA0-4F09-8148-C483321AD2D9}">
          <dgm14:cNvPr xmlns:dgm14="http://schemas.microsoft.com/office/drawing/2010/diagram" id="0" name="" descr="C:\Users\Catherine Tencza\AppData\Local\Microsoft\Windows\Temporary Internet Files\Content.IE5\J13Z6W2O\MP900178782[1].jpg"/>
        </a:ext>
      </dgm:extLst>
    </dgm:pt>
    <dgm:pt modelId="{D0B522E1-A228-41DB-A195-A48FB1FAACB0}" type="pres">
      <dgm:prSet presAssocID="{F2A8B4DB-5B23-4D04-B7C6-17CE244B3DB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6C6FE-FC8E-440D-B55E-694B910AC6F4}" type="presOf" srcId="{DBE280CA-2E80-4D8E-9E58-AF12AD9371F9}" destId="{7EABEA3C-04CA-4AB2-A1A6-C9DEB77E4623}" srcOrd="0" destOrd="0" presId="urn:microsoft.com/office/officeart/2005/8/layout/vList3"/>
    <dgm:cxn modelId="{8C1EF1C6-DABF-435F-B082-619CD3455774}" type="presOf" srcId="{93D35EC8-065C-4C1D-8CCD-8EAB3202F521}" destId="{92316F80-D7B0-4733-A13E-3D42042CAE2D}" srcOrd="0" destOrd="0" presId="urn:microsoft.com/office/officeart/2005/8/layout/vList3"/>
    <dgm:cxn modelId="{4AD7B30A-A576-4ADB-9D96-32B2C5DEEBCD}" srcId="{0AE9C9F4-4A0C-4E2B-9981-3BD93D01E564}" destId="{93D35EC8-065C-4C1D-8CCD-8EAB3202F521}" srcOrd="1" destOrd="0" parTransId="{2651327C-47C9-4941-8682-96DA01319816}" sibTransId="{926C06BC-733E-4A33-95CF-E08B8E3B84B1}"/>
    <dgm:cxn modelId="{493C9688-14DC-44C7-9DA5-86AE2126CBB5}" type="presOf" srcId="{0AE9C9F4-4A0C-4E2B-9981-3BD93D01E564}" destId="{D429BA29-159C-4A7A-A65F-32EAE803E050}" srcOrd="0" destOrd="0" presId="urn:microsoft.com/office/officeart/2005/8/layout/vList3"/>
    <dgm:cxn modelId="{3A3A77E2-BA9A-4BD0-A2CF-8B3484431CB0}" srcId="{0AE9C9F4-4A0C-4E2B-9981-3BD93D01E564}" destId="{28144871-E379-4C20-A31F-5388BB0BA9FA}" srcOrd="3" destOrd="0" parTransId="{B67D86BE-ABEE-45B8-BA93-2B00A9BFC92B}" sibTransId="{5ED28900-67DC-4D43-A8B4-8822FD0F67AA}"/>
    <dgm:cxn modelId="{E7C0A839-0FC8-4B42-8459-5C607319AD94}" srcId="{0AE9C9F4-4A0C-4E2B-9981-3BD93D01E564}" destId="{F2A8B4DB-5B23-4D04-B7C6-17CE244B3DBF}" srcOrd="4" destOrd="0" parTransId="{2CFB6C2E-D236-4422-AD70-F953867B9664}" sibTransId="{230486F4-8BD6-4A97-9439-B62CBFB81A75}"/>
    <dgm:cxn modelId="{8BA575C3-621E-4514-A264-7FB6097CD586}" srcId="{0AE9C9F4-4A0C-4E2B-9981-3BD93D01E564}" destId="{12D325FB-BFE1-4881-8748-270BDABACE96}" srcOrd="0" destOrd="0" parTransId="{A1A70DBF-6981-4AB2-A254-36A29D6A1CD9}" sibTransId="{D4931FCB-62E0-4ED4-AD7C-38CA363B5469}"/>
    <dgm:cxn modelId="{6D54FB79-C5BA-4BFD-B8D0-33BAD0864824}" type="presOf" srcId="{F2A8B4DB-5B23-4D04-B7C6-17CE244B3DBF}" destId="{D0B522E1-A228-41DB-A195-A48FB1FAACB0}" srcOrd="0" destOrd="0" presId="urn:microsoft.com/office/officeart/2005/8/layout/vList3"/>
    <dgm:cxn modelId="{E89748B7-3282-4702-A97B-15AB918C5EF5}" type="presOf" srcId="{28144871-E379-4C20-A31F-5388BB0BA9FA}" destId="{5E7676E7-E438-4185-8A6A-E6296427FA68}" srcOrd="0" destOrd="0" presId="urn:microsoft.com/office/officeart/2005/8/layout/vList3"/>
    <dgm:cxn modelId="{1454F60A-4C65-42BE-B9FB-B7CC7CE17CBA}" type="presOf" srcId="{12D325FB-BFE1-4881-8748-270BDABACE96}" destId="{A9740783-417F-4FC6-972A-259811222C55}" srcOrd="0" destOrd="0" presId="urn:microsoft.com/office/officeart/2005/8/layout/vList3"/>
    <dgm:cxn modelId="{84346439-0D71-44D9-A5DC-2E1658D61B73}" srcId="{0AE9C9F4-4A0C-4E2B-9981-3BD93D01E564}" destId="{DBE280CA-2E80-4D8E-9E58-AF12AD9371F9}" srcOrd="2" destOrd="0" parTransId="{E87D9F53-9508-4EE9-95A4-0CBF182C5FB5}" sibTransId="{4E3DBB1A-9704-4416-9D68-FADA07ED20ED}"/>
    <dgm:cxn modelId="{CFFFA904-0DA2-4613-8C9A-5A1BB9D60D2C}" type="presParOf" srcId="{D429BA29-159C-4A7A-A65F-32EAE803E050}" destId="{501D6461-C21B-43DB-A683-A14AB9A4110B}" srcOrd="0" destOrd="0" presId="urn:microsoft.com/office/officeart/2005/8/layout/vList3"/>
    <dgm:cxn modelId="{3F54ACDA-8B94-4A26-A4A2-38377EB4143F}" type="presParOf" srcId="{501D6461-C21B-43DB-A683-A14AB9A4110B}" destId="{CF8CE4E9-9286-4D96-9336-A56CB716F608}" srcOrd="0" destOrd="0" presId="urn:microsoft.com/office/officeart/2005/8/layout/vList3"/>
    <dgm:cxn modelId="{72F637F4-6945-477B-B856-F12F85624783}" type="presParOf" srcId="{501D6461-C21B-43DB-A683-A14AB9A4110B}" destId="{A9740783-417F-4FC6-972A-259811222C55}" srcOrd="1" destOrd="0" presId="urn:microsoft.com/office/officeart/2005/8/layout/vList3"/>
    <dgm:cxn modelId="{6BDEB1D5-60E3-4A30-9315-2DC5EF245369}" type="presParOf" srcId="{D429BA29-159C-4A7A-A65F-32EAE803E050}" destId="{0DDC73CE-8F26-4649-BBE7-393E47378103}" srcOrd="1" destOrd="0" presId="urn:microsoft.com/office/officeart/2005/8/layout/vList3"/>
    <dgm:cxn modelId="{BC5EA4A2-3773-46A1-9453-33FC2B5DDEDC}" type="presParOf" srcId="{D429BA29-159C-4A7A-A65F-32EAE803E050}" destId="{AB74DD90-69C8-49A3-A216-B5700BB6E374}" srcOrd="2" destOrd="0" presId="urn:microsoft.com/office/officeart/2005/8/layout/vList3"/>
    <dgm:cxn modelId="{111C6423-5B82-4F76-9818-5560B194A291}" type="presParOf" srcId="{AB74DD90-69C8-49A3-A216-B5700BB6E374}" destId="{A3B32EEA-D1AF-4767-BC27-74B1CB0E4E9C}" srcOrd="0" destOrd="0" presId="urn:microsoft.com/office/officeart/2005/8/layout/vList3"/>
    <dgm:cxn modelId="{71F22C8A-D47A-492C-A2CF-C0079F02FE9E}" type="presParOf" srcId="{AB74DD90-69C8-49A3-A216-B5700BB6E374}" destId="{92316F80-D7B0-4733-A13E-3D42042CAE2D}" srcOrd="1" destOrd="0" presId="urn:microsoft.com/office/officeart/2005/8/layout/vList3"/>
    <dgm:cxn modelId="{D9EEB2A9-D23A-4ED0-9EAE-A97D5B0D8E5B}" type="presParOf" srcId="{D429BA29-159C-4A7A-A65F-32EAE803E050}" destId="{1644C0C8-3FCB-4B68-BE77-70412D7ABA6B}" srcOrd="3" destOrd="0" presId="urn:microsoft.com/office/officeart/2005/8/layout/vList3"/>
    <dgm:cxn modelId="{5F61E1A5-F791-498D-BFC8-9FAC0EF415D3}" type="presParOf" srcId="{D429BA29-159C-4A7A-A65F-32EAE803E050}" destId="{5E0FD8E6-03AE-4351-832D-234EC2D289F6}" srcOrd="4" destOrd="0" presId="urn:microsoft.com/office/officeart/2005/8/layout/vList3"/>
    <dgm:cxn modelId="{CBB72F42-0C5C-48B2-B116-93DFCD2237D4}" type="presParOf" srcId="{5E0FD8E6-03AE-4351-832D-234EC2D289F6}" destId="{3DD83C38-F20F-48B3-9965-2583D9149D9C}" srcOrd="0" destOrd="0" presId="urn:microsoft.com/office/officeart/2005/8/layout/vList3"/>
    <dgm:cxn modelId="{09B251DE-56EE-4821-B9D2-2F19035D3622}" type="presParOf" srcId="{5E0FD8E6-03AE-4351-832D-234EC2D289F6}" destId="{7EABEA3C-04CA-4AB2-A1A6-C9DEB77E4623}" srcOrd="1" destOrd="0" presId="urn:microsoft.com/office/officeart/2005/8/layout/vList3"/>
    <dgm:cxn modelId="{4D5814E1-D35B-4128-99D4-FA1E356CF8BE}" type="presParOf" srcId="{D429BA29-159C-4A7A-A65F-32EAE803E050}" destId="{C0B556F6-FC2E-4D2E-B000-83B7E99E10B7}" srcOrd="5" destOrd="0" presId="urn:microsoft.com/office/officeart/2005/8/layout/vList3"/>
    <dgm:cxn modelId="{36E55FF9-7CD4-4774-BFD0-ACDA6BA93F15}" type="presParOf" srcId="{D429BA29-159C-4A7A-A65F-32EAE803E050}" destId="{F612443A-0717-46A5-91E4-D4E8BD1CD220}" srcOrd="6" destOrd="0" presId="urn:microsoft.com/office/officeart/2005/8/layout/vList3"/>
    <dgm:cxn modelId="{379391D3-0B4E-4286-8644-AC6BEB8C5A75}" type="presParOf" srcId="{F612443A-0717-46A5-91E4-D4E8BD1CD220}" destId="{23FE944D-3608-4B46-92A2-F9D22B72479D}" srcOrd="0" destOrd="0" presId="urn:microsoft.com/office/officeart/2005/8/layout/vList3"/>
    <dgm:cxn modelId="{DB4FC9BA-1667-4EF4-B6BD-77F01562A708}" type="presParOf" srcId="{F612443A-0717-46A5-91E4-D4E8BD1CD220}" destId="{5E7676E7-E438-4185-8A6A-E6296427FA68}" srcOrd="1" destOrd="0" presId="urn:microsoft.com/office/officeart/2005/8/layout/vList3"/>
    <dgm:cxn modelId="{1448B4DC-E21C-401E-8462-66CBA18F2AE7}" type="presParOf" srcId="{D429BA29-159C-4A7A-A65F-32EAE803E050}" destId="{AF7C69C7-04F0-4E7F-812A-72A5D5002EB0}" srcOrd="7" destOrd="0" presId="urn:microsoft.com/office/officeart/2005/8/layout/vList3"/>
    <dgm:cxn modelId="{BDC8E68C-FAC5-4C69-843E-74AF41E77754}" type="presParOf" srcId="{D429BA29-159C-4A7A-A65F-32EAE803E050}" destId="{A5868218-CF20-4792-92FE-B40152D1532D}" srcOrd="8" destOrd="0" presId="urn:microsoft.com/office/officeart/2005/8/layout/vList3"/>
    <dgm:cxn modelId="{CA2C0675-2B53-4353-959F-0DFAE9BF79DE}" type="presParOf" srcId="{A5868218-CF20-4792-92FE-B40152D1532D}" destId="{0EE86EC1-9C73-4DC7-8D90-E4CF5F8982E5}" srcOrd="0" destOrd="0" presId="urn:microsoft.com/office/officeart/2005/8/layout/vList3"/>
    <dgm:cxn modelId="{B4FE1296-B374-47AC-91C8-A6C660856B76}" type="presParOf" srcId="{A5868218-CF20-4792-92FE-B40152D1532D}" destId="{D0B522E1-A228-41DB-A195-A48FB1FAAC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4B5D9D-BE54-4ABB-900C-7A3858E80B15}" type="doc">
      <dgm:prSet loTypeId="urn:microsoft.com/office/officeart/2005/8/layout/h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0994EA-57DA-4BAB-A1B4-BD6A07A01564}">
      <dgm:prSet phldrT="[Text]"/>
      <dgm:spPr/>
      <dgm:t>
        <a:bodyPr/>
        <a:lstStyle/>
        <a:p>
          <a:r>
            <a:rPr lang="en-US" smtClean="0"/>
            <a:t>Strand 1: Birth Through Grade 12 as a Continuum and a Single System</a:t>
          </a:r>
          <a:endParaRPr lang="en-US"/>
        </a:p>
      </dgm:t>
    </dgm:pt>
    <dgm:pt modelId="{C6097CF4-0AFF-41AE-83BD-909EB3E95C22}" type="parTrans" cxnId="{C7023199-75F1-4D53-8230-08C75EEDC45A}">
      <dgm:prSet/>
      <dgm:spPr/>
      <dgm:t>
        <a:bodyPr/>
        <a:lstStyle/>
        <a:p>
          <a:endParaRPr lang="en-US"/>
        </a:p>
      </dgm:t>
    </dgm:pt>
    <dgm:pt modelId="{A8879144-770C-4631-8BC4-7CDC13F36687}" type="sibTrans" cxnId="{C7023199-75F1-4D53-8230-08C75EEDC45A}">
      <dgm:prSet/>
      <dgm:spPr/>
      <dgm:t>
        <a:bodyPr/>
        <a:lstStyle/>
        <a:p>
          <a:endParaRPr lang="en-US"/>
        </a:p>
      </dgm:t>
    </dgm:pt>
    <dgm:pt modelId="{F1789282-4372-4FDD-A29C-96D9DDE67004}">
      <dgm:prSet/>
      <dgm:spPr/>
      <dgm:t>
        <a:bodyPr/>
        <a:lstStyle/>
        <a:p>
          <a:r>
            <a:rPr lang="en-US" smtClean="0"/>
            <a:t>Strand 2: Foundations of Early Childhood Education</a:t>
          </a:r>
        </a:p>
      </dgm:t>
    </dgm:pt>
    <dgm:pt modelId="{16FA5AD0-7747-493F-A788-45F32A7ABB75}" type="parTrans" cxnId="{7554ED25-E4A4-4676-A125-ADE82E6DCE5B}">
      <dgm:prSet/>
      <dgm:spPr/>
      <dgm:t>
        <a:bodyPr/>
        <a:lstStyle/>
        <a:p>
          <a:endParaRPr lang="en-US"/>
        </a:p>
      </dgm:t>
    </dgm:pt>
    <dgm:pt modelId="{0C197577-769A-4306-906A-7DA160C5DC34}" type="sibTrans" cxnId="{7554ED25-E4A4-4676-A125-ADE82E6DCE5B}">
      <dgm:prSet/>
      <dgm:spPr/>
      <dgm:t>
        <a:bodyPr/>
        <a:lstStyle/>
        <a:p>
          <a:endParaRPr lang="en-US"/>
        </a:p>
      </dgm:t>
    </dgm:pt>
    <dgm:pt modelId="{C5DEECB1-7CFA-4A5F-8810-4F152F3F6F37}">
      <dgm:prSet/>
      <dgm:spPr/>
      <dgm:t>
        <a:bodyPr/>
        <a:lstStyle/>
        <a:p>
          <a:r>
            <a:rPr lang="en-US" smtClean="0"/>
            <a:t>Strand 3: Making Decisions About Curriculum, Assessment, and Instruction Across the Continuum</a:t>
          </a:r>
        </a:p>
      </dgm:t>
    </dgm:pt>
    <dgm:pt modelId="{10BB2EFD-605F-45AD-A67C-6124DA1AE45B}" type="parTrans" cxnId="{38ECA406-0791-4C57-AA35-B6C5D37DC552}">
      <dgm:prSet/>
      <dgm:spPr/>
      <dgm:t>
        <a:bodyPr/>
        <a:lstStyle/>
        <a:p>
          <a:endParaRPr lang="en-US"/>
        </a:p>
      </dgm:t>
    </dgm:pt>
    <dgm:pt modelId="{C5E7791F-C613-4225-9079-146B010A66B0}" type="sibTrans" cxnId="{38ECA406-0791-4C57-AA35-B6C5D37DC552}">
      <dgm:prSet/>
      <dgm:spPr/>
      <dgm:t>
        <a:bodyPr/>
        <a:lstStyle/>
        <a:p>
          <a:endParaRPr lang="en-US"/>
        </a:p>
      </dgm:t>
    </dgm:pt>
    <dgm:pt modelId="{C1414DC5-9ABE-4D0D-AC4E-B180557DA557}">
      <dgm:prSet/>
      <dgm:spPr/>
      <dgm:t>
        <a:bodyPr/>
        <a:lstStyle/>
        <a:p>
          <a:r>
            <a:rPr lang="en-US" smtClean="0"/>
            <a:t>Strand 4: Building Effective Partnerships</a:t>
          </a:r>
          <a:endParaRPr lang="en-US" dirty="0" smtClean="0"/>
        </a:p>
      </dgm:t>
    </dgm:pt>
    <dgm:pt modelId="{B635108C-FF00-43AA-8440-91A77FD16B66}" type="parTrans" cxnId="{61B72916-3F57-43CF-B491-BECC6302CE47}">
      <dgm:prSet/>
      <dgm:spPr/>
      <dgm:t>
        <a:bodyPr/>
        <a:lstStyle/>
        <a:p>
          <a:endParaRPr lang="en-US"/>
        </a:p>
      </dgm:t>
    </dgm:pt>
    <dgm:pt modelId="{EA5B65C9-AE29-499A-B2E5-98DE179278BB}" type="sibTrans" cxnId="{61B72916-3F57-43CF-B491-BECC6302CE47}">
      <dgm:prSet/>
      <dgm:spPr/>
      <dgm:t>
        <a:bodyPr/>
        <a:lstStyle/>
        <a:p>
          <a:endParaRPr lang="en-US"/>
        </a:p>
      </dgm:t>
    </dgm:pt>
    <dgm:pt modelId="{72623B15-1BBE-4FE7-BBB7-F8712D566F2E}" type="pres">
      <dgm:prSet presAssocID="{1D4B5D9D-BE54-4ABB-900C-7A3858E80B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C3FF68-BFE8-4D3F-B7E9-63108F958453}" type="pres">
      <dgm:prSet presAssocID="{8C0994EA-57DA-4BAB-A1B4-BD6A07A015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4C432-56E6-4FDD-895D-26F80684D814}" type="pres">
      <dgm:prSet presAssocID="{A8879144-770C-4631-8BC4-7CDC13F36687}" presName="sibTrans" presStyleCnt="0"/>
      <dgm:spPr/>
    </dgm:pt>
    <dgm:pt modelId="{3CA5CF92-FB4A-43C8-94AE-59D696C9C217}" type="pres">
      <dgm:prSet presAssocID="{F1789282-4372-4FDD-A29C-96D9DDE670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A8AD8-3BB6-407F-A499-C82D4E529A3F}" type="pres">
      <dgm:prSet presAssocID="{0C197577-769A-4306-906A-7DA160C5DC34}" presName="sibTrans" presStyleCnt="0"/>
      <dgm:spPr/>
    </dgm:pt>
    <dgm:pt modelId="{73242BFD-4823-44DD-B5CA-375A2A5E0C17}" type="pres">
      <dgm:prSet presAssocID="{C5DEECB1-7CFA-4A5F-8810-4F152F3F6F3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CC5C8-F6C6-4F48-880A-AF4710810193}" type="pres">
      <dgm:prSet presAssocID="{C5E7791F-C613-4225-9079-146B010A66B0}" presName="sibTrans" presStyleCnt="0"/>
      <dgm:spPr/>
    </dgm:pt>
    <dgm:pt modelId="{D6FF3347-8465-4D15-8A7A-78375FF0D5B3}" type="pres">
      <dgm:prSet presAssocID="{C1414DC5-9ABE-4D0D-AC4E-B180557DA5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CA406-0791-4C57-AA35-B6C5D37DC552}" srcId="{1D4B5D9D-BE54-4ABB-900C-7A3858E80B15}" destId="{C5DEECB1-7CFA-4A5F-8810-4F152F3F6F37}" srcOrd="2" destOrd="0" parTransId="{10BB2EFD-605F-45AD-A67C-6124DA1AE45B}" sibTransId="{C5E7791F-C613-4225-9079-146B010A66B0}"/>
    <dgm:cxn modelId="{F95270E6-22C7-4D47-ADB0-C5D53D7EECAF}" type="presOf" srcId="{8C0994EA-57DA-4BAB-A1B4-BD6A07A01564}" destId="{DFC3FF68-BFE8-4D3F-B7E9-63108F958453}" srcOrd="0" destOrd="0" presId="urn:microsoft.com/office/officeart/2005/8/layout/hList6"/>
    <dgm:cxn modelId="{61B72916-3F57-43CF-B491-BECC6302CE47}" srcId="{1D4B5D9D-BE54-4ABB-900C-7A3858E80B15}" destId="{C1414DC5-9ABE-4D0D-AC4E-B180557DA557}" srcOrd="3" destOrd="0" parTransId="{B635108C-FF00-43AA-8440-91A77FD16B66}" sibTransId="{EA5B65C9-AE29-499A-B2E5-98DE179278BB}"/>
    <dgm:cxn modelId="{5BBCB8D4-1BA6-4F92-A55E-623459B77FE9}" type="presOf" srcId="{1D4B5D9D-BE54-4ABB-900C-7A3858E80B15}" destId="{72623B15-1BBE-4FE7-BBB7-F8712D566F2E}" srcOrd="0" destOrd="0" presId="urn:microsoft.com/office/officeart/2005/8/layout/hList6"/>
    <dgm:cxn modelId="{7554ED25-E4A4-4676-A125-ADE82E6DCE5B}" srcId="{1D4B5D9D-BE54-4ABB-900C-7A3858E80B15}" destId="{F1789282-4372-4FDD-A29C-96D9DDE67004}" srcOrd="1" destOrd="0" parTransId="{16FA5AD0-7747-493F-A788-45F32A7ABB75}" sibTransId="{0C197577-769A-4306-906A-7DA160C5DC34}"/>
    <dgm:cxn modelId="{46CF6B26-C4AB-4ED4-B9F8-69DEFCF045E9}" type="presOf" srcId="{C1414DC5-9ABE-4D0D-AC4E-B180557DA557}" destId="{D6FF3347-8465-4D15-8A7A-78375FF0D5B3}" srcOrd="0" destOrd="0" presId="urn:microsoft.com/office/officeart/2005/8/layout/hList6"/>
    <dgm:cxn modelId="{DCE907EF-3625-425E-8560-437AC94C6823}" type="presOf" srcId="{C5DEECB1-7CFA-4A5F-8810-4F152F3F6F37}" destId="{73242BFD-4823-44DD-B5CA-375A2A5E0C17}" srcOrd="0" destOrd="0" presId="urn:microsoft.com/office/officeart/2005/8/layout/hList6"/>
    <dgm:cxn modelId="{C7023199-75F1-4D53-8230-08C75EEDC45A}" srcId="{1D4B5D9D-BE54-4ABB-900C-7A3858E80B15}" destId="{8C0994EA-57DA-4BAB-A1B4-BD6A07A01564}" srcOrd="0" destOrd="0" parTransId="{C6097CF4-0AFF-41AE-83BD-909EB3E95C22}" sibTransId="{A8879144-770C-4631-8BC4-7CDC13F36687}"/>
    <dgm:cxn modelId="{C5019C04-3F42-4CB9-AD63-0A86AA245BE9}" type="presOf" srcId="{F1789282-4372-4FDD-A29C-96D9DDE67004}" destId="{3CA5CF92-FB4A-43C8-94AE-59D696C9C217}" srcOrd="0" destOrd="0" presId="urn:microsoft.com/office/officeart/2005/8/layout/hList6"/>
    <dgm:cxn modelId="{11C7D0B0-7176-4E25-964B-33812D1F13FB}" type="presParOf" srcId="{72623B15-1BBE-4FE7-BBB7-F8712D566F2E}" destId="{DFC3FF68-BFE8-4D3F-B7E9-63108F958453}" srcOrd="0" destOrd="0" presId="urn:microsoft.com/office/officeart/2005/8/layout/hList6"/>
    <dgm:cxn modelId="{6DD54FE6-BAF9-433E-BC65-218C3E0D0C81}" type="presParOf" srcId="{72623B15-1BBE-4FE7-BBB7-F8712D566F2E}" destId="{E4E4C432-56E6-4FDD-895D-26F80684D814}" srcOrd="1" destOrd="0" presId="urn:microsoft.com/office/officeart/2005/8/layout/hList6"/>
    <dgm:cxn modelId="{32CA8CBF-F6C6-4C97-B09E-4CC4AA1D9898}" type="presParOf" srcId="{72623B15-1BBE-4FE7-BBB7-F8712D566F2E}" destId="{3CA5CF92-FB4A-43C8-94AE-59D696C9C217}" srcOrd="2" destOrd="0" presId="urn:microsoft.com/office/officeart/2005/8/layout/hList6"/>
    <dgm:cxn modelId="{B5823480-005F-4958-A784-FD34E4F280A9}" type="presParOf" srcId="{72623B15-1BBE-4FE7-BBB7-F8712D566F2E}" destId="{129A8AD8-3BB6-407F-A499-C82D4E529A3F}" srcOrd="3" destOrd="0" presId="urn:microsoft.com/office/officeart/2005/8/layout/hList6"/>
    <dgm:cxn modelId="{A4304D8C-1AE6-411D-B14E-6C1DA419D09B}" type="presParOf" srcId="{72623B15-1BBE-4FE7-BBB7-F8712D566F2E}" destId="{73242BFD-4823-44DD-B5CA-375A2A5E0C17}" srcOrd="4" destOrd="0" presId="urn:microsoft.com/office/officeart/2005/8/layout/hList6"/>
    <dgm:cxn modelId="{8CC67735-7FAD-49B7-A437-3AB89759111B}" type="presParOf" srcId="{72623B15-1BBE-4FE7-BBB7-F8712D566F2E}" destId="{686CC5C8-F6C6-4F48-880A-AF4710810193}" srcOrd="5" destOrd="0" presId="urn:microsoft.com/office/officeart/2005/8/layout/hList6"/>
    <dgm:cxn modelId="{1B733A4F-F704-46FA-88B7-D0DF57196231}" type="presParOf" srcId="{72623B15-1BBE-4FE7-BBB7-F8712D566F2E}" destId="{D6FF3347-8465-4D15-8A7A-78375FF0D5B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5CF9F6-4003-463F-8AD3-D5374EAF0B5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6084B2-5C78-430E-BACC-FF5893CB6CF8}">
      <dgm:prSet phldrT="[Text]"/>
      <dgm:spPr/>
      <dgm:t>
        <a:bodyPr/>
        <a:lstStyle/>
        <a:p>
          <a:r>
            <a:rPr lang="en-US"/>
            <a:t>1.1</a:t>
          </a:r>
        </a:p>
      </dgm:t>
    </dgm:pt>
    <dgm:pt modelId="{00E01B61-9FED-4A24-A235-DB434BE400B6}" type="parTrans" cxnId="{B9BCBA3F-6A88-4DA3-91D3-E8CB0466719B}">
      <dgm:prSet/>
      <dgm:spPr/>
      <dgm:t>
        <a:bodyPr/>
        <a:lstStyle/>
        <a:p>
          <a:endParaRPr lang="en-US"/>
        </a:p>
      </dgm:t>
    </dgm:pt>
    <dgm:pt modelId="{CE285C5F-E671-4807-8AA4-780F4F358688}" type="sibTrans" cxnId="{B9BCBA3F-6A88-4DA3-91D3-E8CB0466719B}">
      <dgm:prSet/>
      <dgm:spPr/>
      <dgm:t>
        <a:bodyPr/>
        <a:lstStyle/>
        <a:p>
          <a:endParaRPr lang="en-US"/>
        </a:p>
      </dgm:t>
    </dgm:pt>
    <dgm:pt modelId="{60D873BE-6C40-41A8-A0D9-ECC9110C6A35}">
      <dgm:prSet/>
      <dgm:spPr/>
      <dgm:t>
        <a:bodyPr/>
        <a:lstStyle/>
        <a:p>
          <a:r>
            <a:rPr lang="en-US"/>
            <a:t>1.2</a:t>
          </a:r>
        </a:p>
      </dgm:t>
    </dgm:pt>
    <dgm:pt modelId="{615B9553-FAEA-4D96-BB1C-C467E4360C47}" type="parTrans" cxnId="{34D262A9-AFCF-494E-BE4B-1A37E9430EF1}">
      <dgm:prSet/>
      <dgm:spPr/>
      <dgm:t>
        <a:bodyPr/>
        <a:lstStyle/>
        <a:p>
          <a:endParaRPr lang="en-US"/>
        </a:p>
      </dgm:t>
    </dgm:pt>
    <dgm:pt modelId="{B524E2D1-F08F-4B16-B169-1379F14BAF86}" type="sibTrans" cxnId="{34D262A9-AFCF-494E-BE4B-1A37E9430EF1}">
      <dgm:prSet/>
      <dgm:spPr/>
      <dgm:t>
        <a:bodyPr/>
        <a:lstStyle/>
        <a:p>
          <a:endParaRPr lang="en-US"/>
        </a:p>
      </dgm:t>
    </dgm:pt>
    <dgm:pt modelId="{5F8DFDCD-2BCB-42D9-BBDD-C2B6BA1DCB8C}">
      <dgm:prSet/>
      <dgm:spPr/>
      <dgm:t>
        <a:bodyPr/>
        <a:lstStyle/>
        <a:p>
          <a:r>
            <a:rPr lang="en-US"/>
            <a:t>1.3</a:t>
          </a:r>
        </a:p>
      </dgm:t>
    </dgm:pt>
    <dgm:pt modelId="{3BC2FA34-9D8B-4AE0-9A21-6F3F176D62A8}" type="parTrans" cxnId="{3E5B295A-3736-480E-B7F0-A0839970E062}">
      <dgm:prSet/>
      <dgm:spPr/>
      <dgm:t>
        <a:bodyPr/>
        <a:lstStyle/>
        <a:p>
          <a:endParaRPr lang="en-US"/>
        </a:p>
      </dgm:t>
    </dgm:pt>
    <dgm:pt modelId="{D85568D6-BFCC-4723-B717-185456374A9C}" type="sibTrans" cxnId="{3E5B295A-3736-480E-B7F0-A0839970E062}">
      <dgm:prSet/>
      <dgm:spPr/>
      <dgm:t>
        <a:bodyPr/>
        <a:lstStyle/>
        <a:p>
          <a:endParaRPr lang="en-US"/>
        </a:p>
      </dgm:t>
    </dgm:pt>
    <dgm:pt modelId="{69E8BAE4-6FF9-43DB-A22A-FF176B8C8926}">
      <dgm:prSet/>
      <dgm:spPr/>
      <dgm:t>
        <a:bodyPr/>
        <a:lstStyle/>
        <a:p>
          <a:r>
            <a:rPr lang="en-US"/>
            <a:t>1.4</a:t>
          </a:r>
        </a:p>
      </dgm:t>
    </dgm:pt>
    <dgm:pt modelId="{5203291E-1BAB-4AF0-9720-1F21A0E8ACF9}" type="parTrans" cxnId="{758E9A23-F9D6-479E-B09F-B49D1180C708}">
      <dgm:prSet/>
      <dgm:spPr/>
      <dgm:t>
        <a:bodyPr/>
        <a:lstStyle/>
        <a:p>
          <a:endParaRPr lang="en-US"/>
        </a:p>
      </dgm:t>
    </dgm:pt>
    <dgm:pt modelId="{035D9714-0C97-45DD-8B66-8C6665A6C01D}" type="sibTrans" cxnId="{758E9A23-F9D6-479E-B09F-B49D1180C708}">
      <dgm:prSet/>
      <dgm:spPr/>
      <dgm:t>
        <a:bodyPr/>
        <a:lstStyle/>
        <a:p>
          <a:endParaRPr lang="en-US"/>
        </a:p>
      </dgm:t>
    </dgm:pt>
    <dgm:pt modelId="{8A707B26-E022-4F9F-B528-E2856EEE8C51}">
      <dgm:prSet phldrT="[Text]"/>
      <dgm:spPr/>
      <dgm:t>
        <a:bodyPr/>
        <a:lstStyle/>
        <a:p>
          <a:r>
            <a:rPr lang="en-US"/>
            <a:t>The Continuum</a:t>
          </a:r>
        </a:p>
      </dgm:t>
    </dgm:pt>
    <dgm:pt modelId="{BF6D1A9B-589D-48BF-A1FC-1515925247E3}" type="parTrans" cxnId="{B601B5C2-7980-482C-B910-8D8CCFED4A59}">
      <dgm:prSet/>
      <dgm:spPr/>
      <dgm:t>
        <a:bodyPr/>
        <a:lstStyle/>
        <a:p>
          <a:endParaRPr lang="en-US"/>
        </a:p>
      </dgm:t>
    </dgm:pt>
    <dgm:pt modelId="{8181F277-B0D9-4C48-8083-CCF3B31CE182}" type="sibTrans" cxnId="{B601B5C2-7980-482C-B910-8D8CCFED4A59}">
      <dgm:prSet/>
      <dgm:spPr/>
      <dgm:t>
        <a:bodyPr/>
        <a:lstStyle/>
        <a:p>
          <a:endParaRPr lang="en-US"/>
        </a:p>
      </dgm:t>
    </dgm:pt>
    <dgm:pt modelId="{7DF8C5A5-A126-435E-A75D-67DB93169313}">
      <dgm:prSet/>
      <dgm:spPr/>
      <dgm:t>
        <a:bodyPr/>
        <a:lstStyle/>
        <a:p>
          <a:r>
            <a:rPr lang="en-US"/>
            <a:t>System Relationships</a:t>
          </a:r>
        </a:p>
      </dgm:t>
    </dgm:pt>
    <dgm:pt modelId="{D64FC5B9-36AE-48D3-AF05-0FDDD1230400}" type="parTrans" cxnId="{A56B57B7-12D0-41F2-ABC0-6B598C5FC952}">
      <dgm:prSet/>
      <dgm:spPr/>
      <dgm:t>
        <a:bodyPr/>
        <a:lstStyle/>
        <a:p>
          <a:endParaRPr lang="en-US"/>
        </a:p>
      </dgm:t>
    </dgm:pt>
    <dgm:pt modelId="{991FE9D0-D342-4CF6-A409-9639B2EAF4D7}" type="sibTrans" cxnId="{A56B57B7-12D0-41F2-ABC0-6B598C5FC952}">
      <dgm:prSet/>
      <dgm:spPr/>
      <dgm:t>
        <a:bodyPr/>
        <a:lstStyle/>
        <a:p>
          <a:endParaRPr lang="en-US"/>
        </a:p>
      </dgm:t>
    </dgm:pt>
    <dgm:pt modelId="{08B2D6AF-0937-4824-B56D-ED5297BF86BC}">
      <dgm:prSet/>
      <dgm:spPr/>
      <dgm:t>
        <a:bodyPr/>
        <a:lstStyle/>
        <a:p>
          <a:r>
            <a:rPr lang="en-US"/>
            <a:t>Features of Different Levels of Education</a:t>
          </a:r>
        </a:p>
      </dgm:t>
    </dgm:pt>
    <dgm:pt modelId="{44B5A3EE-E961-4337-B401-BC73584C3D58}" type="parTrans" cxnId="{04EEF3E6-0427-438C-AA7C-8E69C7A2386D}">
      <dgm:prSet/>
      <dgm:spPr/>
      <dgm:t>
        <a:bodyPr/>
        <a:lstStyle/>
        <a:p>
          <a:endParaRPr lang="en-US"/>
        </a:p>
      </dgm:t>
    </dgm:pt>
    <dgm:pt modelId="{AF2B91D7-8A5C-4128-9E84-3FB8256AE2FE}" type="sibTrans" cxnId="{04EEF3E6-0427-438C-AA7C-8E69C7A2386D}">
      <dgm:prSet/>
      <dgm:spPr/>
      <dgm:t>
        <a:bodyPr/>
        <a:lstStyle/>
        <a:p>
          <a:endParaRPr lang="en-US"/>
        </a:p>
      </dgm:t>
    </dgm:pt>
    <dgm:pt modelId="{11CBCA6F-80E6-465C-9A27-E762AA3C8C3F}">
      <dgm:prSet/>
      <dgm:spPr/>
      <dgm:t>
        <a:bodyPr/>
        <a:lstStyle/>
        <a:p>
          <a:r>
            <a:rPr lang="en-US"/>
            <a:t>Successful Transitions</a:t>
          </a:r>
        </a:p>
      </dgm:t>
    </dgm:pt>
    <dgm:pt modelId="{805C79B6-9236-46FF-9498-BDD394D19EC5}" type="parTrans" cxnId="{517EE953-DE98-4C35-B4BB-52DE4FC0AAA6}">
      <dgm:prSet/>
      <dgm:spPr/>
      <dgm:t>
        <a:bodyPr/>
        <a:lstStyle/>
        <a:p>
          <a:endParaRPr lang="en-US"/>
        </a:p>
      </dgm:t>
    </dgm:pt>
    <dgm:pt modelId="{161E8888-5FC7-455A-B17B-1D578159DFF1}" type="sibTrans" cxnId="{517EE953-DE98-4C35-B4BB-52DE4FC0AAA6}">
      <dgm:prSet/>
      <dgm:spPr/>
      <dgm:t>
        <a:bodyPr/>
        <a:lstStyle/>
        <a:p>
          <a:endParaRPr lang="en-US"/>
        </a:p>
      </dgm:t>
    </dgm:pt>
    <dgm:pt modelId="{1EF2062C-77A8-4FAA-BCCA-9D344A4D903F}" type="pres">
      <dgm:prSet presAssocID="{065CF9F6-4003-463F-8AD3-D5374EAF0B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B19BE-9A36-49BE-AC84-A4CC69D52DF2}" type="pres">
      <dgm:prSet presAssocID="{7B6084B2-5C78-430E-BACC-FF5893CB6CF8}" presName="composite" presStyleCnt="0"/>
      <dgm:spPr/>
    </dgm:pt>
    <dgm:pt modelId="{7023811B-73C7-44CA-BB6B-B3EF6DAAB3F2}" type="pres">
      <dgm:prSet presAssocID="{7B6084B2-5C78-430E-BACC-FF5893CB6CF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8DDD3-26D3-42F8-9928-430A956F3E1F}" type="pres">
      <dgm:prSet presAssocID="{7B6084B2-5C78-430E-BACC-FF5893CB6CF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9C753-6C8C-41F5-8128-B47DB3D90D8E}" type="pres">
      <dgm:prSet presAssocID="{CE285C5F-E671-4807-8AA4-780F4F358688}" presName="sp" presStyleCnt="0"/>
      <dgm:spPr/>
    </dgm:pt>
    <dgm:pt modelId="{42613B91-84DF-4308-9B92-DD5DC094903D}" type="pres">
      <dgm:prSet presAssocID="{60D873BE-6C40-41A8-A0D9-ECC9110C6A35}" presName="composite" presStyleCnt="0"/>
      <dgm:spPr/>
    </dgm:pt>
    <dgm:pt modelId="{9AD454DA-F6A1-48B9-94AC-B644761E2F1D}" type="pres">
      <dgm:prSet presAssocID="{60D873BE-6C40-41A8-A0D9-ECC9110C6A3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8D4A-6D78-47A6-848B-A66C4871D6C4}" type="pres">
      <dgm:prSet presAssocID="{60D873BE-6C40-41A8-A0D9-ECC9110C6A3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A0DC5-B32F-46ED-BE91-46499B69D344}" type="pres">
      <dgm:prSet presAssocID="{B524E2D1-F08F-4B16-B169-1379F14BAF86}" presName="sp" presStyleCnt="0"/>
      <dgm:spPr/>
    </dgm:pt>
    <dgm:pt modelId="{C025D4E6-C521-471D-9E65-2F922E8EB5E8}" type="pres">
      <dgm:prSet presAssocID="{5F8DFDCD-2BCB-42D9-BBDD-C2B6BA1DCB8C}" presName="composite" presStyleCnt="0"/>
      <dgm:spPr/>
    </dgm:pt>
    <dgm:pt modelId="{30398D1A-04BD-4F26-867A-5C4AC4BA3987}" type="pres">
      <dgm:prSet presAssocID="{5F8DFDCD-2BCB-42D9-BBDD-C2B6BA1DCB8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BB336-E511-4D8B-9435-BBCE84013F3F}" type="pres">
      <dgm:prSet presAssocID="{5F8DFDCD-2BCB-42D9-BBDD-C2B6BA1DCB8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849BF-C165-4B43-B2D0-80AB814FC634}" type="pres">
      <dgm:prSet presAssocID="{D85568D6-BFCC-4723-B717-185456374A9C}" presName="sp" presStyleCnt="0"/>
      <dgm:spPr/>
    </dgm:pt>
    <dgm:pt modelId="{60946581-93E5-47B8-8085-55C10D7DDE0F}" type="pres">
      <dgm:prSet presAssocID="{69E8BAE4-6FF9-43DB-A22A-FF176B8C8926}" presName="composite" presStyleCnt="0"/>
      <dgm:spPr/>
    </dgm:pt>
    <dgm:pt modelId="{96831D0D-52EE-4243-B2C8-6B3ABD565577}" type="pres">
      <dgm:prSet presAssocID="{69E8BAE4-6FF9-43DB-A22A-FF176B8C89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1F863-D2B8-4CD3-9B25-931D292A6016}" type="pres">
      <dgm:prSet presAssocID="{69E8BAE4-6FF9-43DB-A22A-FF176B8C89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229870-DFF7-45C6-8A69-015C1F74B6AE}" type="presOf" srcId="{69E8BAE4-6FF9-43DB-A22A-FF176B8C8926}" destId="{96831D0D-52EE-4243-B2C8-6B3ABD565577}" srcOrd="0" destOrd="0" presId="urn:microsoft.com/office/officeart/2005/8/layout/chevron2"/>
    <dgm:cxn modelId="{758E9A23-F9D6-479E-B09F-B49D1180C708}" srcId="{065CF9F6-4003-463F-8AD3-D5374EAF0B52}" destId="{69E8BAE4-6FF9-43DB-A22A-FF176B8C8926}" srcOrd="3" destOrd="0" parTransId="{5203291E-1BAB-4AF0-9720-1F21A0E8ACF9}" sibTransId="{035D9714-0C97-45DD-8B66-8C6665A6C01D}"/>
    <dgm:cxn modelId="{3E5B295A-3736-480E-B7F0-A0839970E062}" srcId="{065CF9F6-4003-463F-8AD3-D5374EAF0B52}" destId="{5F8DFDCD-2BCB-42D9-BBDD-C2B6BA1DCB8C}" srcOrd="2" destOrd="0" parTransId="{3BC2FA34-9D8B-4AE0-9A21-6F3F176D62A8}" sibTransId="{D85568D6-BFCC-4723-B717-185456374A9C}"/>
    <dgm:cxn modelId="{34D262A9-AFCF-494E-BE4B-1A37E9430EF1}" srcId="{065CF9F6-4003-463F-8AD3-D5374EAF0B52}" destId="{60D873BE-6C40-41A8-A0D9-ECC9110C6A35}" srcOrd="1" destOrd="0" parTransId="{615B9553-FAEA-4D96-BB1C-C467E4360C47}" sibTransId="{B524E2D1-F08F-4B16-B169-1379F14BAF86}"/>
    <dgm:cxn modelId="{B601B5C2-7980-482C-B910-8D8CCFED4A59}" srcId="{7B6084B2-5C78-430E-BACC-FF5893CB6CF8}" destId="{8A707B26-E022-4F9F-B528-E2856EEE8C51}" srcOrd="0" destOrd="0" parTransId="{BF6D1A9B-589D-48BF-A1FC-1515925247E3}" sibTransId="{8181F277-B0D9-4C48-8083-CCF3B31CE182}"/>
    <dgm:cxn modelId="{04EEF3E6-0427-438C-AA7C-8E69C7A2386D}" srcId="{5F8DFDCD-2BCB-42D9-BBDD-C2B6BA1DCB8C}" destId="{08B2D6AF-0937-4824-B56D-ED5297BF86BC}" srcOrd="0" destOrd="0" parTransId="{44B5A3EE-E961-4337-B401-BC73584C3D58}" sibTransId="{AF2B91D7-8A5C-4128-9E84-3FB8256AE2FE}"/>
    <dgm:cxn modelId="{A56B57B7-12D0-41F2-ABC0-6B598C5FC952}" srcId="{60D873BE-6C40-41A8-A0D9-ECC9110C6A35}" destId="{7DF8C5A5-A126-435E-A75D-67DB93169313}" srcOrd="0" destOrd="0" parTransId="{D64FC5B9-36AE-48D3-AF05-0FDDD1230400}" sibTransId="{991FE9D0-D342-4CF6-A409-9639B2EAF4D7}"/>
    <dgm:cxn modelId="{5CE7621D-E49B-40B1-8FE6-57487CD96E49}" type="presOf" srcId="{60D873BE-6C40-41A8-A0D9-ECC9110C6A35}" destId="{9AD454DA-F6A1-48B9-94AC-B644761E2F1D}" srcOrd="0" destOrd="0" presId="urn:microsoft.com/office/officeart/2005/8/layout/chevron2"/>
    <dgm:cxn modelId="{4380E6F9-EF07-4E93-ADF7-9EA8C3BA6547}" type="presOf" srcId="{7B6084B2-5C78-430E-BACC-FF5893CB6CF8}" destId="{7023811B-73C7-44CA-BB6B-B3EF6DAAB3F2}" srcOrd="0" destOrd="0" presId="urn:microsoft.com/office/officeart/2005/8/layout/chevron2"/>
    <dgm:cxn modelId="{853ADA5D-FD5A-47F4-9687-1D3911632BF2}" type="presOf" srcId="{11CBCA6F-80E6-465C-9A27-E762AA3C8C3F}" destId="{4CF1F863-D2B8-4CD3-9B25-931D292A6016}" srcOrd="0" destOrd="0" presId="urn:microsoft.com/office/officeart/2005/8/layout/chevron2"/>
    <dgm:cxn modelId="{517EE953-DE98-4C35-B4BB-52DE4FC0AAA6}" srcId="{69E8BAE4-6FF9-43DB-A22A-FF176B8C8926}" destId="{11CBCA6F-80E6-465C-9A27-E762AA3C8C3F}" srcOrd="0" destOrd="0" parTransId="{805C79B6-9236-46FF-9498-BDD394D19EC5}" sibTransId="{161E8888-5FC7-455A-B17B-1D578159DFF1}"/>
    <dgm:cxn modelId="{6FE8C683-C0B7-4110-A90B-35D4D1814FE0}" type="presOf" srcId="{7DF8C5A5-A126-435E-A75D-67DB93169313}" destId="{803A8D4A-6D78-47A6-848B-A66C4871D6C4}" srcOrd="0" destOrd="0" presId="urn:microsoft.com/office/officeart/2005/8/layout/chevron2"/>
    <dgm:cxn modelId="{1AA4B420-357A-4812-8EED-E60029327558}" type="presOf" srcId="{065CF9F6-4003-463F-8AD3-D5374EAF0B52}" destId="{1EF2062C-77A8-4FAA-BCCA-9D344A4D903F}" srcOrd="0" destOrd="0" presId="urn:microsoft.com/office/officeart/2005/8/layout/chevron2"/>
    <dgm:cxn modelId="{A6DC4EA9-BF25-40D5-B578-781425468920}" type="presOf" srcId="{5F8DFDCD-2BCB-42D9-BBDD-C2B6BA1DCB8C}" destId="{30398D1A-04BD-4F26-867A-5C4AC4BA3987}" srcOrd="0" destOrd="0" presId="urn:microsoft.com/office/officeart/2005/8/layout/chevron2"/>
    <dgm:cxn modelId="{B9BCBA3F-6A88-4DA3-91D3-E8CB0466719B}" srcId="{065CF9F6-4003-463F-8AD3-D5374EAF0B52}" destId="{7B6084B2-5C78-430E-BACC-FF5893CB6CF8}" srcOrd="0" destOrd="0" parTransId="{00E01B61-9FED-4A24-A235-DB434BE400B6}" sibTransId="{CE285C5F-E671-4807-8AA4-780F4F358688}"/>
    <dgm:cxn modelId="{7B1E1784-6098-4055-813D-BCA488530B9C}" type="presOf" srcId="{08B2D6AF-0937-4824-B56D-ED5297BF86BC}" destId="{5C7BB336-E511-4D8B-9435-BBCE84013F3F}" srcOrd="0" destOrd="0" presId="urn:microsoft.com/office/officeart/2005/8/layout/chevron2"/>
    <dgm:cxn modelId="{60879B6B-A11B-4438-9786-6723118C891F}" type="presOf" srcId="{8A707B26-E022-4F9F-B528-E2856EEE8C51}" destId="{9A08DDD3-26D3-42F8-9928-430A956F3E1F}" srcOrd="0" destOrd="0" presId="urn:microsoft.com/office/officeart/2005/8/layout/chevron2"/>
    <dgm:cxn modelId="{790A7FD3-5953-4E57-AD20-A1FC9321B5AD}" type="presParOf" srcId="{1EF2062C-77A8-4FAA-BCCA-9D344A4D903F}" destId="{4DCB19BE-9A36-49BE-AC84-A4CC69D52DF2}" srcOrd="0" destOrd="0" presId="urn:microsoft.com/office/officeart/2005/8/layout/chevron2"/>
    <dgm:cxn modelId="{00A923C9-1ECB-44A0-AC56-1F0DD49A10AF}" type="presParOf" srcId="{4DCB19BE-9A36-49BE-AC84-A4CC69D52DF2}" destId="{7023811B-73C7-44CA-BB6B-B3EF6DAAB3F2}" srcOrd="0" destOrd="0" presId="urn:microsoft.com/office/officeart/2005/8/layout/chevron2"/>
    <dgm:cxn modelId="{C9889CFC-549E-49F8-B940-0026B80790CB}" type="presParOf" srcId="{4DCB19BE-9A36-49BE-AC84-A4CC69D52DF2}" destId="{9A08DDD3-26D3-42F8-9928-430A956F3E1F}" srcOrd="1" destOrd="0" presId="urn:microsoft.com/office/officeart/2005/8/layout/chevron2"/>
    <dgm:cxn modelId="{43945778-B077-4EDF-B141-76AF54DB0254}" type="presParOf" srcId="{1EF2062C-77A8-4FAA-BCCA-9D344A4D903F}" destId="{03E9C753-6C8C-41F5-8128-B47DB3D90D8E}" srcOrd="1" destOrd="0" presId="urn:microsoft.com/office/officeart/2005/8/layout/chevron2"/>
    <dgm:cxn modelId="{B4A5C24A-8664-4CCF-A7A4-2143339CC581}" type="presParOf" srcId="{1EF2062C-77A8-4FAA-BCCA-9D344A4D903F}" destId="{42613B91-84DF-4308-9B92-DD5DC094903D}" srcOrd="2" destOrd="0" presId="urn:microsoft.com/office/officeart/2005/8/layout/chevron2"/>
    <dgm:cxn modelId="{495A93F2-2727-4F6D-A133-92FD99A4857B}" type="presParOf" srcId="{42613B91-84DF-4308-9B92-DD5DC094903D}" destId="{9AD454DA-F6A1-48B9-94AC-B644761E2F1D}" srcOrd="0" destOrd="0" presId="urn:microsoft.com/office/officeart/2005/8/layout/chevron2"/>
    <dgm:cxn modelId="{0FEC6B21-62DC-49FC-9A40-D85291EBE55A}" type="presParOf" srcId="{42613B91-84DF-4308-9B92-DD5DC094903D}" destId="{803A8D4A-6D78-47A6-848B-A66C4871D6C4}" srcOrd="1" destOrd="0" presId="urn:microsoft.com/office/officeart/2005/8/layout/chevron2"/>
    <dgm:cxn modelId="{57864A53-A98C-4A54-B240-B3ABB6D82112}" type="presParOf" srcId="{1EF2062C-77A8-4FAA-BCCA-9D344A4D903F}" destId="{B91A0DC5-B32F-46ED-BE91-46499B69D344}" srcOrd="3" destOrd="0" presId="urn:microsoft.com/office/officeart/2005/8/layout/chevron2"/>
    <dgm:cxn modelId="{08FF9AA8-9936-48C0-9AD7-A8627EAC3C3D}" type="presParOf" srcId="{1EF2062C-77A8-4FAA-BCCA-9D344A4D903F}" destId="{C025D4E6-C521-471D-9E65-2F922E8EB5E8}" srcOrd="4" destOrd="0" presId="urn:microsoft.com/office/officeart/2005/8/layout/chevron2"/>
    <dgm:cxn modelId="{D8540A55-1A44-48A7-A2F4-91428AD23F26}" type="presParOf" srcId="{C025D4E6-C521-471D-9E65-2F922E8EB5E8}" destId="{30398D1A-04BD-4F26-867A-5C4AC4BA3987}" srcOrd="0" destOrd="0" presId="urn:microsoft.com/office/officeart/2005/8/layout/chevron2"/>
    <dgm:cxn modelId="{33F02E2D-6D7B-4EA7-8017-382B0AA0859B}" type="presParOf" srcId="{C025D4E6-C521-471D-9E65-2F922E8EB5E8}" destId="{5C7BB336-E511-4D8B-9435-BBCE84013F3F}" srcOrd="1" destOrd="0" presId="urn:microsoft.com/office/officeart/2005/8/layout/chevron2"/>
    <dgm:cxn modelId="{633098C1-CB97-4580-96C9-1929E0D3092A}" type="presParOf" srcId="{1EF2062C-77A8-4FAA-BCCA-9D344A4D903F}" destId="{05A849BF-C165-4B43-B2D0-80AB814FC634}" srcOrd="5" destOrd="0" presId="urn:microsoft.com/office/officeart/2005/8/layout/chevron2"/>
    <dgm:cxn modelId="{BDAE0918-1A14-4CC5-B854-A70750BBCCB0}" type="presParOf" srcId="{1EF2062C-77A8-4FAA-BCCA-9D344A4D903F}" destId="{60946581-93E5-47B8-8085-55C10D7DDE0F}" srcOrd="6" destOrd="0" presId="urn:microsoft.com/office/officeart/2005/8/layout/chevron2"/>
    <dgm:cxn modelId="{B5755570-DEDF-4E94-AFD4-9DB1986D9B29}" type="presParOf" srcId="{60946581-93E5-47B8-8085-55C10D7DDE0F}" destId="{96831D0D-52EE-4243-B2C8-6B3ABD565577}" srcOrd="0" destOrd="0" presId="urn:microsoft.com/office/officeart/2005/8/layout/chevron2"/>
    <dgm:cxn modelId="{C814ABFB-6101-4ED4-B0FE-833BF3441965}" type="presParOf" srcId="{60946581-93E5-47B8-8085-55C10D7DDE0F}" destId="{4CF1F863-D2B8-4CD3-9B25-931D292A60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5CF9F6-4003-463F-8AD3-D5374EAF0B5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6084B2-5C78-430E-BACC-FF5893CB6CF8}">
      <dgm:prSet phldrT="[Text]"/>
      <dgm:spPr/>
      <dgm:t>
        <a:bodyPr/>
        <a:lstStyle/>
        <a:p>
          <a:r>
            <a:rPr lang="en-US"/>
            <a:t>2.1</a:t>
          </a:r>
        </a:p>
      </dgm:t>
    </dgm:pt>
    <dgm:pt modelId="{00E01B61-9FED-4A24-A235-DB434BE400B6}" type="parTrans" cxnId="{B9BCBA3F-6A88-4DA3-91D3-E8CB0466719B}">
      <dgm:prSet/>
      <dgm:spPr/>
      <dgm:t>
        <a:bodyPr/>
        <a:lstStyle/>
        <a:p>
          <a:endParaRPr lang="en-US"/>
        </a:p>
      </dgm:t>
    </dgm:pt>
    <dgm:pt modelId="{CE285C5F-E671-4807-8AA4-780F4F358688}" type="sibTrans" cxnId="{B9BCBA3F-6A88-4DA3-91D3-E8CB0466719B}">
      <dgm:prSet/>
      <dgm:spPr/>
      <dgm:t>
        <a:bodyPr/>
        <a:lstStyle/>
        <a:p>
          <a:endParaRPr lang="en-US"/>
        </a:p>
      </dgm:t>
    </dgm:pt>
    <dgm:pt modelId="{60D873BE-6C40-41A8-A0D9-ECC9110C6A35}">
      <dgm:prSet/>
      <dgm:spPr/>
      <dgm:t>
        <a:bodyPr/>
        <a:lstStyle/>
        <a:p>
          <a:r>
            <a:rPr lang="en-US"/>
            <a:t>2.2</a:t>
          </a:r>
        </a:p>
      </dgm:t>
    </dgm:pt>
    <dgm:pt modelId="{615B9553-FAEA-4D96-BB1C-C467E4360C47}" type="parTrans" cxnId="{34D262A9-AFCF-494E-BE4B-1A37E9430EF1}">
      <dgm:prSet/>
      <dgm:spPr/>
      <dgm:t>
        <a:bodyPr/>
        <a:lstStyle/>
        <a:p>
          <a:endParaRPr lang="en-US"/>
        </a:p>
      </dgm:t>
    </dgm:pt>
    <dgm:pt modelId="{B524E2D1-F08F-4B16-B169-1379F14BAF86}" type="sibTrans" cxnId="{34D262A9-AFCF-494E-BE4B-1A37E9430EF1}">
      <dgm:prSet/>
      <dgm:spPr/>
      <dgm:t>
        <a:bodyPr/>
        <a:lstStyle/>
        <a:p>
          <a:endParaRPr lang="en-US"/>
        </a:p>
      </dgm:t>
    </dgm:pt>
    <dgm:pt modelId="{5F8DFDCD-2BCB-42D9-BBDD-C2B6BA1DCB8C}">
      <dgm:prSet/>
      <dgm:spPr/>
      <dgm:t>
        <a:bodyPr/>
        <a:lstStyle/>
        <a:p>
          <a:r>
            <a:rPr lang="en-US"/>
            <a:t>2.3</a:t>
          </a:r>
        </a:p>
      </dgm:t>
    </dgm:pt>
    <dgm:pt modelId="{3BC2FA34-9D8B-4AE0-9A21-6F3F176D62A8}" type="parTrans" cxnId="{3E5B295A-3736-480E-B7F0-A0839970E062}">
      <dgm:prSet/>
      <dgm:spPr/>
      <dgm:t>
        <a:bodyPr/>
        <a:lstStyle/>
        <a:p>
          <a:endParaRPr lang="en-US"/>
        </a:p>
      </dgm:t>
    </dgm:pt>
    <dgm:pt modelId="{D85568D6-BFCC-4723-B717-185456374A9C}" type="sibTrans" cxnId="{3E5B295A-3736-480E-B7F0-A0839970E062}">
      <dgm:prSet/>
      <dgm:spPr/>
      <dgm:t>
        <a:bodyPr/>
        <a:lstStyle/>
        <a:p>
          <a:endParaRPr lang="en-US"/>
        </a:p>
      </dgm:t>
    </dgm:pt>
    <dgm:pt modelId="{8A707B26-E022-4F9F-B528-E2856EEE8C51}">
      <dgm:prSet phldrT="[Text]"/>
      <dgm:spPr/>
      <dgm:t>
        <a:bodyPr/>
        <a:lstStyle/>
        <a:p>
          <a:r>
            <a:rPr lang="en-US"/>
            <a:t>Foundations of Early Childhood Education, Part I</a:t>
          </a:r>
        </a:p>
      </dgm:t>
    </dgm:pt>
    <dgm:pt modelId="{BF6D1A9B-589D-48BF-A1FC-1515925247E3}" type="parTrans" cxnId="{B601B5C2-7980-482C-B910-8D8CCFED4A59}">
      <dgm:prSet/>
      <dgm:spPr/>
      <dgm:t>
        <a:bodyPr/>
        <a:lstStyle/>
        <a:p>
          <a:endParaRPr lang="en-US"/>
        </a:p>
      </dgm:t>
    </dgm:pt>
    <dgm:pt modelId="{8181F277-B0D9-4C48-8083-CCF3B31CE182}" type="sibTrans" cxnId="{B601B5C2-7980-482C-B910-8D8CCFED4A59}">
      <dgm:prSet/>
      <dgm:spPr/>
      <dgm:t>
        <a:bodyPr/>
        <a:lstStyle/>
        <a:p>
          <a:endParaRPr lang="en-US"/>
        </a:p>
      </dgm:t>
    </dgm:pt>
    <dgm:pt modelId="{7DF8C5A5-A126-435E-A75D-67DB93169313}">
      <dgm:prSet/>
      <dgm:spPr/>
      <dgm:t>
        <a:bodyPr/>
        <a:lstStyle/>
        <a:p>
          <a:r>
            <a:rPr lang="en-US"/>
            <a:t>Foundations of Early Childhood Education, Part II</a:t>
          </a:r>
        </a:p>
      </dgm:t>
    </dgm:pt>
    <dgm:pt modelId="{D64FC5B9-36AE-48D3-AF05-0FDDD1230400}" type="parTrans" cxnId="{A56B57B7-12D0-41F2-ABC0-6B598C5FC952}">
      <dgm:prSet/>
      <dgm:spPr/>
      <dgm:t>
        <a:bodyPr/>
        <a:lstStyle/>
        <a:p>
          <a:endParaRPr lang="en-US"/>
        </a:p>
      </dgm:t>
    </dgm:pt>
    <dgm:pt modelId="{991FE9D0-D342-4CF6-A409-9639B2EAF4D7}" type="sibTrans" cxnId="{A56B57B7-12D0-41F2-ABC0-6B598C5FC952}">
      <dgm:prSet/>
      <dgm:spPr/>
      <dgm:t>
        <a:bodyPr/>
        <a:lstStyle/>
        <a:p>
          <a:endParaRPr lang="en-US"/>
        </a:p>
      </dgm:t>
    </dgm:pt>
    <dgm:pt modelId="{08B2D6AF-0937-4824-B56D-ED5297BF86BC}">
      <dgm:prSet/>
      <dgm:spPr/>
      <dgm:t>
        <a:bodyPr/>
        <a:lstStyle/>
        <a:p>
          <a:r>
            <a:rPr lang="en-US"/>
            <a:t>Curriculum Models</a:t>
          </a:r>
        </a:p>
      </dgm:t>
    </dgm:pt>
    <dgm:pt modelId="{44B5A3EE-E961-4337-B401-BC73584C3D58}" type="parTrans" cxnId="{04EEF3E6-0427-438C-AA7C-8E69C7A2386D}">
      <dgm:prSet/>
      <dgm:spPr/>
      <dgm:t>
        <a:bodyPr/>
        <a:lstStyle/>
        <a:p>
          <a:endParaRPr lang="en-US"/>
        </a:p>
      </dgm:t>
    </dgm:pt>
    <dgm:pt modelId="{AF2B91D7-8A5C-4128-9E84-3FB8256AE2FE}" type="sibTrans" cxnId="{04EEF3E6-0427-438C-AA7C-8E69C7A2386D}">
      <dgm:prSet/>
      <dgm:spPr/>
      <dgm:t>
        <a:bodyPr/>
        <a:lstStyle/>
        <a:p>
          <a:endParaRPr lang="en-US"/>
        </a:p>
      </dgm:t>
    </dgm:pt>
    <dgm:pt modelId="{1EF2062C-77A8-4FAA-BCCA-9D344A4D903F}" type="pres">
      <dgm:prSet presAssocID="{065CF9F6-4003-463F-8AD3-D5374EAF0B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B19BE-9A36-49BE-AC84-A4CC69D52DF2}" type="pres">
      <dgm:prSet presAssocID="{7B6084B2-5C78-430E-BACC-FF5893CB6CF8}" presName="composite" presStyleCnt="0"/>
      <dgm:spPr/>
    </dgm:pt>
    <dgm:pt modelId="{7023811B-73C7-44CA-BB6B-B3EF6DAAB3F2}" type="pres">
      <dgm:prSet presAssocID="{7B6084B2-5C78-430E-BACC-FF5893CB6C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8DDD3-26D3-42F8-9928-430A956F3E1F}" type="pres">
      <dgm:prSet presAssocID="{7B6084B2-5C78-430E-BACC-FF5893CB6CF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9C753-6C8C-41F5-8128-B47DB3D90D8E}" type="pres">
      <dgm:prSet presAssocID="{CE285C5F-E671-4807-8AA4-780F4F358688}" presName="sp" presStyleCnt="0"/>
      <dgm:spPr/>
    </dgm:pt>
    <dgm:pt modelId="{42613B91-84DF-4308-9B92-DD5DC094903D}" type="pres">
      <dgm:prSet presAssocID="{60D873BE-6C40-41A8-A0D9-ECC9110C6A35}" presName="composite" presStyleCnt="0"/>
      <dgm:spPr/>
    </dgm:pt>
    <dgm:pt modelId="{9AD454DA-F6A1-48B9-94AC-B644761E2F1D}" type="pres">
      <dgm:prSet presAssocID="{60D873BE-6C40-41A8-A0D9-ECC9110C6A3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8D4A-6D78-47A6-848B-A66C4871D6C4}" type="pres">
      <dgm:prSet presAssocID="{60D873BE-6C40-41A8-A0D9-ECC9110C6A3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A0DC5-B32F-46ED-BE91-46499B69D344}" type="pres">
      <dgm:prSet presAssocID="{B524E2D1-F08F-4B16-B169-1379F14BAF86}" presName="sp" presStyleCnt="0"/>
      <dgm:spPr/>
    </dgm:pt>
    <dgm:pt modelId="{C025D4E6-C521-471D-9E65-2F922E8EB5E8}" type="pres">
      <dgm:prSet presAssocID="{5F8DFDCD-2BCB-42D9-BBDD-C2B6BA1DCB8C}" presName="composite" presStyleCnt="0"/>
      <dgm:spPr/>
    </dgm:pt>
    <dgm:pt modelId="{30398D1A-04BD-4F26-867A-5C4AC4BA3987}" type="pres">
      <dgm:prSet presAssocID="{5F8DFDCD-2BCB-42D9-BBDD-C2B6BA1DCB8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BB336-E511-4D8B-9435-BBCE84013F3F}" type="pres">
      <dgm:prSet presAssocID="{5F8DFDCD-2BCB-42D9-BBDD-C2B6BA1DCB8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B295A-3736-480E-B7F0-A0839970E062}" srcId="{065CF9F6-4003-463F-8AD3-D5374EAF0B52}" destId="{5F8DFDCD-2BCB-42D9-BBDD-C2B6BA1DCB8C}" srcOrd="2" destOrd="0" parTransId="{3BC2FA34-9D8B-4AE0-9A21-6F3F176D62A8}" sibTransId="{D85568D6-BFCC-4723-B717-185456374A9C}"/>
    <dgm:cxn modelId="{33D33F54-6E26-4821-ABB7-91EDFDC592ED}" type="presOf" srcId="{7DF8C5A5-A126-435E-A75D-67DB93169313}" destId="{803A8D4A-6D78-47A6-848B-A66C4871D6C4}" srcOrd="0" destOrd="0" presId="urn:microsoft.com/office/officeart/2005/8/layout/chevron2"/>
    <dgm:cxn modelId="{34D262A9-AFCF-494E-BE4B-1A37E9430EF1}" srcId="{065CF9F6-4003-463F-8AD3-D5374EAF0B52}" destId="{60D873BE-6C40-41A8-A0D9-ECC9110C6A35}" srcOrd="1" destOrd="0" parTransId="{615B9553-FAEA-4D96-BB1C-C467E4360C47}" sibTransId="{B524E2D1-F08F-4B16-B169-1379F14BAF86}"/>
    <dgm:cxn modelId="{B601B5C2-7980-482C-B910-8D8CCFED4A59}" srcId="{7B6084B2-5C78-430E-BACC-FF5893CB6CF8}" destId="{8A707B26-E022-4F9F-B528-E2856EEE8C51}" srcOrd="0" destOrd="0" parTransId="{BF6D1A9B-589D-48BF-A1FC-1515925247E3}" sibTransId="{8181F277-B0D9-4C48-8083-CCF3B31CE182}"/>
    <dgm:cxn modelId="{04EEF3E6-0427-438C-AA7C-8E69C7A2386D}" srcId="{5F8DFDCD-2BCB-42D9-BBDD-C2B6BA1DCB8C}" destId="{08B2D6AF-0937-4824-B56D-ED5297BF86BC}" srcOrd="0" destOrd="0" parTransId="{44B5A3EE-E961-4337-B401-BC73584C3D58}" sibTransId="{AF2B91D7-8A5C-4128-9E84-3FB8256AE2FE}"/>
    <dgm:cxn modelId="{A56B57B7-12D0-41F2-ABC0-6B598C5FC952}" srcId="{60D873BE-6C40-41A8-A0D9-ECC9110C6A35}" destId="{7DF8C5A5-A126-435E-A75D-67DB93169313}" srcOrd="0" destOrd="0" parTransId="{D64FC5B9-36AE-48D3-AF05-0FDDD1230400}" sibTransId="{991FE9D0-D342-4CF6-A409-9639B2EAF4D7}"/>
    <dgm:cxn modelId="{E4CFC858-068C-4439-81E2-CAF1788FEF6F}" type="presOf" srcId="{60D873BE-6C40-41A8-A0D9-ECC9110C6A35}" destId="{9AD454DA-F6A1-48B9-94AC-B644761E2F1D}" srcOrd="0" destOrd="0" presId="urn:microsoft.com/office/officeart/2005/8/layout/chevron2"/>
    <dgm:cxn modelId="{81F346B6-F60C-4172-84D3-CFE3B130B3A0}" type="presOf" srcId="{5F8DFDCD-2BCB-42D9-BBDD-C2B6BA1DCB8C}" destId="{30398D1A-04BD-4F26-867A-5C4AC4BA3987}" srcOrd="0" destOrd="0" presId="urn:microsoft.com/office/officeart/2005/8/layout/chevron2"/>
    <dgm:cxn modelId="{85C18BDB-D369-4015-8DA9-8393E576ED7A}" type="presOf" srcId="{8A707B26-E022-4F9F-B528-E2856EEE8C51}" destId="{9A08DDD3-26D3-42F8-9928-430A956F3E1F}" srcOrd="0" destOrd="0" presId="urn:microsoft.com/office/officeart/2005/8/layout/chevron2"/>
    <dgm:cxn modelId="{B9BCBA3F-6A88-4DA3-91D3-E8CB0466719B}" srcId="{065CF9F6-4003-463F-8AD3-D5374EAF0B52}" destId="{7B6084B2-5C78-430E-BACC-FF5893CB6CF8}" srcOrd="0" destOrd="0" parTransId="{00E01B61-9FED-4A24-A235-DB434BE400B6}" sibTransId="{CE285C5F-E671-4807-8AA4-780F4F358688}"/>
    <dgm:cxn modelId="{6C368911-A496-4CDE-9783-9112B98D48DB}" type="presOf" srcId="{7B6084B2-5C78-430E-BACC-FF5893CB6CF8}" destId="{7023811B-73C7-44CA-BB6B-B3EF6DAAB3F2}" srcOrd="0" destOrd="0" presId="urn:microsoft.com/office/officeart/2005/8/layout/chevron2"/>
    <dgm:cxn modelId="{8E55ADC3-B12E-4560-8593-3864583AB288}" type="presOf" srcId="{08B2D6AF-0937-4824-B56D-ED5297BF86BC}" destId="{5C7BB336-E511-4D8B-9435-BBCE84013F3F}" srcOrd="0" destOrd="0" presId="urn:microsoft.com/office/officeart/2005/8/layout/chevron2"/>
    <dgm:cxn modelId="{5A3189C3-8381-4218-B84D-9252A6C5ADE5}" type="presOf" srcId="{065CF9F6-4003-463F-8AD3-D5374EAF0B52}" destId="{1EF2062C-77A8-4FAA-BCCA-9D344A4D903F}" srcOrd="0" destOrd="0" presId="urn:microsoft.com/office/officeart/2005/8/layout/chevron2"/>
    <dgm:cxn modelId="{1A99C044-6CFD-4E53-8AC5-E6C07E932F77}" type="presParOf" srcId="{1EF2062C-77A8-4FAA-BCCA-9D344A4D903F}" destId="{4DCB19BE-9A36-49BE-AC84-A4CC69D52DF2}" srcOrd="0" destOrd="0" presId="urn:microsoft.com/office/officeart/2005/8/layout/chevron2"/>
    <dgm:cxn modelId="{AE4E3FED-3835-459A-B941-B9E7E2F2EA69}" type="presParOf" srcId="{4DCB19BE-9A36-49BE-AC84-A4CC69D52DF2}" destId="{7023811B-73C7-44CA-BB6B-B3EF6DAAB3F2}" srcOrd="0" destOrd="0" presId="urn:microsoft.com/office/officeart/2005/8/layout/chevron2"/>
    <dgm:cxn modelId="{9E5E6E52-63A2-4AA9-958A-54E28C36E1F7}" type="presParOf" srcId="{4DCB19BE-9A36-49BE-AC84-A4CC69D52DF2}" destId="{9A08DDD3-26D3-42F8-9928-430A956F3E1F}" srcOrd="1" destOrd="0" presId="urn:microsoft.com/office/officeart/2005/8/layout/chevron2"/>
    <dgm:cxn modelId="{DAFBBB6A-FEE7-4EBD-9BCA-C1F33008A9C8}" type="presParOf" srcId="{1EF2062C-77A8-4FAA-BCCA-9D344A4D903F}" destId="{03E9C753-6C8C-41F5-8128-B47DB3D90D8E}" srcOrd="1" destOrd="0" presId="urn:microsoft.com/office/officeart/2005/8/layout/chevron2"/>
    <dgm:cxn modelId="{1A0B578D-DD24-4465-A555-96C049C85B24}" type="presParOf" srcId="{1EF2062C-77A8-4FAA-BCCA-9D344A4D903F}" destId="{42613B91-84DF-4308-9B92-DD5DC094903D}" srcOrd="2" destOrd="0" presId="urn:microsoft.com/office/officeart/2005/8/layout/chevron2"/>
    <dgm:cxn modelId="{CC97F54E-D548-482D-BF56-E09B26BA5A15}" type="presParOf" srcId="{42613B91-84DF-4308-9B92-DD5DC094903D}" destId="{9AD454DA-F6A1-48B9-94AC-B644761E2F1D}" srcOrd="0" destOrd="0" presId="urn:microsoft.com/office/officeart/2005/8/layout/chevron2"/>
    <dgm:cxn modelId="{54DD94D0-C5EA-4F5A-BAB7-25BD53348B79}" type="presParOf" srcId="{42613B91-84DF-4308-9B92-DD5DC094903D}" destId="{803A8D4A-6D78-47A6-848B-A66C4871D6C4}" srcOrd="1" destOrd="0" presId="urn:microsoft.com/office/officeart/2005/8/layout/chevron2"/>
    <dgm:cxn modelId="{C0E3BED9-43D4-4D95-8D83-EB0F92D6FFBC}" type="presParOf" srcId="{1EF2062C-77A8-4FAA-BCCA-9D344A4D903F}" destId="{B91A0DC5-B32F-46ED-BE91-46499B69D344}" srcOrd="3" destOrd="0" presId="urn:microsoft.com/office/officeart/2005/8/layout/chevron2"/>
    <dgm:cxn modelId="{03F1710F-27E9-4CB6-A1F0-FDBE1AAC9CD4}" type="presParOf" srcId="{1EF2062C-77A8-4FAA-BCCA-9D344A4D903F}" destId="{C025D4E6-C521-471D-9E65-2F922E8EB5E8}" srcOrd="4" destOrd="0" presId="urn:microsoft.com/office/officeart/2005/8/layout/chevron2"/>
    <dgm:cxn modelId="{5562BFD2-FF73-405F-90B5-A4DD194B850C}" type="presParOf" srcId="{C025D4E6-C521-471D-9E65-2F922E8EB5E8}" destId="{30398D1A-04BD-4F26-867A-5C4AC4BA3987}" srcOrd="0" destOrd="0" presId="urn:microsoft.com/office/officeart/2005/8/layout/chevron2"/>
    <dgm:cxn modelId="{13D8CA43-1073-4BBE-AEF4-8535C4CBD19B}" type="presParOf" srcId="{C025D4E6-C521-471D-9E65-2F922E8EB5E8}" destId="{5C7BB336-E511-4D8B-9435-BBCE84013F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5CF9F6-4003-463F-8AD3-D5374EAF0B5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6084B2-5C78-430E-BACC-FF5893CB6CF8}">
      <dgm:prSet phldrT="[Text]"/>
      <dgm:spPr/>
      <dgm:t>
        <a:bodyPr/>
        <a:lstStyle/>
        <a:p>
          <a:r>
            <a:rPr lang="en-US"/>
            <a:t>3.1</a:t>
          </a:r>
        </a:p>
      </dgm:t>
    </dgm:pt>
    <dgm:pt modelId="{00E01B61-9FED-4A24-A235-DB434BE400B6}" type="parTrans" cxnId="{B9BCBA3F-6A88-4DA3-91D3-E8CB0466719B}">
      <dgm:prSet/>
      <dgm:spPr/>
      <dgm:t>
        <a:bodyPr/>
        <a:lstStyle/>
        <a:p>
          <a:endParaRPr lang="en-US"/>
        </a:p>
      </dgm:t>
    </dgm:pt>
    <dgm:pt modelId="{CE285C5F-E671-4807-8AA4-780F4F358688}" type="sibTrans" cxnId="{B9BCBA3F-6A88-4DA3-91D3-E8CB0466719B}">
      <dgm:prSet/>
      <dgm:spPr/>
      <dgm:t>
        <a:bodyPr/>
        <a:lstStyle/>
        <a:p>
          <a:endParaRPr lang="en-US"/>
        </a:p>
      </dgm:t>
    </dgm:pt>
    <dgm:pt modelId="{760E9D9C-7A74-4D77-B969-D87E13B78193}">
      <dgm:prSet/>
      <dgm:spPr/>
      <dgm:t>
        <a:bodyPr/>
        <a:lstStyle/>
        <a:p>
          <a:r>
            <a:rPr lang="en-US"/>
            <a:t>3.2</a:t>
          </a:r>
        </a:p>
      </dgm:t>
    </dgm:pt>
    <dgm:pt modelId="{6597FF39-8971-4B54-AB1B-EF1110B5D59F}" type="parTrans" cxnId="{7BA0C245-E446-42D9-BE9A-A9E20A9FE3B2}">
      <dgm:prSet/>
      <dgm:spPr/>
      <dgm:t>
        <a:bodyPr/>
        <a:lstStyle/>
        <a:p>
          <a:endParaRPr lang="en-US"/>
        </a:p>
      </dgm:t>
    </dgm:pt>
    <dgm:pt modelId="{7536F83A-35AB-4F03-9E84-B95E3E268F87}" type="sibTrans" cxnId="{7BA0C245-E446-42D9-BE9A-A9E20A9FE3B2}">
      <dgm:prSet/>
      <dgm:spPr/>
      <dgm:t>
        <a:bodyPr/>
        <a:lstStyle/>
        <a:p>
          <a:endParaRPr lang="en-US"/>
        </a:p>
      </dgm:t>
    </dgm:pt>
    <dgm:pt modelId="{EF7657D2-1785-4FB9-A57B-E0DD3F25B6B7}">
      <dgm:prSet/>
      <dgm:spPr/>
      <dgm:t>
        <a:bodyPr/>
        <a:lstStyle/>
        <a:p>
          <a:r>
            <a:rPr lang="en-US"/>
            <a:t>3.3</a:t>
          </a:r>
        </a:p>
      </dgm:t>
    </dgm:pt>
    <dgm:pt modelId="{E6CCED04-269E-4825-A150-F01A40DC1113}" type="parTrans" cxnId="{D02D7763-A5DE-4C2F-86B0-F9E5878000AE}">
      <dgm:prSet/>
      <dgm:spPr/>
      <dgm:t>
        <a:bodyPr/>
        <a:lstStyle/>
        <a:p>
          <a:endParaRPr lang="en-US"/>
        </a:p>
      </dgm:t>
    </dgm:pt>
    <dgm:pt modelId="{A9444BB7-94F7-40A5-B382-A57A19C83416}" type="sibTrans" cxnId="{D02D7763-A5DE-4C2F-86B0-F9E5878000AE}">
      <dgm:prSet/>
      <dgm:spPr/>
      <dgm:t>
        <a:bodyPr/>
        <a:lstStyle/>
        <a:p>
          <a:endParaRPr lang="en-US"/>
        </a:p>
      </dgm:t>
    </dgm:pt>
    <dgm:pt modelId="{11BCF584-9E0C-41BA-A753-95F5DF5F5403}">
      <dgm:prSet/>
      <dgm:spPr/>
      <dgm:t>
        <a:bodyPr/>
        <a:lstStyle/>
        <a:p>
          <a:r>
            <a:rPr lang="en-US"/>
            <a:t>3.4</a:t>
          </a:r>
        </a:p>
      </dgm:t>
    </dgm:pt>
    <dgm:pt modelId="{2AB27D80-B6BB-41A6-8108-7BA76665D951}" type="parTrans" cxnId="{D9D56AA0-7601-4DB4-89F9-8F041A0A5C24}">
      <dgm:prSet/>
      <dgm:spPr/>
      <dgm:t>
        <a:bodyPr/>
        <a:lstStyle/>
        <a:p>
          <a:endParaRPr lang="en-US"/>
        </a:p>
      </dgm:t>
    </dgm:pt>
    <dgm:pt modelId="{6FC9A497-6D72-4AE5-897C-1780FC078C5B}" type="sibTrans" cxnId="{D9D56AA0-7601-4DB4-89F9-8F041A0A5C24}">
      <dgm:prSet/>
      <dgm:spPr/>
      <dgm:t>
        <a:bodyPr/>
        <a:lstStyle/>
        <a:p>
          <a:endParaRPr lang="en-US"/>
        </a:p>
      </dgm:t>
    </dgm:pt>
    <dgm:pt modelId="{EB038998-4DCC-4CE0-B41D-A9411BC9E2CE}">
      <dgm:prSet phldrT="[Text]"/>
      <dgm:spPr/>
      <dgm:t>
        <a:bodyPr/>
        <a:lstStyle/>
        <a:p>
          <a:r>
            <a:rPr lang="en-US"/>
            <a:t>Child Development and Educational Programs</a:t>
          </a:r>
        </a:p>
      </dgm:t>
    </dgm:pt>
    <dgm:pt modelId="{54F275AA-6E5A-4C9F-8781-C0E50A844B33}" type="parTrans" cxnId="{FF40F79D-2A67-4181-9C33-65EEA3831BFF}">
      <dgm:prSet/>
      <dgm:spPr/>
      <dgm:t>
        <a:bodyPr/>
        <a:lstStyle/>
        <a:p>
          <a:endParaRPr lang="en-US"/>
        </a:p>
      </dgm:t>
    </dgm:pt>
    <dgm:pt modelId="{6E3D5EA7-FDF8-4211-9A27-797A30FC2C08}" type="sibTrans" cxnId="{FF40F79D-2A67-4181-9C33-65EEA3831BFF}">
      <dgm:prSet/>
      <dgm:spPr/>
      <dgm:t>
        <a:bodyPr/>
        <a:lstStyle/>
        <a:p>
          <a:endParaRPr lang="en-US"/>
        </a:p>
      </dgm:t>
    </dgm:pt>
    <dgm:pt modelId="{DB9CF1F7-CF0D-4DAC-9FA2-1BA27942EE35}">
      <dgm:prSet/>
      <dgm:spPr/>
      <dgm:t>
        <a:bodyPr/>
        <a:lstStyle/>
        <a:p>
          <a:r>
            <a:rPr lang="en-US"/>
            <a:t>Effective and Efficient Instructional Practices</a:t>
          </a:r>
        </a:p>
      </dgm:t>
    </dgm:pt>
    <dgm:pt modelId="{9F2C771C-07DC-4CE8-B6EB-BB90B114EDA3}" type="parTrans" cxnId="{7FD1C5FF-2D80-4731-8DD8-C421DD0D878E}">
      <dgm:prSet/>
      <dgm:spPr/>
      <dgm:t>
        <a:bodyPr/>
        <a:lstStyle/>
        <a:p>
          <a:endParaRPr lang="en-US"/>
        </a:p>
      </dgm:t>
    </dgm:pt>
    <dgm:pt modelId="{606C2080-23E8-4267-92DE-A88D95322EF0}" type="sibTrans" cxnId="{7FD1C5FF-2D80-4731-8DD8-C421DD0D878E}">
      <dgm:prSet/>
      <dgm:spPr/>
      <dgm:t>
        <a:bodyPr/>
        <a:lstStyle/>
        <a:p>
          <a:endParaRPr lang="en-US"/>
        </a:p>
      </dgm:t>
    </dgm:pt>
    <dgm:pt modelId="{8F54178E-0137-4928-9428-C045B132B0D7}">
      <dgm:prSet/>
      <dgm:spPr/>
      <dgm:t>
        <a:bodyPr/>
        <a:lstStyle/>
        <a:p>
          <a:r>
            <a:rPr lang="en-US"/>
            <a:t>Meeting the Needs of All Students</a:t>
          </a:r>
        </a:p>
      </dgm:t>
    </dgm:pt>
    <dgm:pt modelId="{151201A1-D96A-47D1-961D-58FB5EC29369}" type="parTrans" cxnId="{2BD8FF72-2E6A-45DB-8DC6-C0B85B079D75}">
      <dgm:prSet/>
      <dgm:spPr/>
      <dgm:t>
        <a:bodyPr/>
        <a:lstStyle/>
        <a:p>
          <a:endParaRPr lang="en-US"/>
        </a:p>
      </dgm:t>
    </dgm:pt>
    <dgm:pt modelId="{1F50279C-5D98-4231-A740-7F3412AAE7BA}" type="sibTrans" cxnId="{2BD8FF72-2E6A-45DB-8DC6-C0B85B079D75}">
      <dgm:prSet/>
      <dgm:spPr/>
      <dgm:t>
        <a:bodyPr/>
        <a:lstStyle/>
        <a:p>
          <a:endParaRPr lang="en-US"/>
        </a:p>
      </dgm:t>
    </dgm:pt>
    <dgm:pt modelId="{43A9FA8A-8733-4A5C-B581-CCD4F7116EDF}">
      <dgm:prSet/>
      <dgm:spPr/>
      <dgm:t>
        <a:bodyPr/>
        <a:lstStyle/>
        <a:p>
          <a:r>
            <a:rPr lang="en-US"/>
            <a:t>Assessment, Instruction, and Data-based Decision Making</a:t>
          </a:r>
        </a:p>
      </dgm:t>
    </dgm:pt>
    <dgm:pt modelId="{4F29EEA5-6110-4759-B816-B78876DD8861}" type="parTrans" cxnId="{B6BB5B76-CBE9-424A-BE0D-348506C47E2F}">
      <dgm:prSet/>
      <dgm:spPr/>
      <dgm:t>
        <a:bodyPr/>
        <a:lstStyle/>
        <a:p>
          <a:endParaRPr lang="en-US"/>
        </a:p>
      </dgm:t>
    </dgm:pt>
    <dgm:pt modelId="{8D612A04-D93F-4CA8-9158-5FA25524DBAB}" type="sibTrans" cxnId="{B6BB5B76-CBE9-424A-BE0D-348506C47E2F}">
      <dgm:prSet/>
      <dgm:spPr/>
      <dgm:t>
        <a:bodyPr/>
        <a:lstStyle/>
        <a:p>
          <a:endParaRPr lang="en-US"/>
        </a:p>
      </dgm:t>
    </dgm:pt>
    <dgm:pt modelId="{1EF2062C-77A8-4FAA-BCCA-9D344A4D903F}" type="pres">
      <dgm:prSet presAssocID="{065CF9F6-4003-463F-8AD3-D5374EAF0B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B19BE-9A36-49BE-AC84-A4CC69D52DF2}" type="pres">
      <dgm:prSet presAssocID="{7B6084B2-5C78-430E-BACC-FF5893CB6CF8}" presName="composite" presStyleCnt="0"/>
      <dgm:spPr/>
    </dgm:pt>
    <dgm:pt modelId="{7023811B-73C7-44CA-BB6B-B3EF6DAAB3F2}" type="pres">
      <dgm:prSet presAssocID="{7B6084B2-5C78-430E-BACC-FF5893CB6CF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8DDD3-26D3-42F8-9928-430A956F3E1F}" type="pres">
      <dgm:prSet presAssocID="{7B6084B2-5C78-430E-BACC-FF5893CB6CF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9C753-6C8C-41F5-8128-B47DB3D90D8E}" type="pres">
      <dgm:prSet presAssocID="{CE285C5F-E671-4807-8AA4-780F4F358688}" presName="sp" presStyleCnt="0"/>
      <dgm:spPr/>
    </dgm:pt>
    <dgm:pt modelId="{D9218C24-CBB7-41DA-84CD-2E032A4608B0}" type="pres">
      <dgm:prSet presAssocID="{760E9D9C-7A74-4D77-B969-D87E13B78193}" presName="composite" presStyleCnt="0"/>
      <dgm:spPr/>
    </dgm:pt>
    <dgm:pt modelId="{CAD144FD-4E1E-4C99-BFF8-3D6F189AC0F9}" type="pres">
      <dgm:prSet presAssocID="{760E9D9C-7A74-4D77-B969-D87E13B7819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D6109-A089-45DB-8CFC-535D0175FF76}" type="pres">
      <dgm:prSet presAssocID="{760E9D9C-7A74-4D77-B969-D87E13B7819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B34BC-0A5F-4B92-A507-296406A7EDFB}" type="pres">
      <dgm:prSet presAssocID="{7536F83A-35AB-4F03-9E84-B95E3E268F87}" presName="sp" presStyleCnt="0"/>
      <dgm:spPr/>
    </dgm:pt>
    <dgm:pt modelId="{A289380C-6353-44DE-8647-888D8D101F58}" type="pres">
      <dgm:prSet presAssocID="{EF7657D2-1785-4FB9-A57B-E0DD3F25B6B7}" presName="composite" presStyleCnt="0"/>
      <dgm:spPr/>
    </dgm:pt>
    <dgm:pt modelId="{D139D64E-B2FA-4F80-BF77-57CE6FB74E02}" type="pres">
      <dgm:prSet presAssocID="{EF7657D2-1785-4FB9-A57B-E0DD3F25B6B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8BBE9-1143-4FBF-93DA-35704E651922}" type="pres">
      <dgm:prSet presAssocID="{EF7657D2-1785-4FB9-A57B-E0DD3F25B6B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A50C2-E0D7-42BD-BCC0-4875AF360D14}" type="pres">
      <dgm:prSet presAssocID="{A9444BB7-94F7-40A5-B382-A57A19C83416}" presName="sp" presStyleCnt="0"/>
      <dgm:spPr/>
    </dgm:pt>
    <dgm:pt modelId="{597C78BA-AD93-440D-B9FC-EB8FE1A9F6EA}" type="pres">
      <dgm:prSet presAssocID="{11BCF584-9E0C-41BA-A753-95F5DF5F5403}" presName="composite" presStyleCnt="0"/>
      <dgm:spPr/>
    </dgm:pt>
    <dgm:pt modelId="{D289D153-1415-47C0-895E-DD89C1466907}" type="pres">
      <dgm:prSet presAssocID="{11BCF584-9E0C-41BA-A753-95F5DF5F540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43886-8086-4E8C-B59F-37D2E075C9B6}" type="pres">
      <dgm:prSet presAssocID="{11BCF584-9E0C-41BA-A753-95F5DF5F540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BB5B76-CBE9-424A-BE0D-348506C47E2F}" srcId="{11BCF584-9E0C-41BA-A753-95F5DF5F5403}" destId="{43A9FA8A-8733-4A5C-B581-CCD4F7116EDF}" srcOrd="0" destOrd="0" parTransId="{4F29EEA5-6110-4759-B816-B78876DD8861}" sibTransId="{8D612A04-D93F-4CA8-9158-5FA25524DBAB}"/>
    <dgm:cxn modelId="{E1C9C290-4BD2-46BC-A101-38FABE9AA84F}" type="presOf" srcId="{43A9FA8A-8733-4A5C-B581-CCD4F7116EDF}" destId="{1D443886-8086-4E8C-B59F-37D2E075C9B6}" srcOrd="0" destOrd="0" presId="urn:microsoft.com/office/officeart/2005/8/layout/chevron2"/>
    <dgm:cxn modelId="{D9D56AA0-7601-4DB4-89F9-8F041A0A5C24}" srcId="{065CF9F6-4003-463F-8AD3-D5374EAF0B52}" destId="{11BCF584-9E0C-41BA-A753-95F5DF5F5403}" srcOrd="3" destOrd="0" parTransId="{2AB27D80-B6BB-41A6-8108-7BA76665D951}" sibTransId="{6FC9A497-6D72-4AE5-897C-1780FC078C5B}"/>
    <dgm:cxn modelId="{D02D7763-A5DE-4C2F-86B0-F9E5878000AE}" srcId="{065CF9F6-4003-463F-8AD3-D5374EAF0B52}" destId="{EF7657D2-1785-4FB9-A57B-E0DD3F25B6B7}" srcOrd="2" destOrd="0" parTransId="{E6CCED04-269E-4825-A150-F01A40DC1113}" sibTransId="{A9444BB7-94F7-40A5-B382-A57A19C83416}"/>
    <dgm:cxn modelId="{B561C838-28AC-4A2E-901A-18E72CBD3764}" type="presOf" srcId="{EB038998-4DCC-4CE0-B41D-A9411BC9E2CE}" destId="{9A08DDD3-26D3-42F8-9928-430A956F3E1F}" srcOrd="0" destOrd="0" presId="urn:microsoft.com/office/officeart/2005/8/layout/chevron2"/>
    <dgm:cxn modelId="{E7FCD11C-2342-4254-B562-B34A03EC751C}" type="presOf" srcId="{760E9D9C-7A74-4D77-B969-D87E13B78193}" destId="{CAD144FD-4E1E-4C99-BFF8-3D6F189AC0F9}" srcOrd="0" destOrd="0" presId="urn:microsoft.com/office/officeart/2005/8/layout/chevron2"/>
    <dgm:cxn modelId="{02793580-B3DD-4661-AAF5-FE9515CA3178}" type="presOf" srcId="{065CF9F6-4003-463F-8AD3-D5374EAF0B52}" destId="{1EF2062C-77A8-4FAA-BCCA-9D344A4D903F}" srcOrd="0" destOrd="0" presId="urn:microsoft.com/office/officeart/2005/8/layout/chevron2"/>
    <dgm:cxn modelId="{7FD1C5FF-2D80-4731-8DD8-C421DD0D878E}" srcId="{760E9D9C-7A74-4D77-B969-D87E13B78193}" destId="{DB9CF1F7-CF0D-4DAC-9FA2-1BA27942EE35}" srcOrd="0" destOrd="0" parTransId="{9F2C771C-07DC-4CE8-B6EB-BB90B114EDA3}" sibTransId="{606C2080-23E8-4267-92DE-A88D95322EF0}"/>
    <dgm:cxn modelId="{7BA0C245-E446-42D9-BE9A-A9E20A9FE3B2}" srcId="{065CF9F6-4003-463F-8AD3-D5374EAF0B52}" destId="{760E9D9C-7A74-4D77-B969-D87E13B78193}" srcOrd="1" destOrd="0" parTransId="{6597FF39-8971-4B54-AB1B-EF1110B5D59F}" sibTransId="{7536F83A-35AB-4F03-9E84-B95E3E268F87}"/>
    <dgm:cxn modelId="{8DCA9A0A-760F-47E0-AF42-AE40BD700DAC}" type="presOf" srcId="{DB9CF1F7-CF0D-4DAC-9FA2-1BA27942EE35}" destId="{9C7D6109-A089-45DB-8CFC-535D0175FF76}" srcOrd="0" destOrd="0" presId="urn:microsoft.com/office/officeart/2005/8/layout/chevron2"/>
    <dgm:cxn modelId="{FF40F79D-2A67-4181-9C33-65EEA3831BFF}" srcId="{7B6084B2-5C78-430E-BACC-FF5893CB6CF8}" destId="{EB038998-4DCC-4CE0-B41D-A9411BC9E2CE}" srcOrd="0" destOrd="0" parTransId="{54F275AA-6E5A-4C9F-8781-C0E50A844B33}" sibTransId="{6E3D5EA7-FDF8-4211-9A27-797A30FC2C08}"/>
    <dgm:cxn modelId="{3DFD4751-E695-4DD1-9D9F-CD1CB764224B}" type="presOf" srcId="{EF7657D2-1785-4FB9-A57B-E0DD3F25B6B7}" destId="{D139D64E-B2FA-4F80-BF77-57CE6FB74E02}" srcOrd="0" destOrd="0" presId="urn:microsoft.com/office/officeart/2005/8/layout/chevron2"/>
    <dgm:cxn modelId="{7C7853C6-B239-4958-A8F1-D429FCA60A6E}" type="presOf" srcId="{8F54178E-0137-4928-9428-C045B132B0D7}" destId="{5018BBE9-1143-4FBF-93DA-35704E651922}" srcOrd="0" destOrd="0" presId="urn:microsoft.com/office/officeart/2005/8/layout/chevron2"/>
    <dgm:cxn modelId="{72860AD9-19E6-4D25-824C-07F93B333103}" type="presOf" srcId="{11BCF584-9E0C-41BA-A753-95F5DF5F5403}" destId="{D289D153-1415-47C0-895E-DD89C1466907}" srcOrd="0" destOrd="0" presId="urn:microsoft.com/office/officeart/2005/8/layout/chevron2"/>
    <dgm:cxn modelId="{4439D65E-9718-4FB4-9168-59D9964FAC9F}" type="presOf" srcId="{7B6084B2-5C78-430E-BACC-FF5893CB6CF8}" destId="{7023811B-73C7-44CA-BB6B-B3EF6DAAB3F2}" srcOrd="0" destOrd="0" presId="urn:microsoft.com/office/officeart/2005/8/layout/chevron2"/>
    <dgm:cxn modelId="{2BD8FF72-2E6A-45DB-8DC6-C0B85B079D75}" srcId="{EF7657D2-1785-4FB9-A57B-E0DD3F25B6B7}" destId="{8F54178E-0137-4928-9428-C045B132B0D7}" srcOrd="0" destOrd="0" parTransId="{151201A1-D96A-47D1-961D-58FB5EC29369}" sibTransId="{1F50279C-5D98-4231-A740-7F3412AAE7BA}"/>
    <dgm:cxn modelId="{B9BCBA3F-6A88-4DA3-91D3-E8CB0466719B}" srcId="{065CF9F6-4003-463F-8AD3-D5374EAF0B52}" destId="{7B6084B2-5C78-430E-BACC-FF5893CB6CF8}" srcOrd="0" destOrd="0" parTransId="{00E01B61-9FED-4A24-A235-DB434BE400B6}" sibTransId="{CE285C5F-E671-4807-8AA4-780F4F358688}"/>
    <dgm:cxn modelId="{A63F5CE2-87C2-4510-9CF4-B8B744788EB6}" type="presParOf" srcId="{1EF2062C-77A8-4FAA-BCCA-9D344A4D903F}" destId="{4DCB19BE-9A36-49BE-AC84-A4CC69D52DF2}" srcOrd="0" destOrd="0" presId="urn:microsoft.com/office/officeart/2005/8/layout/chevron2"/>
    <dgm:cxn modelId="{BAAF187A-E1AB-463F-93E1-FF33BDDD0BF3}" type="presParOf" srcId="{4DCB19BE-9A36-49BE-AC84-A4CC69D52DF2}" destId="{7023811B-73C7-44CA-BB6B-B3EF6DAAB3F2}" srcOrd="0" destOrd="0" presId="urn:microsoft.com/office/officeart/2005/8/layout/chevron2"/>
    <dgm:cxn modelId="{8E2D88F1-02CA-4D78-AC3B-CEF0953643AE}" type="presParOf" srcId="{4DCB19BE-9A36-49BE-AC84-A4CC69D52DF2}" destId="{9A08DDD3-26D3-42F8-9928-430A956F3E1F}" srcOrd="1" destOrd="0" presId="urn:microsoft.com/office/officeart/2005/8/layout/chevron2"/>
    <dgm:cxn modelId="{5E954478-3739-4BE0-9069-DEFA0EAF5ABF}" type="presParOf" srcId="{1EF2062C-77A8-4FAA-BCCA-9D344A4D903F}" destId="{03E9C753-6C8C-41F5-8128-B47DB3D90D8E}" srcOrd="1" destOrd="0" presId="urn:microsoft.com/office/officeart/2005/8/layout/chevron2"/>
    <dgm:cxn modelId="{2EC52D1A-5E33-47BE-B8EF-6C8BEFC3F2D6}" type="presParOf" srcId="{1EF2062C-77A8-4FAA-BCCA-9D344A4D903F}" destId="{D9218C24-CBB7-41DA-84CD-2E032A4608B0}" srcOrd="2" destOrd="0" presId="urn:microsoft.com/office/officeart/2005/8/layout/chevron2"/>
    <dgm:cxn modelId="{3D4B322B-D791-432C-B9EA-9929FB04C7C0}" type="presParOf" srcId="{D9218C24-CBB7-41DA-84CD-2E032A4608B0}" destId="{CAD144FD-4E1E-4C99-BFF8-3D6F189AC0F9}" srcOrd="0" destOrd="0" presId="urn:microsoft.com/office/officeart/2005/8/layout/chevron2"/>
    <dgm:cxn modelId="{BC5CE9AF-251F-4AFD-8B2B-6AC2C076485B}" type="presParOf" srcId="{D9218C24-CBB7-41DA-84CD-2E032A4608B0}" destId="{9C7D6109-A089-45DB-8CFC-535D0175FF76}" srcOrd="1" destOrd="0" presId="urn:microsoft.com/office/officeart/2005/8/layout/chevron2"/>
    <dgm:cxn modelId="{DAB3A776-A2FF-470D-A6F5-1DC2A5233A62}" type="presParOf" srcId="{1EF2062C-77A8-4FAA-BCCA-9D344A4D903F}" destId="{11AB34BC-0A5F-4B92-A507-296406A7EDFB}" srcOrd="3" destOrd="0" presId="urn:microsoft.com/office/officeart/2005/8/layout/chevron2"/>
    <dgm:cxn modelId="{BC8242E2-A69E-4EDC-BDC4-E7FD78C0B4C4}" type="presParOf" srcId="{1EF2062C-77A8-4FAA-BCCA-9D344A4D903F}" destId="{A289380C-6353-44DE-8647-888D8D101F58}" srcOrd="4" destOrd="0" presId="urn:microsoft.com/office/officeart/2005/8/layout/chevron2"/>
    <dgm:cxn modelId="{A8DE53FA-B50E-48CD-B360-963E75ED0C27}" type="presParOf" srcId="{A289380C-6353-44DE-8647-888D8D101F58}" destId="{D139D64E-B2FA-4F80-BF77-57CE6FB74E02}" srcOrd="0" destOrd="0" presId="urn:microsoft.com/office/officeart/2005/8/layout/chevron2"/>
    <dgm:cxn modelId="{C4382C3B-480D-46EB-A238-8494CEDD8CA1}" type="presParOf" srcId="{A289380C-6353-44DE-8647-888D8D101F58}" destId="{5018BBE9-1143-4FBF-93DA-35704E651922}" srcOrd="1" destOrd="0" presId="urn:microsoft.com/office/officeart/2005/8/layout/chevron2"/>
    <dgm:cxn modelId="{0FD327DE-A4CB-4104-923E-09694BBA5D98}" type="presParOf" srcId="{1EF2062C-77A8-4FAA-BCCA-9D344A4D903F}" destId="{535A50C2-E0D7-42BD-BCC0-4875AF360D14}" srcOrd="5" destOrd="0" presId="urn:microsoft.com/office/officeart/2005/8/layout/chevron2"/>
    <dgm:cxn modelId="{C831281F-C25D-4C34-B282-DACAC61E2955}" type="presParOf" srcId="{1EF2062C-77A8-4FAA-BCCA-9D344A4D903F}" destId="{597C78BA-AD93-440D-B9FC-EB8FE1A9F6EA}" srcOrd="6" destOrd="0" presId="urn:microsoft.com/office/officeart/2005/8/layout/chevron2"/>
    <dgm:cxn modelId="{5BDD04B8-AC16-48B8-BF3D-E81618635778}" type="presParOf" srcId="{597C78BA-AD93-440D-B9FC-EB8FE1A9F6EA}" destId="{D289D153-1415-47C0-895E-DD89C1466907}" srcOrd="0" destOrd="0" presId="urn:microsoft.com/office/officeart/2005/8/layout/chevron2"/>
    <dgm:cxn modelId="{87A77763-266B-45F6-B60B-3D466D1F538B}" type="presParOf" srcId="{597C78BA-AD93-440D-B9FC-EB8FE1A9F6EA}" destId="{1D443886-8086-4E8C-B59F-37D2E075C9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5CF9F6-4003-463F-8AD3-D5374EAF0B5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6084B2-5C78-430E-BACC-FF5893CB6CF8}">
      <dgm:prSet phldrT="[Text]"/>
      <dgm:spPr/>
      <dgm:t>
        <a:bodyPr/>
        <a:lstStyle/>
        <a:p>
          <a:r>
            <a:rPr lang="en-US"/>
            <a:t>4.1</a:t>
          </a:r>
        </a:p>
      </dgm:t>
    </dgm:pt>
    <dgm:pt modelId="{00E01B61-9FED-4A24-A235-DB434BE400B6}" type="parTrans" cxnId="{B9BCBA3F-6A88-4DA3-91D3-E8CB0466719B}">
      <dgm:prSet/>
      <dgm:spPr/>
      <dgm:t>
        <a:bodyPr/>
        <a:lstStyle/>
        <a:p>
          <a:endParaRPr lang="en-US"/>
        </a:p>
      </dgm:t>
    </dgm:pt>
    <dgm:pt modelId="{CE285C5F-E671-4807-8AA4-780F4F358688}" type="sibTrans" cxnId="{B9BCBA3F-6A88-4DA3-91D3-E8CB0466719B}">
      <dgm:prSet/>
      <dgm:spPr/>
      <dgm:t>
        <a:bodyPr/>
        <a:lstStyle/>
        <a:p>
          <a:endParaRPr lang="en-US"/>
        </a:p>
      </dgm:t>
    </dgm:pt>
    <dgm:pt modelId="{27852F4E-4587-4ED9-B4BE-481A854BEF7F}">
      <dgm:prSet phldrT="[Text]"/>
      <dgm:spPr/>
      <dgm:t>
        <a:bodyPr/>
        <a:lstStyle/>
        <a:p>
          <a:r>
            <a:rPr lang="en-US"/>
            <a:t>Understanding Family-School Relationships</a:t>
          </a:r>
        </a:p>
      </dgm:t>
    </dgm:pt>
    <dgm:pt modelId="{EA955670-FE5E-4CB6-969A-7D758F9D0120}" type="parTrans" cxnId="{3E10C5A2-9F1F-485C-9B85-05159E6B2C94}">
      <dgm:prSet/>
      <dgm:spPr/>
      <dgm:t>
        <a:bodyPr/>
        <a:lstStyle/>
        <a:p>
          <a:endParaRPr lang="en-US"/>
        </a:p>
      </dgm:t>
    </dgm:pt>
    <dgm:pt modelId="{E20D140E-F1E0-4DAE-8C77-32F111D4D68D}" type="sibTrans" cxnId="{3E10C5A2-9F1F-485C-9B85-05159E6B2C94}">
      <dgm:prSet/>
      <dgm:spPr/>
      <dgm:t>
        <a:bodyPr/>
        <a:lstStyle/>
        <a:p>
          <a:endParaRPr lang="en-US"/>
        </a:p>
      </dgm:t>
    </dgm:pt>
    <dgm:pt modelId="{BCFD978B-35AB-4268-853C-C3C04F35683A}">
      <dgm:prSet/>
      <dgm:spPr/>
      <dgm:t>
        <a:bodyPr/>
        <a:lstStyle/>
        <a:p>
          <a:r>
            <a:rPr lang="en-US"/>
            <a:t>4.2 </a:t>
          </a:r>
        </a:p>
      </dgm:t>
    </dgm:pt>
    <dgm:pt modelId="{BD20885B-D9FE-4375-B3BB-A6185D67DC4C}" type="parTrans" cxnId="{2C3C3182-6D52-4B88-B13B-30BB0776615A}">
      <dgm:prSet/>
      <dgm:spPr/>
      <dgm:t>
        <a:bodyPr/>
        <a:lstStyle/>
        <a:p>
          <a:endParaRPr lang="en-US"/>
        </a:p>
      </dgm:t>
    </dgm:pt>
    <dgm:pt modelId="{9E1E6188-CFAC-4E75-9454-674A871D3CDA}" type="sibTrans" cxnId="{2C3C3182-6D52-4B88-B13B-30BB0776615A}">
      <dgm:prSet/>
      <dgm:spPr/>
      <dgm:t>
        <a:bodyPr/>
        <a:lstStyle/>
        <a:p>
          <a:endParaRPr lang="en-US"/>
        </a:p>
      </dgm:t>
    </dgm:pt>
    <dgm:pt modelId="{C7356BBC-9FAD-4338-BFDD-15CF5668D0B6}">
      <dgm:prSet/>
      <dgm:spPr/>
      <dgm:t>
        <a:bodyPr/>
        <a:lstStyle/>
        <a:p>
          <a:r>
            <a:rPr lang="en-US"/>
            <a:t>4.3</a:t>
          </a:r>
        </a:p>
      </dgm:t>
    </dgm:pt>
    <dgm:pt modelId="{D78A5DEA-2348-4694-BE6B-2F6CCE9CE110}" type="parTrans" cxnId="{E50D96BD-067F-4528-A2CA-85D3867732E5}">
      <dgm:prSet/>
      <dgm:spPr/>
      <dgm:t>
        <a:bodyPr/>
        <a:lstStyle/>
        <a:p>
          <a:endParaRPr lang="en-US"/>
        </a:p>
      </dgm:t>
    </dgm:pt>
    <dgm:pt modelId="{FBD13E85-02CC-4ACE-BF3B-A8E6B5081912}" type="sibTrans" cxnId="{E50D96BD-067F-4528-A2CA-85D3867732E5}">
      <dgm:prSet/>
      <dgm:spPr/>
      <dgm:t>
        <a:bodyPr/>
        <a:lstStyle/>
        <a:p>
          <a:endParaRPr lang="en-US"/>
        </a:p>
      </dgm:t>
    </dgm:pt>
    <dgm:pt modelId="{4FA19E05-EA1F-4E3C-ADAB-21D415AA0D0C}">
      <dgm:prSet/>
      <dgm:spPr/>
      <dgm:t>
        <a:bodyPr/>
        <a:lstStyle/>
        <a:p>
          <a:r>
            <a:rPr lang="en-US"/>
            <a:t>Building Effective Family-School Relationships</a:t>
          </a:r>
        </a:p>
      </dgm:t>
    </dgm:pt>
    <dgm:pt modelId="{73A3E73A-43FD-42EC-B171-8EA2B5E9F544}" type="parTrans" cxnId="{F79F8BD9-5242-4581-A5ED-A39CB266F772}">
      <dgm:prSet/>
      <dgm:spPr/>
      <dgm:t>
        <a:bodyPr/>
        <a:lstStyle/>
        <a:p>
          <a:endParaRPr lang="en-US"/>
        </a:p>
      </dgm:t>
    </dgm:pt>
    <dgm:pt modelId="{9CFD3109-3D7E-4CD9-BAFC-9BA51E2A41F2}" type="sibTrans" cxnId="{F79F8BD9-5242-4581-A5ED-A39CB266F772}">
      <dgm:prSet/>
      <dgm:spPr/>
      <dgm:t>
        <a:bodyPr/>
        <a:lstStyle/>
        <a:p>
          <a:endParaRPr lang="en-US"/>
        </a:p>
      </dgm:t>
    </dgm:pt>
    <dgm:pt modelId="{48025AA3-C4D8-4895-84E3-1F05E56964FA}">
      <dgm:prSet/>
      <dgm:spPr/>
      <dgm:t>
        <a:bodyPr/>
        <a:lstStyle/>
        <a:p>
          <a:r>
            <a:rPr lang="en-US"/>
            <a:t>Building Collaborative Staff Relationships</a:t>
          </a:r>
        </a:p>
      </dgm:t>
    </dgm:pt>
    <dgm:pt modelId="{208ACC37-A92A-485C-9954-A65AF47A11D9}" type="parTrans" cxnId="{7865E714-2433-4374-9590-4AF3FFD2DDE6}">
      <dgm:prSet/>
      <dgm:spPr/>
      <dgm:t>
        <a:bodyPr/>
        <a:lstStyle/>
        <a:p>
          <a:endParaRPr lang="en-US"/>
        </a:p>
      </dgm:t>
    </dgm:pt>
    <dgm:pt modelId="{E213CAA4-356F-4AF0-9F72-1E0215611B5B}" type="sibTrans" cxnId="{7865E714-2433-4374-9590-4AF3FFD2DDE6}">
      <dgm:prSet/>
      <dgm:spPr/>
      <dgm:t>
        <a:bodyPr/>
        <a:lstStyle/>
        <a:p>
          <a:endParaRPr lang="en-US"/>
        </a:p>
      </dgm:t>
    </dgm:pt>
    <dgm:pt modelId="{1EF2062C-77A8-4FAA-BCCA-9D344A4D903F}" type="pres">
      <dgm:prSet presAssocID="{065CF9F6-4003-463F-8AD3-D5374EAF0B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B19BE-9A36-49BE-AC84-A4CC69D52DF2}" type="pres">
      <dgm:prSet presAssocID="{7B6084B2-5C78-430E-BACC-FF5893CB6CF8}" presName="composite" presStyleCnt="0"/>
      <dgm:spPr/>
    </dgm:pt>
    <dgm:pt modelId="{7023811B-73C7-44CA-BB6B-B3EF6DAAB3F2}" type="pres">
      <dgm:prSet presAssocID="{7B6084B2-5C78-430E-BACC-FF5893CB6C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8DDD3-26D3-42F8-9928-430A956F3E1F}" type="pres">
      <dgm:prSet presAssocID="{7B6084B2-5C78-430E-BACC-FF5893CB6CF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9C753-6C8C-41F5-8128-B47DB3D90D8E}" type="pres">
      <dgm:prSet presAssocID="{CE285C5F-E671-4807-8AA4-780F4F358688}" presName="sp" presStyleCnt="0"/>
      <dgm:spPr/>
    </dgm:pt>
    <dgm:pt modelId="{98E61B25-1717-4111-AEA1-61BBFCED7BC5}" type="pres">
      <dgm:prSet presAssocID="{BCFD978B-35AB-4268-853C-C3C04F35683A}" presName="composite" presStyleCnt="0"/>
      <dgm:spPr/>
    </dgm:pt>
    <dgm:pt modelId="{918B55AD-DB25-4FD6-9244-70156726DDDB}" type="pres">
      <dgm:prSet presAssocID="{BCFD978B-35AB-4268-853C-C3C04F35683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6D41E-30F3-4F77-BCDD-111A7AFD0F1B}" type="pres">
      <dgm:prSet presAssocID="{BCFD978B-35AB-4268-853C-C3C04F35683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32FED-A1C8-461F-AF79-950FAB46F950}" type="pres">
      <dgm:prSet presAssocID="{9E1E6188-CFAC-4E75-9454-674A871D3CDA}" presName="sp" presStyleCnt="0"/>
      <dgm:spPr/>
    </dgm:pt>
    <dgm:pt modelId="{52BA038A-6C23-4A2E-AD61-7DAB79A9DB6E}" type="pres">
      <dgm:prSet presAssocID="{C7356BBC-9FAD-4338-BFDD-15CF5668D0B6}" presName="composite" presStyleCnt="0"/>
      <dgm:spPr/>
    </dgm:pt>
    <dgm:pt modelId="{3118FEB7-B806-43DF-B322-2F55098EE0DD}" type="pres">
      <dgm:prSet presAssocID="{C7356BBC-9FAD-4338-BFDD-15CF5668D0B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9DAFA-BAF1-443B-93F1-EC4A7A88EDB9}" type="pres">
      <dgm:prSet presAssocID="{C7356BBC-9FAD-4338-BFDD-15CF5668D0B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0D96BD-067F-4528-A2CA-85D3867732E5}" srcId="{065CF9F6-4003-463F-8AD3-D5374EAF0B52}" destId="{C7356BBC-9FAD-4338-BFDD-15CF5668D0B6}" srcOrd="2" destOrd="0" parTransId="{D78A5DEA-2348-4694-BE6B-2F6CCE9CE110}" sibTransId="{FBD13E85-02CC-4ACE-BF3B-A8E6B5081912}"/>
    <dgm:cxn modelId="{6FB2CA42-41CB-49A5-8A6E-7EC723A72230}" type="presOf" srcId="{48025AA3-C4D8-4895-84E3-1F05E56964FA}" destId="{D499DAFA-BAF1-443B-93F1-EC4A7A88EDB9}" srcOrd="0" destOrd="0" presId="urn:microsoft.com/office/officeart/2005/8/layout/chevron2"/>
    <dgm:cxn modelId="{2C3C3182-6D52-4B88-B13B-30BB0776615A}" srcId="{065CF9F6-4003-463F-8AD3-D5374EAF0B52}" destId="{BCFD978B-35AB-4268-853C-C3C04F35683A}" srcOrd="1" destOrd="0" parTransId="{BD20885B-D9FE-4375-B3BB-A6185D67DC4C}" sibTransId="{9E1E6188-CFAC-4E75-9454-674A871D3CDA}"/>
    <dgm:cxn modelId="{7217E9DD-D0BC-485C-9C48-5EFF9F9E96C5}" type="presOf" srcId="{7B6084B2-5C78-430E-BACC-FF5893CB6CF8}" destId="{7023811B-73C7-44CA-BB6B-B3EF6DAAB3F2}" srcOrd="0" destOrd="0" presId="urn:microsoft.com/office/officeart/2005/8/layout/chevron2"/>
    <dgm:cxn modelId="{F79F8BD9-5242-4581-A5ED-A39CB266F772}" srcId="{BCFD978B-35AB-4268-853C-C3C04F35683A}" destId="{4FA19E05-EA1F-4E3C-ADAB-21D415AA0D0C}" srcOrd="0" destOrd="0" parTransId="{73A3E73A-43FD-42EC-B171-8EA2B5E9F544}" sibTransId="{9CFD3109-3D7E-4CD9-BAFC-9BA51E2A41F2}"/>
    <dgm:cxn modelId="{6AFDB07C-634D-42E9-899C-79E39EB89E7A}" type="presOf" srcId="{C7356BBC-9FAD-4338-BFDD-15CF5668D0B6}" destId="{3118FEB7-B806-43DF-B322-2F55098EE0DD}" srcOrd="0" destOrd="0" presId="urn:microsoft.com/office/officeart/2005/8/layout/chevron2"/>
    <dgm:cxn modelId="{3D323F06-8D66-4520-92B3-9B4E63061C85}" type="presOf" srcId="{065CF9F6-4003-463F-8AD3-D5374EAF0B52}" destId="{1EF2062C-77A8-4FAA-BCCA-9D344A4D903F}" srcOrd="0" destOrd="0" presId="urn:microsoft.com/office/officeart/2005/8/layout/chevron2"/>
    <dgm:cxn modelId="{3E10C5A2-9F1F-485C-9B85-05159E6B2C94}" srcId="{7B6084B2-5C78-430E-BACC-FF5893CB6CF8}" destId="{27852F4E-4587-4ED9-B4BE-481A854BEF7F}" srcOrd="0" destOrd="0" parTransId="{EA955670-FE5E-4CB6-969A-7D758F9D0120}" sibTransId="{E20D140E-F1E0-4DAE-8C77-32F111D4D68D}"/>
    <dgm:cxn modelId="{8E1FAEE8-3A00-4AB0-9F20-25B5ECA1A605}" type="presOf" srcId="{4FA19E05-EA1F-4E3C-ADAB-21D415AA0D0C}" destId="{F916D41E-30F3-4F77-BCDD-111A7AFD0F1B}" srcOrd="0" destOrd="0" presId="urn:microsoft.com/office/officeart/2005/8/layout/chevron2"/>
    <dgm:cxn modelId="{7865E714-2433-4374-9590-4AF3FFD2DDE6}" srcId="{C7356BBC-9FAD-4338-BFDD-15CF5668D0B6}" destId="{48025AA3-C4D8-4895-84E3-1F05E56964FA}" srcOrd="0" destOrd="0" parTransId="{208ACC37-A92A-485C-9954-A65AF47A11D9}" sibTransId="{E213CAA4-356F-4AF0-9F72-1E0215611B5B}"/>
    <dgm:cxn modelId="{EE89CA78-517A-4D01-9D9B-AA82CD6BD466}" type="presOf" srcId="{BCFD978B-35AB-4268-853C-C3C04F35683A}" destId="{918B55AD-DB25-4FD6-9244-70156726DDDB}" srcOrd="0" destOrd="0" presId="urn:microsoft.com/office/officeart/2005/8/layout/chevron2"/>
    <dgm:cxn modelId="{B9BCBA3F-6A88-4DA3-91D3-E8CB0466719B}" srcId="{065CF9F6-4003-463F-8AD3-D5374EAF0B52}" destId="{7B6084B2-5C78-430E-BACC-FF5893CB6CF8}" srcOrd="0" destOrd="0" parTransId="{00E01B61-9FED-4A24-A235-DB434BE400B6}" sibTransId="{CE285C5F-E671-4807-8AA4-780F4F358688}"/>
    <dgm:cxn modelId="{97F0C4A4-7998-4F0A-91B7-1D40744EB350}" type="presOf" srcId="{27852F4E-4587-4ED9-B4BE-481A854BEF7F}" destId="{9A08DDD3-26D3-42F8-9928-430A956F3E1F}" srcOrd="0" destOrd="0" presId="urn:microsoft.com/office/officeart/2005/8/layout/chevron2"/>
    <dgm:cxn modelId="{4C6301CD-0EC8-4275-812C-BD73746F1744}" type="presParOf" srcId="{1EF2062C-77A8-4FAA-BCCA-9D344A4D903F}" destId="{4DCB19BE-9A36-49BE-AC84-A4CC69D52DF2}" srcOrd="0" destOrd="0" presId="urn:microsoft.com/office/officeart/2005/8/layout/chevron2"/>
    <dgm:cxn modelId="{0DF37AA3-717C-408F-8E2C-3361C29A6F91}" type="presParOf" srcId="{4DCB19BE-9A36-49BE-AC84-A4CC69D52DF2}" destId="{7023811B-73C7-44CA-BB6B-B3EF6DAAB3F2}" srcOrd="0" destOrd="0" presId="urn:microsoft.com/office/officeart/2005/8/layout/chevron2"/>
    <dgm:cxn modelId="{B4D04555-8CFB-4797-B2A7-36C1C7225830}" type="presParOf" srcId="{4DCB19BE-9A36-49BE-AC84-A4CC69D52DF2}" destId="{9A08DDD3-26D3-42F8-9928-430A956F3E1F}" srcOrd="1" destOrd="0" presId="urn:microsoft.com/office/officeart/2005/8/layout/chevron2"/>
    <dgm:cxn modelId="{2B17F375-B641-41C7-928F-50F5E3EE886A}" type="presParOf" srcId="{1EF2062C-77A8-4FAA-BCCA-9D344A4D903F}" destId="{03E9C753-6C8C-41F5-8128-B47DB3D90D8E}" srcOrd="1" destOrd="0" presId="urn:microsoft.com/office/officeart/2005/8/layout/chevron2"/>
    <dgm:cxn modelId="{E87A79BA-7AAE-4FCB-9B63-F17BD68BEBCF}" type="presParOf" srcId="{1EF2062C-77A8-4FAA-BCCA-9D344A4D903F}" destId="{98E61B25-1717-4111-AEA1-61BBFCED7BC5}" srcOrd="2" destOrd="0" presId="urn:microsoft.com/office/officeart/2005/8/layout/chevron2"/>
    <dgm:cxn modelId="{4219263B-05F6-4C62-BB09-8E7C331C8ACB}" type="presParOf" srcId="{98E61B25-1717-4111-AEA1-61BBFCED7BC5}" destId="{918B55AD-DB25-4FD6-9244-70156726DDDB}" srcOrd="0" destOrd="0" presId="urn:microsoft.com/office/officeart/2005/8/layout/chevron2"/>
    <dgm:cxn modelId="{1E62B83F-B4CE-4927-9400-11E71AA18F66}" type="presParOf" srcId="{98E61B25-1717-4111-AEA1-61BBFCED7BC5}" destId="{F916D41E-30F3-4F77-BCDD-111A7AFD0F1B}" srcOrd="1" destOrd="0" presId="urn:microsoft.com/office/officeart/2005/8/layout/chevron2"/>
    <dgm:cxn modelId="{FD50B424-B2C2-4E39-9099-8ED4E3E58DAF}" type="presParOf" srcId="{1EF2062C-77A8-4FAA-BCCA-9D344A4D903F}" destId="{F5632FED-A1C8-461F-AF79-950FAB46F950}" srcOrd="3" destOrd="0" presId="urn:microsoft.com/office/officeart/2005/8/layout/chevron2"/>
    <dgm:cxn modelId="{3DBA1815-A7B9-40D7-9AE7-532242FC5B73}" type="presParOf" srcId="{1EF2062C-77A8-4FAA-BCCA-9D344A4D903F}" destId="{52BA038A-6C23-4A2E-AD61-7DAB79A9DB6E}" srcOrd="4" destOrd="0" presId="urn:microsoft.com/office/officeart/2005/8/layout/chevron2"/>
    <dgm:cxn modelId="{E8EAA65D-530E-48F4-BD97-153A2B9085E1}" type="presParOf" srcId="{52BA038A-6C23-4A2E-AD61-7DAB79A9DB6E}" destId="{3118FEB7-B806-43DF-B322-2F55098EE0DD}" srcOrd="0" destOrd="0" presId="urn:microsoft.com/office/officeart/2005/8/layout/chevron2"/>
    <dgm:cxn modelId="{F0D4A0D6-D40B-4AA9-B8DE-E6F61F697136}" type="presParOf" srcId="{52BA038A-6C23-4A2E-AD61-7DAB79A9DB6E}" destId="{D499DAFA-BAF1-443B-93F1-EC4A7A88ED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4B5D9D-BE54-4ABB-900C-7A3858E80B15}" type="doc">
      <dgm:prSet loTypeId="urn:microsoft.com/office/officeart/2005/8/layout/h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0994EA-57DA-4BAB-A1B4-BD6A07A01564}">
      <dgm:prSet phldrT="[Text]"/>
      <dgm:spPr/>
      <dgm:t>
        <a:bodyPr/>
        <a:lstStyle/>
        <a:p>
          <a:r>
            <a:rPr lang="en-US" smtClean="0"/>
            <a:t>Strand 1: Birth Through Grade 12 as a Continuum and a Single System</a:t>
          </a:r>
          <a:endParaRPr lang="en-US"/>
        </a:p>
      </dgm:t>
    </dgm:pt>
    <dgm:pt modelId="{C6097CF4-0AFF-41AE-83BD-909EB3E95C22}" type="parTrans" cxnId="{C7023199-75F1-4D53-8230-08C75EEDC45A}">
      <dgm:prSet/>
      <dgm:spPr/>
      <dgm:t>
        <a:bodyPr/>
        <a:lstStyle/>
        <a:p>
          <a:endParaRPr lang="en-US"/>
        </a:p>
      </dgm:t>
    </dgm:pt>
    <dgm:pt modelId="{A8879144-770C-4631-8BC4-7CDC13F36687}" type="sibTrans" cxnId="{C7023199-75F1-4D53-8230-08C75EEDC45A}">
      <dgm:prSet/>
      <dgm:spPr/>
      <dgm:t>
        <a:bodyPr/>
        <a:lstStyle/>
        <a:p>
          <a:endParaRPr lang="en-US"/>
        </a:p>
      </dgm:t>
    </dgm:pt>
    <dgm:pt modelId="{F1789282-4372-4FDD-A29C-96D9DDE67004}">
      <dgm:prSet/>
      <dgm:spPr/>
      <dgm:t>
        <a:bodyPr/>
        <a:lstStyle/>
        <a:p>
          <a:r>
            <a:rPr lang="en-US" smtClean="0"/>
            <a:t>Strand 2: Foundations of Early Childhood Education</a:t>
          </a:r>
        </a:p>
      </dgm:t>
    </dgm:pt>
    <dgm:pt modelId="{16FA5AD0-7747-493F-A788-45F32A7ABB75}" type="parTrans" cxnId="{7554ED25-E4A4-4676-A125-ADE82E6DCE5B}">
      <dgm:prSet/>
      <dgm:spPr/>
      <dgm:t>
        <a:bodyPr/>
        <a:lstStyle/>
        <a:p>
          <a:endParaRPr lang="en-US"/>
        </a:p>
      </dgm:t>
    </dgm:pt>
    <dgm:pt modelId="{0C197577-769A-4306-906A-7DA160C5DC34}" type="sibTrans" cxnId="{7554ED25-E4A4-4676-A125-ADE82E6DCE5B}">
      <dgm:prSet/>
      <dgm:spPr/>
      <dgm:t>
        <a:bodyPr/>
        <a:lstStyle/>
        <a:p>
          <a:endParaRPr lang="en-US"/>
        </a:p>
      </dgm:t>
    </dgm:pt>
    <dgm:pt modelId="{C5DEECB1-7CFA-4A5F-8810-4F152F3F6F37}">
      <dgm:prSet/>
      <dgm:spPr/>
      <dgm:t>
        <a:bodyPr/>
        <a:lstStyle/>
        <a:p>
          <a:r>
            <a:rPr lang="en-US" smtClean="0"/>
            <a:t>Strand 3: Making Decisions About Curriculum, Assessment, and Instruction Across the Continuum</a:t>
          </a:r>
        </a:p>
      </dgm:t>
    </dgm:pt>
    <dgm:pt modelId="{10BB2EFD-605F-45AD-A67C-6124DA1AE45B}" type="parTrans" cxnId="{38ECA406-0791-4C57-AA35-B6C5D37DC552}">
      <dgm:prSet/>
      <dgm:spPr/>
      <dgm:t>
        <a:bodyPr/>
        <a:lstStyle/>
        <a:p>
          <a:endParaRPr lang="en-US"/>
        </a:p>
      </dgm:t>
    </dgm:pt>
    <dgm:pt modelId="{C5E7791F-C613-4225-9079-146B010A66B0}" type="sibTrans" cxnId="{38ECA406-0791-4C57-AA35-B6C5D37DC552}">
      <dgm:prSet/>
      <dgm:spPr/>
      <dgm:t>
        <a:bodyPr/>
        <a:lstStyle/>
        <a:p>
          <a:endParaRPr lang="en-US"/>
        </a:p>
      </dgm:t>
    </dgm:pt>
    <dgm:pt modelId="{C1414DC5-9ABE-4D0D-AC4E-B180557DA557}">
      <dgm:prSet/>
      <dgm:spPr/>
      <dgm:t>
        <a:bodyPr/>
        <a:lstStyle/>
        <a:p>
          <a:r>
            <a:rPr lang="en-US" smtClean="0"/>
            <a:t>Strand 4: Building Effective Partnerships</a:t>
          </a:r>
          <a:endParaRPr lang="en-US" dirty="0" smtClean="0"/>
        </a:p>
      </dgm:t>
    </dgm:pt>
    <dgm:pt modelId="{B635108C-FF00-43AA-8440-91A77FD16B66}" type="parTrans" cxnId="{61B72916-3F57-43CF-B491-BECC6302CE47}">
      <dgm:prSet/>
      <dgm:spPr/>
      <dgm:t>
        <a:bodyPr/>
        <a:lstStyle/>
        <a:p>
          <a:endParaRPr lang="en-US"/>
        </a:p>
      </dgm:t>
    </dgm:pt>
    <dgm:pt modelId="{EA5B65C9-AE29-499A-B2E5-98DE179278BB}" type="sibTrans" cxnId="{61B72916-3F57-43CF-B491-BECC6302CE47}">
      <dgm:prSet/>
      <dgm:spPr/>
      <dgm:t>
        <a:bodyPr/>
        <a:lstStyle/>
        <a:p>
          <a:endParaRPr lang="en-US"/>
        </a:p>
      </dgm:t>
    </dgm:pt>
    <dgm:pt modelId="{72623B15-1BBE-4FE7-BBB7-F8712D566F2E}" type="pres">
      <dgm:prSet presAssocID="{1D4B5D9D-BE54-4ABB-900C-7A3858E80B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C3FF68-BFE8-4D3F-B7E9-63108F958453}" type="pres">
      <dgm:prSet presAssocID="{8C0994EA-57DA-4BAB-A1B4-BD6A07A015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4C432-56E6-4FDD-895D-26F80684D814}" type="pres">
      <dgm:prSet presAssocID="{A8879144-770C-4631-8BC4-7CDC13F36687}" presName="sibTrans" presStyleCnt="0"/>
      <dgm:spPr/>
    </dgm:pt>
    <dgm:pt modelId="{3CA5CF92-FB4A-43C8-94AE-59D696C9C217}" type="pres">
      <dgm:prSet presAssocID="{F1789282-4372-4FDD-A29C-96D9DDE670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A8AD8-3BB6-407F-A499-C82D4E529A3F}" type="pres">
      <dgm:prSet presAssocID="{0C197577-769A-4306-906A-7DA160C5DC34}" presName="sibTrans" presStyleCnt="0"/>
      <dgm:spPr/>
    </dgm:pt>
    <dgm:pt modelId="{73242BFD-4823-44DD-B5CA-375A2A5E0C17}" type="pres">
      <dgm:prSet presAssocID="{C5DEECB1-7CFA-4A5F-8810-4F152F3F6F3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CC5C8-F6C6-4F48-880A-AF4710810193}" type="pres">
      <dgm:prSet presAssocID="{C5E7791F-C613-4225-9079-146B010A66B0}" presName="sibTrans" presStyleCnt="0"/>
      <dgm:spPr/>
    </dgm:pt>
    <dgm:pt modelId="{D6FF3347-8465-4D15-8A7A-78375FF0D5B3}" type="pres">
      <dgm:prSet presAssocID="{C1414DC5-9ABE-4D0D-AC4E-B180557DA5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CA406-0791-4C57-AA35-B6C5D37DC552}" srcId="{1D4B5D9D-BE54-4ABB-900C-7A3858E80B15}" destId="{C5DEECB1-7CFA-4A5F-8810-4F152F3F6F37}" srcOrd="2" destOrd="0" parTransId="{10BB2EFD-605F-45AD-A67C-6124DA1AE45B}" sibTransId="{C5E7791F-C613-4225-9079-146B010A66B0}"/>
    <dgm:cxn modelId="{3F2F18D4-A6A9-40B1-8814-8223BE1C2931}" type="presOf" srcId="{1D4B5D9D-BE54-4ABB-900C-7A3858E80B15}" destId="{72623B15-1BBE-4FE7-BBB7-F8712D566F2E}" srcOrd="0" destOrd="0" presId="urn:microsoft.com/office/officeart/2005/8/layout/hList6"/>
    <dgm:cxn modelId="{F6D5BD65-0E20-46B5-BC3A-7E8E6D541CED}" type="presOf" srcId="{8C0994EA-57DA-4BAB-A1B4-BD6A07A01564}" destId="{DFC3FF68-BFE8-4D3F-B7E9-63108F958453}" srcOrd="0" destOrd="0" presId="urn:microsoft.com/office/officeart/2005/8/layout/hList6"/>
    <dgm:cxn modelId="{61B72916-3F57-43CF-B491-BECC6302CE47}" srcId="{1D4B5D9D-BE54-4ABB-900C-7A3858E80B15}" destId="{C1414DC5-9ABE-4D0D-AC4E-B180557DA557}" srcOrd="3" destOrd="0" parTransId="{B635108C-FF00-43AA-8440-91A77FD16B66}" sibTransId="{EA5B65C9-AE29-499A-B2E5-98DE179278BB}"/>
    <dgm:cxn modelId="{E815B0A6-6AD0-4705-98F0-9849D86CA2C8}" type="presOf" srcId="{C5DEECB1-7CFA-4A5F-8810-4F152F3F6F37}" destId="{73242BFD-4823-44DD-B5CA-375A2A5E0C17}" srcOrd="0" destOrd="0" presId="urn:microsoft.com/office/officeart/2005/8/layout/hList6"/>
    <dgm:cxn modelId="{7554ED25-E4A4-4676-A125-ADE82E6DCE5B}" srcId="{1D4B5D9D-BE54-4ABB-900C-7A3858E80B15}" destId="{F1789282-4372-4FDD-A29C-96D9DDE67004}" srcOrd="1" destOrd="0" parTransId="{16FA5AD0-7747-493F-A788-45F32A7ABB75}" sibTransId="{0C197577-769A-4306-906A-7DA160C5DC34}"/>
    <dgm:cxn modelId="{D8B16B46-E98F-4F6C-A497-7B2595DD84D9}" type="presOf" srcId="{C1414DC5-9ABE-4D0D-AC4E-B180557DA557}" destId="{D6FF3347-8465-4D15-8A7A-78375FF0D5B3}" srcOrd="0" destOrd="0" presId="urn:microsoft.com/office/officeart/2005/8/layout/hList6"/>
    <dgm:cxn modelId="{0A7BE007-2FD5-41B1-8863-9798629F6E52}" type="presOf" srcId="{F1789282-4372-4FDD-A29C-96D9DDE67004}" destId="{3CA5CF92-FB4A-43C8-94AE-59D696C9C217}" srcOrd="0" destOrd="0" presId="urn:microsoft.com/office/officeart/2005/8/layout/hList6"/>
    <dgm:cxn modelId="{C7023199-75F1-4D53-8230-08C75EEDC45A}" srcId="{1D4B5D9D-BE54-4ABB-900C-7A3858E80B15}" destId="{8C0994EA-57DA-4BAB-A1B4-BD6A07A01564}" srcOrd="0" destOrd="0" parTransId="{C6097CF4-0AFF-41AE-83BD-909EB3E95C22}" sibTransId="{A8879144-770C-4631-8BC4-7CDC13F36687}"/>
    <dgm:cxn modelId="{582B65E7-4504-4B0D-90A4-7205F981C014}" type="presParOf" srcId="{72623B15-1BBE-4FE7-BBB7-F8712D566F2E}" destId="{DFC3FF68-BFE8-4D3F-B7E9-63108F958453}" srcOrd="0" destOrd="0" presId="urn:microsoft.com/office/officeart/2005/8/layout/hList6"/>
    <dgm:cxn modelId="{F171D61C-6783-4306-9452-39761344C1A4}" type="presParOf" srcId="{72623B15-1BBE-4FE7-BBB7-F8712D566F2E}" destId="{E4E4C432-56E6-4FDD-895D-26F80684D814}" srcOrd="1" destOrd="0" presId="urn:microsoft.com/office/officeart/2005/8/layout/hList6"/>
    <dgm:cxn modelId="{6DECACFE-1249-4604-81CB-082940D9ECF2}" type="presParOf" srcId="{72623B15-1BBE-4FE7-BBB7-F8712D566F2E}" destId="{3CA5CF92-FB4A-43C8-94AE-59D696C9C217}" srcOrd="2" destOrd="0" presId="urn:microsoft.com/office/officeart/2005/8/layout/hList6"/>
    <dgm:cxn modelId="{E80E8E9D-E809-42F5-9F3E-6DFC90EA09DC}" type="presParOf" srcId="{72623B15-1BBE-4FE7-BBB7-F8712D566F2E}" destId="{129A8AD8-3BB6-407F-A499-C82D4E529A3F}" srcOrd="3" destOrd="0" presId="urn:microsoft.com/office/officeart/2005/8/layout/hList6"/>
    <dgm:cxn modelId="{744696CA-D863-4DBB-9C93-81614FA24867}" type="presParOf" srcId="{72623B15-1BBE-4FE7-BBB7-F8712D566F2E}" destId="{73242BFD-4823-44DD-B5CA-375A2A5E0C17}" srcOrd="4" destOrd="0" presId="urn:microsoft.com/office/officeart/2005/8/layout/hList6"/>
    <dgm:cxn modelId="{A49EE4B9-7C94-48A9-BD7F-5D64621B2FDE}" type="presParOf" srcId="{72623B15-1BBE-4FE7-BBB7-F8712D566F2E}" destId="{686CC5C8-F6C6-4F48-880A-AF4710810193}" srcOrd="5" destOrd="0" presId="urn:microsoft.com/office/officeart/2005/8/layout/hList6"/>
    <dgm:cxn modelId="{3FEA06F7-E402-4163-A120-6EEE5F3E554E}" type="presParOf" srcId="{72623B15-1BBE-4FE7-BBB7-F8712D566F2E}" destId="{D6FF3347-8465-4D15-8A7A-78375FF0D5B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5CF9F6-4003-463F-8AD3-D5374EAF0B5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6084B2-5C78-430E-BACC-FF5893CB6CF8}">
      <dgm:prSet phldrT="[Text]" custT="1"/>
      <dgm:spPr/>
      <dgm:t>
        <a:bodyPr/>
        <a:lstStyle/>
        <a:p>
          <a:r>
            <a:rPr lang="en-US" sz="1400"/>
            <a:t>1.1</a:t>
          </a:r>
        </a:p>
      </dgm:t>
    </dgm:pt>
    <dgm:pt modelId="{00E01B61-9FED-4A24-A235-DB434BE400B6}" type="parTrans" cxnId="{B9BCBA3F-6A88-4DA3-91D3-E8CB0466719B}">
      <dgm:prSet/>
      <dgm:spPr/>
      <dgm:t>
        <a:bodyPr/>
        <a:lstStyle/>
        <a:p>
          <a:endParaRPr lang="en-US"/>
        </a:p>
      </dgm:t>
    </dgm:pt>
    <dgm:pt modelId="{CE285C5F-E671-4807-8AA4-780F4F358688}" type="sibTrans" cxnId="{B9BCBA3F-6A88-4DA3-91D3-E8CB0466719B}">
      <dgm:prSet/>
      <dgm:spPr/>
      <dgm:t>
        <a:bodyPr/>
        <a:lstStyle/>
        <a:p>
          <a:endParaRPr lang="en-US"/>
        </a:p>
      </dgm:t>
    </dgm:pt>
    <dgm:pt modelId="{60D873BE-6C40-41A8-A0D9-ECC9110C6A35}">
      <dgm:prSet custT="1"/>
      <dgm:spPr/>
      <dgm:t>
        <a:bodyPr/>
        <a:lstStyle/>
        <a:p>
          <a:r>
            <a:rPr lang="en-US" sz="1400"/>
            <a:t>1.2</a:t>
          </a:r>
        </a:p>
      </dgm:t>
    </dgm:pt>
    <dgm:pt modelId="{615B9553-FAEA-4D96-BB1C-C467E4360C47}" type="parTrans" cxnId="{34D262A9-AFCF-494E-BE4B-1A37E9430EF1}">
      <dgm:prSet/>
      <dgm:spPr/>
      <dgm:t>
        <a:bodyPr/>
        <a:lstStyle/>
        <a:p>
          <a:endParaRPr lang="en-US"/>
        </a:p>
      </dgm:t>
    </dgm:pt>
    <dgm:pt modelId="{B524E2D1-F08F-4B16-B169-1379F14BAF86}" type="sibTrans" cxnId="{34D262A9-AFCF-494E-BE4B-1A37E9430EF1}">
      <dgm:prSet/>
      <dgm:spPr/>
      <dgm:t>
        <a:bodyPr/>
        <a:lstStyle/>
        <a:p>
          <a:endParaRPr lang="en-US"/>
        </a:p>
      </dgm:t>
    </dgm:pt>
    <dgm:pt modelId="{5F8DFDCD-2BCB-42D9-BBDD-C2B6BA1DCB8C}">
      <dgm:prSet custT="1"/>
      <dgm:spPr/>
      <dgm:t>
        <a:bodyPr/>
        <a:lstStyle/>
        <a:p>
          <a:r>
            <a:rPr lang="en-US" sz="1400"/>
            <a:t>1.3</a:t>
          </a:r>
        </a:p>
      </dgm:t>
    </dgm:pt>
    <dgm:pt modelId="{3BC2FA34-9D8B-4AE0-9A21-6F3F176D62A8}" type="parTrans" cxnId="{3E5B295A-3736-480E-B7F0-A0839970E062}">
      <dgm:prSet/>
      <dgm:spPr/>
      <dgm:t>
        <a:bodyPr/>
        <a:lstStyle/>
        <a:p>
          <a:endParaRPr lang="en-US"/>
        </a:p>
      </dgm:t>
    </dgm:pt>
    <dgm:pt modelId="{D85568D6-BFCC-4723-B717-185456374A9C}" type="sibTrans" cxnId="{3E5B295A-3736-480E-B7F0-A0839970E062}">
      <dgm:prSet/>
      <dgm:spPr/>
      <dgm:t>
        <a:bodyPr/>
        <a:lstStyle/>
        <a:p>
          <a:endParaRPr lang="en-US"/>
        </a:p>
      </dgm:t>
    </dgm:pt>
    <dgm:pt modelId="{69E8BAE4-6FF9-43DB-A22A-FF176B8C8926}">
      <dgm:prSet custT="1"/>
      <dgm:spPr/>
      <dgm:t>
        <a:bodyPr/>
        <a:lstStyle/>
        <a:p>
          <a:r>
            <a:rPr lang="en-US" sz="1400"/>
            <a:t>1.4</a:t>
          </a:r>
        </a:p>
      </dgm:t>
    </dgm:pt>
    <dgm:pt modelId="{5203291E-1BAB-4AF0-9720-1F21A0E8ACF9}" type="parTrans" cxnId="{758E9A23-F9D6-479E-B09F-B49D1180C708}">
      <dgm:prSet/>
      <dgm:spPr/>
      <dgm:t>
        <a:bodyPr/>
        <a:lstStyle/>
        <a:p>
          <a:endParaRPr lang="en-US"/>
        </a:p>
      </dgm:t>
    </dgm:pt>
    <dgm:pt modelId="{035D9714-0C97-45DD-8B66-8C6665A6C01D}" type="sibTrans" cxnId="{758E9A23-F9D6-479E-B09F-B49D1180C708}">
      <dgm:prSet/>
      <dgm:spPr/>
      <dgm:t>
        <a:bodyPr/>
        <a:lstStyle/>
        <a:p>
          <a:endParaRPr lang="en-US"/>
        </a:p>
      </dgm:t>
    </dgm:pt>
    <dgm:pt modelId="{8A707B26-E022-4F9F-B528-E2856EEE8C51}">
      <dgm:prSet phldrT="[Text]" custT="1"/>
      <dgm:spPr/>
      <dgm:t>
        <a:bodyPr/>
        <a:lstStyle/>
        <a:p>
          <a:r>
            <a:rPr lang="en-US" sz="1400"/>
            <a:t>The Continuum</a:t>
          </a:r>
        </a:p>
      </dgm:t>
    </dgm:pt>
    <dgm:pt modelId="{BF6D1A9B-589D-48BF-A1FC-1515925247E3}" type="parTrans" cxnId="{B601B5C2-7980-482C-B910-8D8CCFED4A59}">
      <dgm:prSet/>
      <dgm:spPr/>
      <dgm:t>
        <a:bodyPr/>
        <a:lstStyle/>
        <a:p>
          <a:endParaRPr lang="en-US"/>
        </a:p>
      </dgm:t>
    </dgm:pt>
    <dgm:pt modelId="{8181F277-B0D9-4C48-8083-CCF3B31CE182}" type="sibTrans" cxnId="{B601B5C2-7980-482C-B910-8D8CCFED4A59}">
      <dgm:prSet/>
      <dgm:spPr/>
      <dgm:t>
        <a:bodyPr/>
        <a:lstStyle/>
        <a:p>
          <a:endParaRPr lang="en-US"/>
        </a:p>
      </dgm:t>
    </dgm:pt>
    <dgm:pt modelId="{7DF8C5A5-A126-435E-A75D-67DB93169313}">
      <dgm:prSet custT="1"/>
      <dgm:spPr/>
      <dgm:t>
        <a:bodyPr/>
        <a:lstStyle/>
        <a:p>
          <a:r>
            <a:rPr lang="en-US" sz="1400"/>
            <a:t>System Relationships</a:t>
          </a:r>
        </a:p>
      </dgm:t>
    </dgm:pt>
    <dgm:pt modelId="{D64FC5B9-36AE-48D3-AF05-0FDDD1230400}" type="parTrans" cxnId="{A56B57B7-12D0-41F2-ABC0-6B598C5FC952}">
      <dgm:prSet/>
      <dgm:spPr/>
      <dgm:t>
        <a:bodyPr/>
        <a:lstStyle/>
        <a:p>
          <a:endParaRPr lang="en-US"/>
        </a:p>
      </dgm:t>
    </dgm:pt>
    <dgm:pt modelId="{991FE9D0-D342-4CF6-A409-9639B2EAF4D7}" type="sibTrans" cxnId="{A56B57B7-12D0-41F2-ABC0-6B598C5FC952}">
      <dgm:prSet/>
      <dgm:spPr/>
      <dgm:t>
        <a:bodyPr/>
        <a:lstStyle/>
        <a:p>
          <a:endParaRPr lang="en-US"/>
        </a:p>
      </dgm:t>
    </dgm:pt>
    <dgm:pt modelId="{08B2D6AF-0937-4824-B56D-ED5297BF86BC}">
      <dgm:prSet custT="1"/>
      <dgm:spPr/>
      <dgm:t>
        <a:bodyPr/>
        <a:lstStyle/>
        <a:p>
          <a:r>
            <a:rPr lang="en-US" sz="1400"/>
            <a:t>Features of Different Levels of Education</a:t>
          </a:r>
        </a:p>
      </dgm:t>
    </dgm:pt>
    <dgm:pt modelId="{44B5A3EE-E961-4337-B401-BC73584C3D58}" type="parTrans" cxnId="{04EEF3E6-0427-438C-AA7C-8E69C7A2386D}">
      <dgm:prSet/>
      <dgm:spPr/>
      <dgm:t>
        <a:bodyPr/>
        <a:lstStyle/>
        <a:p>
          <a:endParaRPr lang="en-US"/>
        </a:p>
      </dgm:t>
    </dgm:pt>
    <dgm:pt modelId="{AF2B91D7-8A5C-4128-9E84-3FB8256AE2FE}" type="sibTrans" cxnId="{04EEF3E6-0427-438C-AA7C-8E69C7A2386D}">
      <dgm:prSet/>
      <dgm:spPr/>
      <dgm:t>
        <a:bodyPr/>
        <a:lstStyle/>
        <a:p>
          <a:endParaRPr lang="en-US"/>
        </a:p>
      </dgm:t>
    </dgm:pt>
    <dgm:pt modelId="{11CBCA6F-80E6-465C-9A27-E762AA3C8C3F}">
      <dgm:prSet custT="1"/>
      <dgm:spPr/>
      <dgm:t>
        <a:bodyPr/>
        <a:lstStyle/>
        <a:p>
          <a:r>
            <a:rPr lang="en-US" sz="1400"/>
            <a:t>Successful Transitions</a:t>
          </a:r>
        </a:p>
      </dgm:t>
    </dgm:pt>
    <dgm:pt modelId="{805C79B6-9236-46FF-9498-BDD394D19EC5}" type="parTrans" cxnId="{517EE953-DE98-4C35-B4BB-52DE4FC0AAA6}">
      <dgm:prSet/>
      <dgm:spPr/>
      <dgm:t>
        <a:bodyPr/>
        <a:lstStyle/>
        <a:p>
          <a:endParaRPr lang="en-US"/>
        </a:p>
      </dgm:t>
    </dgm:pt>
    <dgm:pt modelId="{161E8888-5FC7-455A-B17B-1D578159DFF1}" type="sibTrans" cxnId="{517EE953-DE98-4C35-B4BB-52DE4FC0AAA6}">
      <dgm:prSet/>
      <dgm:spPr/>
      <dgm:t>
        <a:bodyPr/>
        <a:lstStyle/>
        <a:p>
          <a:endParaRPr lang="en-US"/>
        </a:p>
      </dgm:t>
    </dgm:pt>
    <dgm:pt modelId="{1EF2062C-77A8-4FAA-BCCA-9D344A4D903F}" type="pres">
      <dgm:prSet presAssocID="{065CF9F6-4003-463F-8AD3-D5374EAF0B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B19BE-9A36-49BE-AC84-A4CC69D52DF2}" type="pres">
      <dgm:prSet presAssocID="{7B6084B2-5C78-430E-BACC-FF5893CB6CF8}" presName="composite" presStyleCnt="0"/>
      <dgm:spPr/>
    </dgm:pt>
    <dgm:pt modelId="{7023811B-73C7-44CA-BB6B-B3EF6DAAB3F2}" type="pres">
      <dgm:prSet presAssocID="{7B6084B2-5C78-430E-BACC-FF5893CB6CF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8DDD3-26D3-42F8-9928-430A956F3E1F}" type="pres">
      <dgm:prSet presAssocID="{7B6084B2-5C78-430E-BACC-FF5893CB6CF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9C753-6C8C-41F5-8128-B47DB3D90D8E}" type="pres">
      <dgm:prSet presAssocID="{CE285C5F-E671-4807-8AA4-780F4F358688}" presName="sp" presStyleCnt="0"/>
      <dgm:spPr/>
    </dgm:pt>
    <dgm:pt modelId="{42613B91-84DF-4308-9B92-DD5DC094903D}" type="pres">
      <dgm:prSet presAssocID="{60D873BE-6C40-41A8-A0D9-ECC9110C6A35}" presName="composite" presStyleCnt="0"/>
      <dgm:spPr/>
    </dgm:pt>
    <dgm:pt modelId="{9AD454DA-F6A1-48B9-94AC-B644761E2F1D}" type="pres">
      <dgm:prSet presAssocID="{60D873BE-6C40-41A8-A0D9-ECC9110C6A3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8D4A-6D78-47A6-848B-A66C4871D6C4}" type="pres">
      <dgm:prSet presAssocID="{60D873BE-6C40-41A8-A0D9-ECC9110C6A3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A0DC5-B32F-46ED-BE91-46499B69D344}" type="pres">
      <dgm:prSet presAssocID="{B524E2D1-F08F-4B16-B169-1379F14BAF86}" presName="sp" presStyleCnt="0"/>
      <dgm:spPr/>
    </dgm:pt>
    <dgm:pt modelId="{C025D4E6-C521-471D-9E65-2F922E8EB5E8}" type="pres">
      <dgm:prSet presAssocID="{5F8DFDCD-2BCB-42D9-BBDD-C2B6BA1DCB8C}" presName="composite" presStyleCnt="0"/>
      <dgm:spPr/>
    </dgm:pt>
    <dgm:pt modelId="{30398D1A-04BD-4F26-867A-5C4AC4BA3987}" type="pres">
      <dgm:prSet presAssocID="{5F8DFDCD-2BCB-42D9-BBDD-C2B6BA1DCB8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BB336-E511-4D8B-9435-BBCE84013F3F}" type="pres">
      <dgm:prSet presAssocID="{5F8DFDCD-2BCB-42D9-BBDD-C2B6BA1DCB8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849BF-C165-4B43-B2D0-80AB814FC634}" type="pres">
      <dgm:prSet presAssocID="{D85568D6-BFCC-4723-B717-185456374A9C}" presName="sp" presStyleCnt="0"/>
      <dgm:spPr/>
    </dgm:pt>
    <dgm:pt modelId="{60946581-93E5-47B8-8085-55C10D7DDE0F}" type="pres">
      <dgm:prSet presAssocID="{69E8BAE4-6FF9-43DB-A22A-FF176B8C8926}" presName="composite" presStyleCnt="0"/>
      <dgm:spPr/>
    </dgm:pt>
    <dgm:pt modelId="{96831D0D-52EE-4243-B2C8-6B3ABD565577}" type="pres">
      <dgm:prSet presAssocID="{69E8BAE4-6FF9-43DB-A22A-FF176B8C89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1F863-D2B8-4CD3-9B25-931D292A6016}" type="pres">
      <dgm:prSet presAssocID="{69E8BAE4-6FF9-43DB-A22A-FF176B8C89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4DCA3-5975-44BC-87A6-78539C7471E9}" type="presOf" srcId="{7DF8C5A5-A126-435E-A75D-67DB93169313}" destId="{803A8D4A-6D78-47A6-848B-A66C4871D6C4}" srcOrd="0" destOrd="0" presId="urn:microsoft.com/office/officeart/2005/8/layout/chevron2"/>
    <dgm:cxn modelId="{758E9A23-F9D6-479E-B09F-B49D1180C708}" srcId="{065CF9F6-4003-463F-8AD3-D5374EAF0B52}" destId="{69E8BAE4-6FF9-43DB-A22A-FF176B8C8926}" srcOrd="3" destOrd="0" parTransId="{5203291E-1BAB-4AF0-9720-1F21A0E8ACF9}" sibTransId="{035D9714-0C97-45DD-8B66-8C6665A6C01D}"/>
    <dgm:cxn modelId="{3E5B295A-3736-480E-B7F0-A0839970E062}" srcId="{065CF9F6-4003-463F-8AD3-D5374EAF0B52}" destId="{5F8DFDCD-2BCB-42D9-BBDD-C2B6BA1DCB8C}" srcOrd="2" destOrd="0" parTransId="{3BC2FA34-9D8B-4AE0-9A21-6F3F176D62A8}" sibTransId="{D85568D6-BFCC-4723-B717-185456374A9C}"/>
    <dgm:cxn modelId="{34D262A9-AFCF-494E-BE4B-1A37E9430EF1}" srcId="{065CF9F6-4003-463F-8AD3-D5374EAF0B52}" destId="{60D873BE-6C40-41A8-A0D9-ECC9110C6A35}" srcOrd="1" destOrd="0" parTransId="{615B9553-FAEA-4D96-BB1C-C467E4360C47}" sibTransId="{B524E2D1-F08F-4B16-B169-1379F14BAF86}"/>
    <dgm:cxn modelId="{B601B5C2-7980-482C-B910-8D8CCFED4A59}" srcId="{7B6084B2-5C78-430E-BACC-FF5893CB6CF8}" destId="{8A707B26-E022-4F9F-B528-E2856EEE8C51}" srcOrd="0" destOrd="0" parTransId="{BF6D1A9B-589D-48BF-A1FC-1515925247E3}" sibTransId="{8181F277-B0D9-4C48-8083-CCF3B31CE182}"/>
    <dgm:cxn modelId="{E5348869-4D67-42EC-A0F8-6A36CD33122D}" type="presOf" srcId="{08B2D6AF-0937-4824-B56D-ED5297BF86BC}" destId="{5C7BB336-E511-4D8B-9435-BBCE84013F3F}" srcOrd="0" destOrd="0" presId="urn:microsoft.com/office/officeart/2005/8/layout/chevron2"/>
    <dgm:cxn modelId="{B92A9829-A9F7-40CE-A2CB-B2095F83D966}" type="presOf" srcId="{065CF9F6-4003-463F-8AD3-D5374EAF0B52}" destId="{1EF2062C-77A8-4FAA-BCCA-9D344A4D903F}" srcOrd="0" destOrd="0" presId="urn:microsoft.com/office/officeart/2005/8/layout/chevron2"/>
    <dgm:cxn modelId="{B03AA490-CE7D-43E2-9503-AF641482B8CB}" type="presOf" srcId="{69E8BAE4-6FF9-43DB-A22A-FF176B8C8926}" destId="{96831D0D-52EE-4243-B2C8-6B3ABD565577}" srcOrd="0" destOrd="0" presId="urn:microsoft.com/office/officeart/2005/8/layout/chevron2"/>
    <dgm:cxn modelId="{04EEF3E6-0427-438C-AA7C-8E69C7A2386D}" srcId="{5F8DFDCD-2BCB-42D9-BBDD-C2B6BA1DCB8C}" destId="{08B2D6AF-0937-4824-B56D-ED5297BF86BC}" srcOrd="0" destOrd="0" parTransId="{44B5A3EE-E961-4337-B401-BC73584C3D58}" sibTransId="{AF2B91D7-8A5C-4128-9E84-3FB8256AE2FE}"/>
    <dgm:cxn modelId="{A56B57B7-12D0-41F2-ABC0-6B598C5FC952}" srcId="{60D873BE-6C40-41A8-A0D9-ECC9110C6A35}" destId="{7DF8C5A5-A126-435E-A75D-67DB93169313}" srcOrd="0" destOrd="0" parTransId="{D64FC5B9-36AE-48D3-AF05-0FDDD1230400}" sibTransId="{991FE9D0-D342-4CF6-A409-9639B2EAF4D7}"/>
    <dgm:cxn modelId="{957BA339-8AAF-4487-811F-E128D6245CA4}" type="presOf" srcId="{8A707B26-E022-4F9F-B528-E2856EEE8C51}" destId="{9A08DDD3-26D3-42F8-9928-430A956F3E1F}" srcOrd="0" destOrd="0" presId="urn:microsoft.com/office/officeart/2005/8/layout/chevron2"/>
    <dgm:cxn modelId="{669D4F74-EB4F-45D8-B811-9D1A066A004F}" type="presOf" srcId="{7B6084B2-5C78-430E-BACC-FF5893CB6CF8}" destId="{7023811B-73C7-44CA-BB6B-B3EF6DAAB3F2}" srcOrd="0" destOrd="0" presId="urn:microsoft.com/office/officeart/2005/8/layout/chevron2"/>
    <dgm:cxn modelId="{517EE953-DE98-4C35-B4BB-52DE4FC0AAA6}" srcId="{69E8BAE4-6FF9-43DB-A22A-FF176B8C8926}" destId="{11CBCA6F-80E6-465C-9A27-E762AA3C8C3F}" srcOrd="0" destOrd="0" parTransId="{805C79B6-9236-46FF-9498-BDD394D19EC5}" sibTransId="{161E8888-5FC7-455A-B17B-1D578159DFF1}"/>
    <dgm:cxn modelId="{61B38D9F-68F6-41DF-A671-DD11D0AF57EE}" type="presOf" srcId="{11CBCA6F-80E6-465C-9A27-E762AA3C8C3F}" destId="{4CF1F863-D2B8-4CD3-9B25-931D292A6016}" srcOrd="0" destOrd="0" presId="urn:microsoft.com/office/officeart/2005/8/layout/chevron2"/>
    <dgm:cxn modelId="{3C4F5AFD-97C1-48EC-9B72-2FD69CD18F41}" type="presOf" srcId="{5F8DFDCD-2BCB-42D9-BBDD-C2B6BA1DCB8C}" destId="{30398D1A-04BD-4F26-867A-5C4AC4BA3987}" srcOrd="0" destOrd="0" presId="urn:microsoft.com/office/officeart/2005/8/layout/chevron2"/>
    <dgm:cxn modelId="{B9BCBA3F-6A88-4DA3-91D3-E8CB0466719B}" srcId="{065CF9F6-4003-463F-8AD3-D5374EAF0B52}" destId="{7B6084B2-5C78-430E-BACC-FF5893CB6CF8}" srcOrd="0" destOrd="0" parTransId="{00E01B61-9FED-4A24-A235-DB434BE400B6}" sibTransId="{CE285C5F-E671-4807-8AA4-780F4F358688}"/>
    <dgm:cxn modelId="{99E37926-BED2-4A16-8736-FEF8E1139CD6}" type="presOf" srcId="{60D873BE-6C40-41A8-A0D9-ECC9110C6A35}" destId="{9AD454DA-F6A1-48B9-94AC-B644761E2F1D}" srcOrd="0" destOrd="0" presId="urn:microsoft.com/office/officeart/2005/8/layout/chevron2"/>
    <dgm:cxn modelId="{0DFD1DC5-B739-41BD-94B8-70AC782FDC2F}" type="presParOf" srcId="{1EF2062C-77A8-4FAA-BCCA-9D344A4D903F}" destId="{4DCB19BE-9A36-49BE-AC84-A4CC69D52DF2}" srcOrd="0" destOrd="0" presId="urn:microsoft.com/office/officeart/2005/8/layout/chevron2"/>
    <dgm:cxn modelId="{0B63AD06-D191-4E5C-8C9F-8C9C3958B42F}" type="presParOf" srcId="{4DCB19BE-9A36-49BE-AC84-A4CC69D52DF2}" destId="{7023811B-73C7-44CA-BB6B-B3EF6DAAB3F2}" srcOrd="0" destOrd="0" presId="urn:microsoft.com/office/officeart/2005/8/layout/chevron2"/>
    <dgm:cxn modelId="{3306726F-53A3-4815-82A1-629FDE431307}" type="presParOf" srcId="{4DCB19BE-9A36-49BE-AC84-A4CC69D52DF2}" destId="{9A08DDD3-26D3-42F8-9928-430A956F3E1F}" srcOrd="1" destOrd="0" presId="urn:microsoft.com/office/officeart/2005/8/layout/chevron2"/>
    <dgm:cxn modelId="{3EBBB9DC-E39E-4A31-A318-CF9FBEC6072B}" type="presParOf" srcId="{1EF2062C-77A8-4FAA-BCCA-9D344A4D903F}" destId="{03E9C753-6C8C-41F5-8128-B47DB3D90D8E}" srcOrd="1" destOrd="0" presId="urn:microsoft.com/office/officeart/2005/8/layout/chevron2"/>
    <dgm:cxn modelId="{7A5D1B04-5ADC-4233-97FE-E52D03F49092}" type="presParOf" srcId="{1EF2062C-77A8-4FAA-BCCA-9D344A4D903F}" destId="{42613B91-84DF-4308-9B92-DD5DC094903D}" srcOrd="2" destOrd="0" presId="urn:microsoft.com/office/officeart/2005/8/layout/chevron2"/>
    <dgm:cxn modelId="{48559D6E-895D-4ED0-8023-50DF0960AB0F}" type="presParOf" srcId="{42613B91-84DF-4308-9B92-DD5DC094903D}" destId="{9AD454DA-F6A1-48B9-94AC-B644761E2F1D}" srcOrd="0" destOrd="0" presId="urn:microsoft.com/office/officeart/2005/8/layout/chevron2"/>
    <dgm:cxn modelId="{797E55CD-DB96-4534-A2D3-C7BF1651F4F7}" type="presParOf" srcId="{42613B91-84DF-4308-9B92-DD5DC094903D}" destId="{803A8D4A-6D78-47A6-848B-A66C4871D6C4}" srcOrd="1" destOrd="0" presId="urn:microsoft.com/office/officeart/2005/8/layout/chevron2"/>
    <dgm:cxn modelId="{33F5B281-4CCD-438A-A3F9-6AA7180D74B6}" type="presParOf" srcId="{1EF2062C-77A8-4FAA-BCCA-9D344A4D903F}" destId="{B91A0DC5-B32F-46ED-BE91-46499B69D344}" srcOrd="3" destOrd="0" presId="urn:microsoft.com/office/officeart/2005/8/layout/chevron2"/>
    <dgm:cxn modelId="{8A175E8D-7DF5-428D-9323-B5B659F6022C}" type="presParOf" srcId="{1EF2062C-77A8-4FAA-BCCA-9D344A4D903F}" destId="{C025D4E6-C521-471D-9E65-2F922E8EB5E8}" srcOrd="4" destOrd="0" presId="urn:microsoft.com/office/officeart/2005/8/layout/chevron2"/>
    <dgm:cxn modelId="{0C508B74-6CC4-498B-BA0F-0F34212D0205}" type="presParOf" srcId="{C025D4E6-C521-471D-9E65-2F922E8EB5E8}" destId="{30398D1A-04BD-4F26-867A-5C4AC4BA3987}" srcOrd="0" destOrd="0" presId="urn:microsoft.com/office/officeart/2005/8/layout/chevron2"/>
    <dgm:cxn modelId="{EC1DE177-542F-4F08-BA57-EFF02DA0BCF0}" type="presParOf" srcId="{C025D4E6-C521-471D-9E65-2F922E8EB5E8}" destId="{5C7BB336-E511-4D8B-9435-BBCE84013F3F}" srcOrd="1" destOrd="0" presId="urn:microsoft.com/office/officeart/2005/8/layout/chevron2"/>
    <dgm:cxn modelId="{0E0D3D8D-DB16-473E-9F8E-26480D501F60}" type="presParOf" srcId="{1EF2062C-77A8-4FAA-BCCA-9D344A4D903F}" destId="{05A849BF-C165-4B43-B2D0-80AB814FC634}" srcOrd="5" destOrd="0" presId="urn:microsoft.com/office/officeart/2005/8/layout/chevron2"/>
    <dgm:cxn modelId="{23802A83-D4F1-4B8B-8411-DEB41EBFD94F}" type="presParOf" srcId="{1EF2062C-77A8-4FAA-BCCA-9D344A4D903F}" destId="{60946581-93E5-47B8-8085-55C10D7DDE0F}" srcOrd="6" destOrd="0" presId="urn:microsoft.com/office/officeart/2005/8/layout/chevron2"/>
    <dgm:cxn modelId="{B45576F9-6556-4839-93A9-1A1E6269E16C}" type="presParOf" srcId="{60946581-93E5-47B8-8085-55C10D7DDE0F}" destId="{96831D0D-52EE-4243-B2C8-6B3ABD565577}" srcOrd="0" destOrd="0" presId="urn:microsoft.com/office/officeart/2005/8/layout/chevron2"/>
    <dgm:cxn modelId="{E5BBDCDF-ADD4-4E24-AAEE-849325CBBAFF}" type="presParOf" srcId="{60946581-93E5-47B8-8085-55C10D7DDE0F}" destId="{4CF1F863-D2B8-4CD3-9B25-931D292A60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850B-5C51-4C3C-BF62-38A242EC7266}">
      <dsp:nvSpPr>
        <dsp:cNvPr id="0" name=""/>
        <dsp:cNvSpPr/>
      </dsp:nvSpPr>
      <dsp:spPr>
        <a:xfrm>
          <a:off x="0" y="0"/>
          <a:ext cx="4013041" cy="2194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Three focus groups (21 participants) plus discussion with UIC faculty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Identify key skills, knowledge, and resources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Initial scope and sequence</a:t>
          </a:r>
        </a:p>
      </dsp:txBody>
      <dsp:txXfrm>
        <a:off x="54868" y="54868"/>
        <a:ext cx="1763609" cy="2084824"/>
      </dsp:txXfrm>
    </dsp:sp>
    <dsp:sp modelId="{0DC24602-DC87-499A-9A32-DF043916E1D5}">
      <dsp:nvSpPr>
        <dsp:cNvPr id="0" name=""/>
        <dsp:cNvSpPr/>
      </dsp:nvSpPr>
      <dsp:spPr>
        <a:xfrm>
          <a:off x="708183" y="2682239"/>
          <a:ext cx="4013041" cy="2194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LINC Curriculum Design Team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Big ideas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Skills and knowledge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Final scope and sequence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Resources/literature search</a:t>
          </a:r>
        </a:p>
      </dsp:txBody>
      <dsp:txXfrm>
        <a:off x="763199" y="2737255"/>
        <a:ext cx="1768361" cy="2084528"/>
      </dsp:txXfrm>
    </dsp:sp>
    <dsp:sp modelId="{5B760EE3-021C-4A5A-8DA9-91B958CFD3CD}">
      <dsp:nvSpPr>
        <dsp:cNvPr id="0" name=""/>
        <dsp:cNvSpPr/>
      </dsp:nvSpPr>
      <dsp:spPr>
        <a:xfrm>
          <a:off x="2586577" y="1725168"/>
          <a:ext cx="1426464" cy="14264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907531" y="1725168"/>
        <a:ext cx="784556" cy="1073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0783-417F-4FC6-972A-259811222C55}">
      <dsp:nvSpPr>
        <dsp:cNvPr id="0" name=""/>
        <dsp:cNvSpPr/>
      </dsp:nvSpPr>
      <dsp:spPr>
        <a:xfrm rot="10800000">
          <a:off x="1547075" y="937"/>
          <a:ext cx="5422011" cy="7255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93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Flexibility</a:t>
          </a:r>
          <a:endParaRPr lang="en-US" sz="2200" kern="1200"/>
        </a:p>
      </dsp:txBody>
      <dsp:txXfrm rot="10800000">
        <a:off x="1728456" y="937"/>
        <a:ext cx="5240630" cy="725525"/>
      </dsp:txXfrm>
    </dsp:sp>
    <dsp:sp modelId="{CF8CE4E9-9286-4D96-9336-A56CB716F608}">
      <dsp:nvSpPr>
        <dsp:cNvPr id="0" name=""/>
        <dsp:cNvSpPr/>
      </dsp:nvSpPr>
      <dsp:spPr>
        <a:xfrm>
          <a:off x="1184313" y="937"/>
          <a:ext cx="725525" cy="725525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16F80-D7B0-4733-A13E-3D42042CAE2D}">
      <dsp:nvSpPr>
        <dsp:cNvPr id="0" name=""/>
        <dsp:cNvSpPr/>
      </dsp:nvSpPr>
      <dsp:spPr>
        <a:xfrm rot="10800000">
          <a:off x="1547075" y="943037"/>
          <a:ext cx="5422011" cy="7255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93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Resources</a:t>
          </a:r>
          <a:endParaRPr lang="en-US" sz="2200" kern="1200"/>
        </a:p>
      </dsp:txBody>
      <dsp:txXfrm rot="10800000">
        <a:off x="1728456" y="943037"/>
        <a:ext cx="5240630" cy="725525"/>
      </dsp:txXfrm>
    </dsp:sp>
    <dsp:sp modelId="{A3B32EEA-D1AF-4767-BC27-74B1CB0E4E9C}">
      <dsp:nvSpPr>
        <dsp:cNvPr id="0" name=""/>
        <dsp:cNvSpPr/>
      </dsp:nvSpPr>
      <dsp:spPr>
        <a:xfrm>
          <a:off x="1184313" y="943037"/>
          <a:ext cx="725525" cy="725525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BEA3C-04CA-4AB2-A1A6-C9DEB77E4623}">
      <dsp:nvSpPr>
        <dsp:cNvPr id="0" name=""/>
        <dsp:cNvSpPr/>
      </dsp:nvSpPr>
      <dsp:spPr>
        <a:xfrm rot="10800000">
          <a:off x="1547075" y="1885137"/>
          <a:ext cx="5422011" cy="7255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93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Links to web resources</a:t>
          </a:r>
          <a:endParaRPr lang="en-US" sz="2200" kern="1200"/>
        </a:p>
      </dsp:txBody>
      <dsp:txXfrm rot="10800000">
        <a:off x="1728456" y="1885137"/>
        <a:ext cx="5240630" cy="725525"/>
      </dsp:txXfrm>
    </dsp:sp>
    <dsp:sp modelId="{3DD83C38-F20F-48B3-9965-2583D9149D9C}">
      <dsp:nvSpPr>
        <dsp:cNvPr id="0" name=""/>
        <dsp:cNvSpPr/>
      </dsp:nvSpPr>
      <dsp:spPr>
        <a:xfrm>
          <a:off x="1184313" y="1885137"/>
          <a:ext cx="725525" cy="725525"/>
        </a:xfrm>
        <a:prstGeom prst="ellipse">
          <a:avLst/>
        </a:prstGeom>
        <a:blipFill>
          <a:blip xmlns:r="http://schemas.openxmlformats.org/officeDocument/2006/relationships"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676E7-E438-4185-8A6A-E6296427FA68}">
      <dsp:nvSpPr>
        <dsp:cNvPr id="0" name=""/>
        <dsp:cNvSpPr/>
      </dsp:nvSpPr>
      <dsp:spPr>
        <a:xfrm rot="10800000">
          <a:off x="1547075" y="2827237"/>
          <a:ext cx="5422011" cy="7255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93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Pre-lesson activities, in-class activities, and follow-up assignment</a:t>
          </a:r>
          <a:endParaRPr lang="en-US" sz="2200" kern="1200"/>
        </a:p>
      </dsp:txBody>
      <dsp:txXfrm rot="10800000">
        <a:off x="1728456" y="2827237"/>
        <a:ext cx="5240630" cy="725525"/>
      </dsp:txXfrm>
    </dsp:sp>
    <dsp:sp modelId="{23FE944D-3608-4B46-92A2-F9D22B72479D}">
      <dsp:nvSpPr>
        <dsp:cNvPr id="0" name=""/>
        <dsp:cNvSpPr/>
      </dsp:nvSpPr>
      <dsp:spPr>
        <a:xfrm>
          <a:off x="1184313" y="2827237"/>
          <a:ext cx="725525" cy="725525"/>
        </a:xfrm>
        <a:prstGeom prst="ellipse">
          <a:avLst/>
        </a:prstGeom>
        <a:blipFill>
          <a:blip xmlns:r="http://schemas.openxmlformats.org/officeDocument/2006/relationships"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522E1-A228-41DB-A195-A48FB1FAACB0}">
      <dsp:nvSpPr>
        <dsp:cNvPr id="0" name=""/>
        <dsp:cNvSpPr/>
      </dsp:nvSpPr>
      <dsp:spPr>
        <a:xfrm rot="10800000">
          <a:off x="1547075" y="3769337"/>
          <a:ext cx="5422011" cy="7255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93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Worksheets and lecture notes</a:t>
          </a:r>
          <a:endParaRPr lang="en-US" sz="2200" kern="1200"/>
        </a:p>
      </dsp:txBody>
      <dsp:txXfrm rot="10800000">
        <a:off x="1728456" y="3769337"/>
        <a:ext cx="5240630" cy="725525"/>
      </dsp:txXfrm>
    </dsp:sp>
    <dsp:sp modelId="{0EE86EC1-9C73-4DC7-8D90-E4CF5F8982E5}">
      <dsp:nvSpPr>
        <dsp:cNvPr id="0" name=""/>
        <dsp:cNvSpPr/>
      </dsp:nvSpPr>
      <dsp:spPr>
        <a:xfrm>
          <a:off x="1184313" y="3769337"/>
          <a:ext cx="725525" cy="725525"/>
        </a:xfrm>
        <a:prstGeom prst="ellipse">
          <a:avLst/>
        </a:prstGeom>
        <a:blipFill>
          <a:blip xmlns:r="http://schemas.openxmlformats.org/officeDocument/2006/relationships"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3FF68-BFE8-4D3F-B7E9-63108F958453}">
      <dsp:nvSpPr>
        <dsp:cNvPr id="0" name=""/>
        <dsp:cNvSpPr/>
      </dsp:nvSpPr>
      <dsp:spPr>
        <a:xfrm rot="16200000">
          <a:off x="-1281500" y="1283465"/>
          <a:ext cx="4495800" cy="192886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451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Strand 1: Birth Through Grade 12 as a Continuum and a Single System</a:t>
          </a:r>
          <a:endParaRPr lang="en-US" sz="2200" kern="1200"/>
        </a:p>
      </dsp:txBody>
      <dsp:txXfrm rot="5400000">
        <a:off x="1966" y="899159"/>
        <a:ext cx="1928868" cy="2697480"/>
      </dsp:txXfrm>
    </dsp:sp>
    <dsp:sp modelId="{3CA5CF92-FB4A-43C8-94AE-59D696C9C217}">
      <dsp:nvSpPr>
        <dsp:cNvPr id="0" name=""/>
        <dsp:cNvSpPr/>
      </dsp:nvSpPr>
      <dsp:spPr>
        <a:xfrm rot="16200000">
          <a:off x="792033" y="1283465"/>
          <a:ext cx="4495800" cy="1928868"/>
        </a:xfrm>
        <a:prstGeom prst="flowChartManualOperation">
          <a:avLst/>
        </a:prstGeom>
        <a:solidFill>
          <a:schemeClr val="accent2">
            <a:hueOff val="2250663"/>
            <a:satOff val="834"/>
            <a:lumOff val="254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451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Strand 2: Foundations of Early Childhood Education</a:t>
          </a:r>
        </a:p>
      </dsp:txBody>
      <dsp:txXfrm rot="5400000">
        <a:off x="2075499" y="899159"/>
        <a:ext cx="1928868" cy="2697480"/>
      </dsp:txXfrm>
    </dsp:sp>
    <dsp:sp modelId="{73242BFD-4823-44DD-B5CA-375A2A5E0C17}">
      <dsp:nvSpPr>
        <dsp:cNvPr id="0" name=""/>
        <dsp:cNvSpPr/>
      </dsp:nvSpPr>
      <dsp:spPr>
        <a:xfrm rot="16200000">
          <a:off x="2865566" y="1283465"/>
          <a:ext cx="4495800" cy="1928868"/>
        </a:xfrm>
        <a:prstGeom prst="flowChartManualOperation">
          <a:avLst/>
        </a:prstGeom>
        <a:solidFill>
          <a:schemeClr val="accent2">
            <a:hueOff val="4501327"/>
            <a:satOff val="1667"/>
            <a:lumOff val="509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451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Strand 3: Making Decisions About Curriculum, Assessment, and Instruction Across the Continuum</a:t>
          </a:r>
        </a:p>
      </dsp:txBody>
      <dsp:txXfrm rot="5400000">
        <a:off x="4149032" y="899159"/>
        <a:ext cx="1928868" cy="2697480"/>
      </dsp:txXfrm>
    </dsp:sp>
    <dsp:sp modelId="{D6FF3347-8465-4D15-8A7A-78375FF0D5B3}">
      <dsp:nvSpPr>
        <dsp:cNvPr id="0" name=""/>
        <dsp:cNvSpPr/>
      </dsp:nvSpPr>
      <dsp:spPr>
        <a:xfrm rot="16200000">
          <a:off x="4939100" y="1283465"/>
          <a:ext cx="4495800" cy="1928868"/>
        </a:xfrm>
        <a:prstGeom prst="flowChartManualOperation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451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Strand 4: Building Effective Partnerships</a:t>
          </a:r>
          <a:endParaRPr lang="en-US" sz="2200" kern="1200" dirty="0" smtClean="0"/>
        </a:p>
      </dsp:txBody>
      <dsp:txXfrm rot="5400000">
        <a:off x="6222566" y="899159"/>
        <a:ext cx="1928868" cy="2697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3811B-73C7-44CA-BB6B-B3EF6DAAB3F2}">
      <dsp:nvSpPr>
        <dsp:cNvPr id="0" name=""/>
        <dsp:cNvSpPr/>
      </dsp:nvSpPr>
      <dsp:spPr>
        <a:xfrm rot="5400000">
          <a:off x="-160376" y="163454"/>
          <a:ext cx="1069177" cy="7484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1.1</a:t>
          </a:r>
        </a:p>
      </dsp:txBody>
      <dsp:txXfrm rot="-5400000">
        <a:off x="1" y="377289"/>
        <a:ext cx="748424" cy="320753"/>
      </dsp:txXfrm>
    </dsp:sp>
    <dsp:sp modelId="{9A08DDD3-26D3-42F8-9928-430A956F3E1F}">
      <dsp:nvSpPr>
        <dsp:cNvPr id="0" name=""/>
        <dsp:cNvSpPr/>
      </dsp:nvSpPr>
      <dsp:spPr>
        <a:xfrm rot="5400000">
          <a:off x="3008829" y="-2257328"/>
          <a:ext cx="694965" cy="5215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The Continuum</a:t>
          </a:r>
        </a:p>
      </dsp:txBody>
      <dsp:txXfrm rot="-5400000">
        <a:off x="748424" y="37002"/>
        <a:ext cx="5181851" cy="627115"/>
      </dsp:txXfrm>
    </dsp:sp>
    <dsp:sp modelId="{9AD454DA-F6A1-48B9-94AC-B644761E2F1D}">
      <dsp:nvSpPr>
        <dsp:cNvPr id="0" name=""/>
        <dsp:cNvSpPr/>
      </dsp:nvSpPr>
      <dsp:spPr>
        <a:xfrm rot="5400000">
          <a:off x="-160376" y="1083279"/>
          <a:ext cx="1069177" cy="7484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1.2</a:t>
          </a:r>
        </a:p>
      </dsp:txBody>
      <dsp:txXfrm rot="-5400000">
        <a:off x="1" y="1297114"/>
        <a:ext cx="748424" cy="320753"/>
      </dsp:txXfrm>
    </dsp:sp>
    <dsp:sp modelId="{803A8D4A-6D78-47A6-848B-A66C4871D6C4}">
      <dsp:nvSpPr>
        <dsp:cNvPr id="0" name=""/>
        <dsp:cNvSpPr/>
      </dsp:nvSpPr>
      <dsp:spPr>
        <a:xfrm rot="5400000">
          <a:off x="3008829" y="-1337502"/>
          <a:ext cx="694965" cy="5215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System Relationships</a:t>
          </a:r>
        </a:p>
      </dsp:txBody>
      <dsp:txXfrm rot="-5400000">
        <a:off x="748424" y="956828"/>
        <a:ext cx="5181851" cy="627115"/>
      </dsp:txXfrm>
    </dsp:sp>
    <dsp:sp modelId="{30398D1A-04BD-4F26-867A-5C4AC4BA3987}">
      <dsp:nvSpPr>
        <dsp:cNvPr id="0" name=""/>
        <dsp:cNvSpPr/>
      </dsp:nvSpPr>
      <dsp:spPr>
        <a:xfrm rot="5400000">
          <a:off x="-160376" y="2003105"/>
          <a:ext cx="1069177" cy="7484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1.3</a:t>
          </a:r>
        </a:p>
      </dsp:txBody>
      <dsp:txXfrm rot="-5400000">
        <a:off x="1" y="2216940"/>
        <a:ext cx="748424" cy="320753"/>
      </dsp:txXfrm>
    </dsp:sp>
    <dsp:sp modelId="{5C7BB336-E511-4D8B-9435-BBCE84013F3F}">
      <dsp:nvSpPr>
        <dsp:cNvPr id="0" name=""/>
        <dsp:cNvSpPr/>
      </dsp:nvSpPr>
      <dsp:spPr>
        <a:xfrm rot="5400000">
          <a:off x="3008829" y="-417676"/>
          <a:ext cx="694965" cy="5215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Features of Different Levels of Education</a:t>
          </a:r>
        </a:p>
      </dsp:txBody>
      <dsp:txXfrm rot="-5400000">
        <a:off x="748424" y="1876654"/>
        <a:ext cx="5181851" cy="627115"/>
      </dsp:txXfrm>
    </dsp:sp>
    <dsp:sp modelId="{96831D0D-52EE-4243-B2C8-6B3ABD565577}">
      <dsp:nvSpPr>
        <dsp:cNvPr id="0" name=""/>
        <dsp:cNvSpPr/>
      </dsp:nvSpPr>
      <dsp:spPr>
        <a:xfrm rot="5400000">
          <a:off x="-160376" y="2922931"/>
          <a:ext cx="1069177" cy="7484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1.4</a:t>
          </a:r>
        </a:p>
      </dsp:txBody>
      <dsp:txXfrm rot="-5400000">
        <a:off x="1" y="3136766"/>
        <a:ext cx="748424" cy="320753"/>
      </dsp:txXfrm>
    </dsp:sp>
    <dsp:sp modelId="{4CF1F863-D2B8-4CD3-9B25-931D292A6016}">
      <dsp:nvSpPr>
        <dsp:cNvPr id="0" name=""/>
        <dsp:cNvSpPr/>
      </dsp:nvSpPr>
      <dsp:spPr>
        <a:xfrm rot="5400000">
          <a:off x="3008829" y="502149"/>
          <a:ext cx="694965" cy="5215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/>
            <a:t>Successful Transitions</a:t>
          </a:r>
        </a:p>
      </dsp:txBody>
      <dsp:txXfrm rot="-5400000">
        <a:off x="748424" y="2796480"/>
        <a:ext cx="5181851" cy="6271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3811B-73C7-44CA-BB6B-B3EF6DAAB3F2}">
      <dsp:nvSpPr>
        <dsp:cNvPr id="0" name=""/>
        <dsp:cNvSpPr/>
      </dsp:nvSpPr>
      <dsp:spPr>
        <a:xfrm rot="5400000">
          <a:off x="-183828" y="184197"/>
          <a:ext cx="1225525" cy="857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2.1</a:t>
          </a:r>
        </a:p>
      </dsp:txBody>
      <dsp:txXfrm rot="-5400000">
        <a:off x="2" y="429302"/>
        <a:ext cx="857867" cy="367658"/>
      </dsp:txXfrm>
    </dsp:sp>
    <dsp:sp modelId="{9A08DDD3-26D3-42F8-9928-430A956F3E1F}">
      <dsp:nvSpPr>
        <dsp:cNvPr id="0" name=""/>
        <dsp:cNvSpPr/>
      </dsp:nvSpPr>
      <dsp:spPr>
        <a:xfrm rot="5400000">
          <a:off x="2811938" y="-1953701"/>
          <a:ext cx="796591" cy="4704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/>
            <a:t>Foundations of Early Childhood Education, Part I</a:t>
          </a:r>
        </a:p>
      </dsp:txBody>
      <dsp:txXfrm rot="-5400000">
        <a:off x="857868" y="39255"/>
        <a:ext cx="4665846" cy="718819"/>
      </dsp:txXfrm>
    </dsp:sp>
    <dsp:sp modelId="{9AD454DA-F6A1-48B9-94AC-B644761E2F1D}">
      <dsp:nvSpPr>
        <dsp:cNvPr id="0" name=""/>
        <dsp:cNvSpPr/>
      </dsp:nvSpPr>
      <dsp:spPr>
        <a:xfrm rot="5400000">
          <a:off x="-183828" y="1209366"/>
          <a:ext cx="1225525" cy="857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2.2</a:t>
          </a:r>
        </a:p>
      </dsp:txBody>
      <dsp:txXfrm rot="-5400000">
        <a:off x="2" y="1454471"/>
        <a:ext cx="857867" cy="367658"/>
      </dsp:txXfrm>
    </dsp:sp>
    <dsp:sp modelId="{803A8D4A-6D78-47A6-848B-A66C4871D6C4}">
      <dsp:nvSpPr>
        <dsp:cNvPr id="0" name=""/>
        <dsp:cNvSpPr/>
      </dsp:nvSpPr>
      <dsp:spPr>
        <a:xfrm rot="5400000">
          <a:off x="2811938" y="-928533"/>
          <a:ext cx="796591" cy="4704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/>
            <a:t>Foundations of Early Childhood Education, Part II</a:t>
          </a:r>
        </a:p>
      </dsp:txBody>
      <dsp:txXfrm rot="-5400000">
        <a:off x="857868" y="1064423"/>
        <a:ext cx="4665846" cy="718819"/>
      </dsp:txXfrm>
    </dsp:sp>
    <dsp:sp modelId="{30398D1A-04BD-4F26-867A-5C4AC4BA3987}">
      <dsp:nvSpPr>
        <dsp:cNvPr id="0" name=""/>
        <dsp:cNvSpPr/>
      </dsp:nvSpPr>
      <dsp:spPr>
        <a:xfrm rot="5400000">
          <a:off x="-183828" y="2234534"/>
          <a:ext cx="1225525" cy="857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2.3</a:t>
          </a:r>
        </a:p>
      </dsp:txBody>
      <dsp:txXfrm rot="-5400000">
        <a:off x="2" y="2479639"/>
        <a:ext cx="857867" cy="367658"/>
      </dsp:txXfrm>
    </dsp:sp>
    <dsp:sp modelId="{5C7BB336-E511-4D8B-9435-BBCE84013F3F}">
      <dsp:nvSpPr>
        <dsp:cNvPr id="0" name=""/>
        <dsp:cNvSpPr/>
      </dsp:nvSpPr>
      <dsp:spPr>
        <a:xfrm rot="5400000">
          <a:off x="2811938" y="96635"/>
          <a:ext cx="796591" cy="4704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/>
            <a:t>Curriculum Models</a:t>
          </a:r>
        </a:p>
      </dsp:txBody>
      <dsp:txXfrm rot="-5400000">
        <a:off x="857868" y="2089591"/>
        <a:ext cx="4665846" cy="7188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3811B-73C7-44CA-BB6B-B3EF6DAAB3F2}">
      <dsp:nvSpPr>
        <dsp:cNvPr id="0" name=""/>
        <dsp:cNvSpPr/>
      </dsp:nvSpPr>
      <dsp:spPr>
        <a:xfrm rot="5400000">
          <a:off x="-135155" y="137503"/>
          <a:ext cx="901035" cy="6307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3.1</a:t>
          </a:r>
        </a:p>
      </dsp:txBody>
      <dsp:txXfrm rot="-5400000">
        <a:off x="1" y="317709"/>
        <a:ext cx="630724" cy="270311"/>
      </dsp:txXfrm>
    </dsp:sp>
    <dsp:sp modelId="{9A08DDD3-26D3-42F8-9928-430A956F3E1F}">
      <dsp:nvSpPr>
        <dsp:cNvPr id="0" name=""/>
        <dsp:cNvSpPr/>
      </dsp:nvSpPr>
      <dsp:spPr>
        <a:xfrm rot="5400000">
          <a:off x="3008382" y="-2375310"/>
          <a:ext cx="585672" cy="5340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Child Development and Educational Programs</a:t>
          </a:r>
        </a:p>
      </dsp:txBody>
      <dsp:txXfrm rot="-5400000">
        <a:off x="630724" y="30938"/>
        <a:ext cx="5312399" cy="528492"/>
      </dsp:txXfrm>
    </dsp:sp>
    <dsp:sp modelId="{CAD144FD-4E1E-4C99-BFF8-3D6F189AC0F9}">
      <dsp:nvSpPr>
        <dsp:cNvPr id="0" name=""/>
        <dsp:cNvSpPr/>
      </dsp:nvSpPr>
      <dsp:spPr>
        <a:xfrm rot="5400000">
          <a:off x="-135155" y="885262"/>
          <a:ext cx="901035" cy="6307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3.2</a:t>
          </a:r>
        </a:p>
      </dsp:txBody>
      <dsp:txXfrm rot="-5400000">
        <a:off x="1" y="1065468"/>
        <a:ext cx="630724" cy="270311"/>
      </dsp:txXfrm>
    </dsp:sp>
    <dsp:sp modelId="{9C7D6109-A089-45DB-8CFC-535D0175FF76}">
      <dsp:nvSpPr>
        <dsp:cNvPr id="0" name=""/>
        <dsp:cNvSpPr/>
      </dsp:nvSpPr>
      <dsp:spPr>
        <a:xfrm rot="5400000">
          <a:off x="3008382" y="-1627550"/>
          <a:ext cx="585672" cy="5340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Effective and Efficient Instructional Practices</a:t>
          </a:r>
        </a:p>
      </dsp:txBody>
      <dsp:txXfrm rot="-5400000">
        <a:off x="630724" y="778698"/>
        <a:ext cx="5312399" cy="528492"/>
      </dsp:txXfrm>
    </dsp:sp>
    <dsp:sp modelId="{D139D64E-B2FA-4F80-BF77-57CE6FB74E02}">
      <dsp:nvSpPr>
        <dsp:cNvPr id="0" name=""/>
        <dsp:cNvSpPr/>
      </dsp:nvSpPr>
      <dsp:spPr>
        <a:xfrm rot="5400000">
          <a:off x="-135155" y="1633022"/>
          <a:ext cx="901035" cy="6307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3.3</a:t>
          </a:r>
        </a:p>
      </dsp:txBody>
      <dsp:txXfrm rot="-5400000">
        <a:off x="1" y="1813228"/>
        <a:ext cx="630724" cy="270311"/>
      </dsp:txXfrm>
    </dsp:sp>
    <dsp:sp modelId="{5018BBE9-1143-4FBF-93DA-35704E651922}">
      <dsp:nvSpPr>
        <dsp:cNvPr id="0" name=""/>
        <dsp:cNvSpPr/>
      </dsp:nvSpPr>
      <dsp:spPr>
        <a:xfrm rot="5400000">
          <a:off x="3008382" y="-879791"/>
          <a:ext cx="585672" cy="5340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Meeting the Needs of All Students</a:t>
          </a:r>
        </a:p>
      </dsp:txBody>
      <dsp:txXfrm rot="-5400000">
        <a:off x="630724" y="1526457"/>
        <a:ext cx="5312399" cy="528492"/>
      </dsp:txXfrm>
    </dsp:sp>
    <dsp:sp modelId="{D289D153-1415-47C0-895E-DD89C1466907}">
      <dsp:nvSpPr>
        <dsp:cNvPr id="0" name=""/>
        <dsp:cNvSpPr/>
      </dsp:nvSpPr>
      <dsp:spPr>
        <a:xfrm rot="5400000">
          <a:off x="-135155" y="2380781"/>
          <a:ext cx="901035" cy="6307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3.4</a:t>
          </a:r>
        </a:p>
      </dsp:txBody>
      <dsp:txXfrm rot="-5400000">
        <a:off x="1" y="2560987"/>
        <a:ext cx="630724" cy="270311"/>
      </dsp:txXfrm>
    </dsp:sp>
    <dsp:sp modelId="{1D443886-8086-4E8C-B59F-37D2E075C9B6}">
      <dsp:nvSpPr>
        <dsp:cNvPr id="0" name=""/>
        <dsp:cNvSpPr/>
      </dsp:nvSpPr>
      <dsp:spPr>
        <a:xfrm rot="5400000">
          <a:off x="3008382" y="-132031"/>
          <a:ext cx="585672" cy="5340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Assessment, Instruction, and Data-based Decision Making</a:t>
          </a:r>
        </a:p>
      </dsp:txBody>
      <dsp:txXfrm rot="-5400000">
        <a:off x="630724" y="2274217"/>
        <a:ext cx="5312399" cy="5284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3811B-73C7-44CA-BB6B-B3EF6DAAB3F2}">
      <dsp:nvSpPr>
        <dsp:cNvPr id="0" name=""/>
        <dsp:cNvSpPr/>
      </dsp:nvSpPr>
      <dsp:spPr>
        <a:xfrm rot="5400000">
          <a:off x="-207567" y="208413"/>
          <a:ext cx="1383785" cy="968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4.1</a:t>
          </a:r>
        </a:p>
      </dsp:txBody>
      <dsp:txXfrm rot="-5400000">
        <a:off x="2" y="485170"/>
        <a:ext cx="968649" cy="415136"/>
      </dsp:txXfrm>
    </dsp:sp>
    <dsp:sp modelId="{9A08DDD3-26D3-42F8-9928-430A956F3E1F}">
      <dsp:nvSpPr>
        <dsp:cNvPr id="0" name=""/>
        <dsp:cNvSpPr/>
      </dsp:nvSpPr>
      <dsp:spPr>
        <a:xfrm rot="5400000">
          <a:off x="3092895" y="-2123400"/>
          <a:ext cx="899460" cy="5147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/>
            <a:t>Understanding Family-School Relationships</a:t>
          </a:r>
        </a:p>
      </dsp:txBody>
      <dsp:txXfrm rot="-5400000">
        <a:off x="968650" y="44753"/>
        <a:ext cx="5104043" cy="811644"/>
      </dsp:txXfrm>
    </dsp:sp>
    <dsp:sp modelId="{918B55AD-DB25-4FD6-9244-70156726DDDB}">
      <dsp:nvSpPr>
        <dsp:cNvPr id="0" name=""/>
        <dsp:cNvSpPr/>
      </dsp:nvSpPr>
      <dsp:spPr>
        <a:xfrm rot="5400000">
          <a:off x="-207567" y="1394980"/>
          <a:ext cx="1383785" cy="968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4.2 </a:t>
          </a:r>
        </a:p>
      </dsp:txBody>
      <dsp:txXfrm rot="-5400000">
        <a:off x="2" y="1671737"/>
        <a:ext cx="968649" cy="415136"/>
      </dsp:txXfrm>
    </dsp:sp>
    <dsp:sp modelId="{F916D41E-30F3-4F77-BCDD-111A7AFD0F1B}">
      <dsp:nvSpPr>
        <dsp:cNvPr id="0" name=""/>
        <dsp:cNvSpPr/>
      </dsp:nvSpPr>
      <dsp:spPr>
        <a:xfrm rot="5400000">
          <a:off x="3092895" y="-936833"/>
          <a:ext cx="899460" cy="5147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/>
            <a:t>Building Effective Family-School Relationships</a:t>
          </a:r>
        </a:p>
      </dsp:txBody>
      <dsp:txXfrm rot="-5400000">
        <a:off x="968650" y="1231320"/>
        <a:ext cx="5104043" cy="811644"/>
      </dsp:txXfrm>
    </dsp:sp>
    <dsp:sp modelId="{3118FEB7-B806-43DF-B322-2F55098EE0DD}">
      <dsp:nvSpPr>
        <dsp:cNvPr id="0" name=""/>
        <dsp:cNvSpPr/>
      </dsp:nvSpPr>
      <dsp:spPr>
        <a:xfrm rot="5400000">
          <a:off x="-207567" y="2581547"/>
          <a:ext cx="1383785" cy="968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4.3</a:t>
          </a:r>
        </a:p>
      </dsp:txBody>
      <dsp:txXfrm rot="-5400000">
        <a:off x="2" y="2858304"/>
        <a:ext cx="968649" cy="415136"/>
      </dsp:txXfrm>
    </dsp:sp>
    <dsp:sp modelId="{D499DAFA-BAF1-443B-93F1-EC4A7A88EDB9}">
      <dsp:nvSpPr>
        <dsp:cNvPr id="0" name=""/>
        <dsp:cNvSpPr/>
      </dsp:nvSpPr>
      <dsp:spPr>
        <a:xfrm rot="5400000">
          <a:off x="3092895" y="249733"/>
          <a:ext cx="899460" cy="5147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/>
            <a:t>Building Collaborative Staff Relationships</a:t>
          </a:r>
        </a:p>
      </dsp:txBody>
      <dsp:txXfrm rot="-5400000">
        <a:off x="968650" y="2417886"/>
        <a:ext cx="5104043" cy="8116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3FF68-BFE8-4D3F-B7E9-63108F958453}">
      <dsp:nvSpPr>
        <dsp:cNvPr id="0" name=""/>
        <dsp:cNvSpPr/>
      </dsp:nvSpPr>
      <dsp:spPr>
        <a:xfrm rot="16200000">
          <a:off x="-641542" y="642717"/>
          <a:ext cx="2438400" cy="115296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726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Strand 1: Birth Through Grade 12 as a Continuum and a Single System</a:t>
          </a:r>
          <a:endParaRPr lang="en-US" sz="1300" kern="1200"/>
        </a:p>
      </dsp:txBody>
      <dsp:txXfrm rot="5400000">
        <a:off x="1176" y="487679"/>
        <a:ext cx="1152964" cy="1463040"/>
      </dsp:txXfrm>
    </dsp:sp>
    <dsp:sp modelId="{3CA5CF92-FB4A-43C8-94AE-59D696C9C217}">
      <dsp:nvSpPr>
        <dsp:cNvPr id="0" name=""/>
        <dsp:cNvSpPr/>
      </dsp:nvSpPr>
      <dsp:spPr>
        <a:xfrm rot="16200000">
          <a:off x="597894" y="642717"/>
          <a:ext cx="2438400" cy="1152964"/>
        </a:xfrm>
        <a:prstGeom prst="flowChartManualOperation">
          <a:avLst/>
        </a:prstGeom>
        <a:solidFill>
          <a:schemeClr val="accent2">
            <a:hueOff val="2250663"/>
            <a:satOff val="834"/>
            <a:lumOff val="254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726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Strand 2: Foundations of Early Childhood Education</a:t>
          </a:r>
        </a:p>
      </dsp:txBody>
      <dsp:txXfrm rot="5400000">
        <a:off x="1240612" y="487679"/>
        <a:ext cx="1152964" cy="1463040"/>
      </dsp:txXfrm>
    </dsp:sp>
    <dsp:sp modelId="{73242BFD-4823-44DD-B5CA-375A2A5E0C17}">
      <dsp:nvSpPr>
        <dsp:cNvPr id="0" name=""/>
        <dsp:cNvSpPr/>
      </dsp:nvSpPr>
      <dsp:spPr>
        <a:xfrm rot="16200000">
          <a:off x="1837330" y="642717"/>
          <a:ext cx="2438400" cy="1152964"/>
        </a:xfrm>
        <a:prstGeom prst="flowChartManualOperation">
          <a:avLst/>
        </a:prstGeom>
        <a:solidFill>
          <a:schemeClr val="accent2">
            <a:hueOff val="4501327"/>
            <a:satOff val="1667"/>
            <a:lumOff val="509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726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Strand 3: Making Decisions About Curriculum, Assessment, and Instruction Across the Continuum</a:t>
          </a:r>
        </a:p>
      </dsp:txBody>
      <dsp:txXfrm rot="5400000">
        <a:off x="2480048" y="487679"/>
        <a:ext cx="1152964" cy="1463040"/>
      </dsp:txXfrm>
    </dsp:sp>
    <dsp:sp modelId="{D6FF3347-8465-4D15-8A7A-78375FF0D5B3}">
      <dsp:nvSpPr>
        <dsp:cNvPr id="0" name=""/>
        <dsp:cNvSpPr/>
      </dsp:nvSpPr>
      <dsp:spPr>
        <a:xfrm rot="16200000">
          <a:off x="3076767" y="642717"/>
          <a:ext cx="2438400" cy="1152964"/>
        </a:xfrm>
        <a:prstGeom prst="flowChartManualOperation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726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Strand 4: Building Effective Partnerships</a:t>
          </a:r>
          <a:endParaRPr lang="en-US" sz="1300" kern="1200" dirty="0" smtClean="0"/>
        </a:p>
      </dsp:txBody>
      <dsp:txXfrm rot="5400000">
        <a:off x="3719485" y="487679"/>
        <a:ext cx="1152964" cy="1463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3811B-73C7-44CA-BB6B-B3EF6DAAB3F2}">
      <dsp:nvSpPr>
        <dsp:cNvPr id="0" name=""/>
        <dsp:cNvSpPr/>
      </dsp:nvSpPr>
      <dsp:spPr>
        <a:xfrm rot="5400000">
          <a:off x="-104764" y="106164"/>
          <a:ext cx="698433" cy="488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1.1</a:t>
          </a:r>
        </a:p>
      </dsp:txBody>
      <dsp:txXfrm rot="-5400000">
        <a:off x="2" y="245851"/>
        <a:ext cx="488903" cy="209530"/>
      </dsp:txXfrm>
    </dsp:sp>
    <dsp:sp modelId="{9A08DDD3-26D3-42F8-9928-430A956F3E1F}">
      <dsp:nvSpPr>
        <dsp:cNvPr id="0" name=""/>
        <dsp:cNvSpPr/>
      </dsp:nvSpPr>
      <dsp:spPr>
        <a:xfrm rot="5400000">
          <a:off x="1541460" y="-1051158"/>
          <a:ext cx="453981" cy="2559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The Continuum</a:t>
          </a:r>
        </a:p>
      </dsp:txBody>
      <dsp:txXfrm rot="-5400000">
        <a:off x="488903" y="23561"/>
        <a:ext cx="2536934" cy="409657"/>
      </dsp:txXfrm>
    </dsp:sp>
    <dsp:sp modelId="{9AD454DA-F6A1-48B9-94AC-B644761E2F1D}">
      <dsp:nvSpPr>
        <dsp:cNvPr id="0" name=""/>
        <dsp:cNvSpPr/>
      </dsp:nvSpPr>
      <dsp:spPr>
        <a:xfrm rot="5400000">
          <a:off x="-104764" y="642690"/>
          <a:ext cx="698433" cy="488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1.2</a:t>
          </a:r>
        </a:p>
      </dsp:txBody>
      <dsp:txXfrm rot="-5400000">
        <a:off x="2" y="782377"/>
        <a:ext cx="488903" cy="209530"/>
      </dsp:txXfrm>
    </dsp:sp>
    <dsp:sp modelId="{803A8D4A-6D78-47A6-848B-A66C4871D6C4}">
      <dsp:nvSpPr>
        <dsp:cNvPr id="0" name=""/>
        <dsp:cNvSpPr/>
      </dsp:nvSpPr>
      <dsp:spPr>
        <a:xfrm rot="5400000">
          <a:off x="1541460" y="-514632"/>
          <a:ext cx="453981" cy="2559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System Relationships</a:t>
          </a:r>
        </a:p>
      </dsp:txBody>
      <dsp:txXfrm rot="-5400000">
        <a:off x="488903" y="560087"/>
        <a:ext cx="2536934" cy="409657"/>
      </dsp:txXfrm>
    </dsp:sp>
    <dsp:sp modelId="{30398D1A-04BD-4F26-867A-5C4AC4BA3987}">
      <dsp:nvSpPr>
        <dsp:cNvPr id="0" name=""/>
        <dsp:cNvSpPr/>
      </dsp:nvSpPr>
      <dsp:spPr>
        <a:xfrm rot="5400000">
          <a:off x="-104764" y="1179216"/>
          <a:ext cx="698433" cy="488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1.3</a:t>
          </a:r>
        </a:p>
      </dsp:txBody>
      <dsp:txXfrm rot="-5400000">
        <a:off x="2" y="1318903"/>
        <a:ext cx="488903" cy="209530"/>
      </dsp:txXfrm>
    </dsp:sp>
    <dsp:sp modelId="{5C7BB336-E511-4D8B-9435-BBCE84013F3F}">
      <dsp:nvSpPr>
        <dsp:cNvPr id="0" name=""/>
        <dsp:cNvSpPr/>
      </dsp:nvSpPr>
      <dsp:spPr>
        <a:xfrm rot="5400000">
          <a:off x="1541460" y="21893"/>
          <a:ext cx="453981" cy="2559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Features of Different Levels of Education</a:t>
          </a:r>
        </a:p>
      </dsp:txBody>
      <dsp:txXfrm rot="-5400000">
        <a:off x="488903" y="1096612"/>
        <a:ext cx="2536934" cy="409657"/>
      </dsp:txXfrm>
    </dsp:sp>
    <dsp:sp modelId="{96831D0D-52EE-4243-B2C8-6B3ABD565577}">
      <dsp:nvSpPr>
        <dsp:cNvPr id="0" name=""/>
        <dsp:cNvSpPr/>
      </dsp:nvSpPr>
      <dsp:spPr>
        <a:xfrm rot="5400000">
          <a:off x="-104764" y="1715742"/>
          <a:ext cx="698433" cy="488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1.4</a:t>
          </a:r>
        </a:p>
      </dsp:txBody>
      <dsp:txXfrm rot="-5400000">
        <a:off x="2" y="1855429"/>
        <a:ext cx="488903" cy="209530"/>
      </dsp:txXfrm>
    </dsp:sp>
    <dsp:sp modelId="{4CF1F863-D2B8-4CD3-9B25-931D292A6016}">
      <dsp:nvSpPr>
        <dsp:cNvPr id="0" name=""/>
        <dsp:cNvSpPr/>
      </dsp:nvSpPr>
      <dsp:spPr>
        <a:xfrm rot="5400000">
          <a:off x="1541460" y="558419"/>
          <a:ext cx="453981" cy="2559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Successful Transitions</a:t>
          </a:r>
        </a:p>
      </dsp:txBody>
      <dsp:txXfrm rot="-5400000">
        <a:off x="488903" y="1633138"/>
        <a:ext cx="2536934" cy="40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9D06E6D9-C8CB-4E09-B298-2B771CA0F2F3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DC0872BB-BD3A-4DB0-841E-F6A5039D9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36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06AA90-E00A-407A-B66A-9B730755EFA6}" type="datetimeFigureOut">
              <a:rPr lang="en-US"/>
              <a:pPr>
                <a:defRPr/>
              </a:pPr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1CD114-DAF5-416C-98E3-642ADAAB7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9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827C8B-7877-4434-9476-56928CFCA5AF}" type="datetime1">
              <a:rPr lang="en-US" smtClean="0"/>
              <a:t>10/18/2011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E7B914-61D0-4C77-BC83-0B04618D80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354742-4769-450A-B9E9-64AF411B9465}" type="datetime1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58781-137A-4796-A1BF-A680024E25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45F54BE1-7AAE-4604-8997-6C70E0AE582D}" type="datetime1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5B5C6E62-7DF9-462B-8553-A9CDFC9E7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569464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9ADB-A9B4-4C22-A193-83773926995B}" type="datetime1">
              <a:rPr lang="en-US" smtClean="0"/>
              <a:t>10/18/2011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2D8C-398C-47A6-996C-D06810105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569464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07AE-2CD3-4CF9-82A3-FF10C945198D}" type="datetime1">
              <a:rPr lang="en-US" smtClean="0"/>
              <a:t>10/18/2011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2D8C-398C-47A6-996C-D06810105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569464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692-2F50-4325-8789-35A5FBF4A784}" type="datetime1">
              <a:rPr lang="en-US" smtClean="0"/>
              <a:t>10/18/2011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2D8C-398C-47A6-996C-D06810105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92FE2-8E3C-4E41-A7ED-38DD58237D59}" type="datetime1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896BC-D137-4B90-B28C-1070C56C58FC}" type="datetime1">
              <a:rPr lang="en-US" smtClean="0"/>
              <a:t>10/18/2011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AA511F-0C95-42B3-A86D-B19685253C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53FBB8CF-BE82-44D8-9FAE-F6BC5F95872D}" type="datetime1">
              <a:rPr lang="en-US" smtClean="0"/>
              <a:t>10/18/2011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4293ACA-AA5B-4A60-A02E-B2D74CB8C5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B4509CC6-775F-464C-8DAC-701A0C029336}" type="datetime1">
              <a:rPr lang="en-US" smtClean="0"/>
              <a:t>10/18/2011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07212F2-8D43-4366-A6B1-9BF71898EE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BBE773-C88A-42D4-A7A3-8E3000ACF94F}" type="datetime1">
              <a:rPr lang="en-US" smtClean="0"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9FFDD9-B356-432E-A395-0AA90B05AB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7EB09-C5D4-456E-BBAF-71C343BE59D2}" type="datetime1">
              <a:rPr lang="en-US" smtClean="0"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BD3B73-69C4-40F4-A60F-8A0541364F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F6E09-B8F1-43E7-A8CA-978F423BCB40}" type="datetime1">
              <a:rPr lang="en-US" smtClean="0"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499828-53EB-4DCF-9900-0AED70DF25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EB988245-2980-49CB-B1A1-7B0B9D6341FB}" type="datetime1">
              <a:rPr lang="en-US" smtClean="0"/>
              <a:t>10/18/2011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12C4FBD-1248-49B4-863E-064F6E4813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FB9969-564C-488D-9DA3-01B488D30AA7}" type="datetime1">
              <a:rPr lang="en-US" smtClean="0"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5" r:id="rId13"/>
    <p:sldLayoutId id="2147483836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dershiplinc.illinoisstate.ed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Welcome: We’ll begin shortly.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495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Background: </a:t>
            </a:r>
          </a:p>
          <a:p>
            <a:pPr lvl="1"/>
            <a:r>
              <a:rPr lang="en-US" sz="1600" dirty="0" smtClean="0"/>
              <a:t>LINC </a:t>
            </a:r>
            <a:r>
              <a:rPr lang="en-US" sz="1600" dirty="0"/>
              <a:t>seeks to promote greater understanding of early childhood and </a:t>
            </a:r>
            <a:r>
              <a:rPr lang="en-US" sz="1600" dirty="0" smtClean="0"/>
              <a:t>help school and early childhood leaders use </a:t>
            </a:r>
            <a:r>
              <a:rPr lang="en-US" sz="1600" dirty="0"/>
              <a:t>knowledge about the field of early childhood education to foster improvements in all education from birth to grade 12. </a:t>
            </a:r>
            <a:endParaRPr lang="en-US" sz="1600" dirty="0" smtClean="0"/>
          </a:p>
          <a:p>
            <a:pPr lvl="1"/>
            <a:r>
              <a:rPr lang="en-US" sz="1600" dirty="0" smtClean="0"/>
              <a:t>The LINC curriculum is a flexible set of lessons.</a:t>
            </a:r>
          </a:p>
          <a:p>
            <a:pPr lvl="2"/>
            <a:r>
              <a:rPr lang="en-US" sz="1600" dirty="0" smtClean="0"/>
              <a:t>Universities can </a:t>
            </a:r>
            <a:r>
              <a:rPr lang="en-US" sz="1600" dirty="0"/>
              <a:t>incorporate </a:t>
            </a:r>
            <a:r>
              <a:rPr lang="en-US" sz="1600" dirty="0" smtClean="0"/>
              <a:t>LINC into </a:t>
            </a:r>
            <a:r>
              <a:rPr lang="en-US" sz="1600" dirty="0"/>
              <a:t>their redesigned </a:t>
            </a:r>
            <a:r>
              <a:rPr lang="en-US" sz="1600" dirty="0" err="1" smtClean="0"/>
              <a:t>ed</a:t>
            </a:r>
            <a:r>
              <a:rPr lang="en-US" sz="1600" dirty="0" smtClean="0"/>
              <a:t> </a:t>
            </a:r>
            <a:r>
              <a:rPr lang="en-US" sz="1600" dirty="0"/>
              <a:t>leadership </a:t>
            </a:r>
            <a:r>
              <a:rPr lang="en-US" sz="1600" dirty="0" smtClean="0"/>
              <a:t>programs.</a:t>
            </a:r>
          </a:p>
          <a:p>
            <a:pPr lvl="2"/>
            <a:r>
              <a:rPr lang="en-US" sz="1600" dirty="0"/>
              <a:t>P</a:t>
            </a:r>
            <a:r>
              <a:rPr lang="en-US" sz="1600" dirty="0" smtClean="0"/>
              <a:t>rofessional </a:t>
            </a:r>
            <a:r>
              <a:rPr lang="en-US" sz="1600" dirty="0"/>
              <a:t>developers can include </a:t>
            </a:r>
            <a:r>
              <a:rPr lang="en-US" sz="1600" dirty="0" smtClean="0"/>
              <a:t>LINC in </a:t>
            </a:r>
            <a:r>
              <a:rPr lang="en-US" sz="1600" dirty="0"/>
              <a:t>their training efforts. </a:t>
            </a:r>
          </a:p>
          <a:p>
            <a:r>
              <a:rPr lang="en-US" sz="1800" dirty="0" smtClean="0"/>
              <a:t>Think: What do you want to learn about the LINC curriculum? What do you expect from this overview of it? </a:t>
            </a:r>
          </a:p>
          <a:p>
            <a:r>
              <a:rPr lang="en-US" sz="1800" dirty="0" smtClean="0"/>
              <a:t>After the webinar begins, we’ll ask you to share one sentence about your expectations or one question you would like answered.</a:t>
            </a:r>
          </a:p>
        </p:txBody>
      </p:sp>
      <p:pic>
        <p:nvPicPr>
          <p:cNvPr id="8196" name="Picture 3" descr="C:\Users\Catherine Tencza\AppData\Local\Microsoft\Windows\Temporary Internet Files\Content.IE5\ZL6DBW6W\MPj04422370000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rcRect t="16112"/>
          <a:stretch>
            <a:fillRect/>
          </a:stretch>
        </p:blipFill>
        <p:spPr bwMode="auto">
          <a:xfrm>
            <a:off x="3733800" y="4800600"/>
            <a:ext cx="1862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Team Accomplishments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Many, many resources</a:t>
            </a:r>
          </a:p>
          <a:p>
            <a:r>
              <a:rPr lang="en-US" smtClean="0"/>
              <a:t>Prioritization</a:t>
            </a:r>
          </a:p>
          <a:p>
            <a:pPr lvl="1"/>
            <a:r>
              <a:rPr lang="en-US" smtClean="0"/>
              <a:t>Recency</a:t>
            </a:r>
          </a:p>
          <a:p>
            <a:pPr lvl="1"/>
            <a:r>
              <a:rPr lang="en-US" smtClean="0"/>
              <a:t>Relevance</a:t>
            </a:r>
          </a:p>
          <a:p>
            <a:r>
              <a:rPr lang="en-US" smtClean="0"/>
              <a:t>Continual editing</a:t>
            </a:r>
          </a:p>
          <a:p>
            <a:r>
              <a:rPr lang="en-US" smtClean="0"/>
              <a:t>Best of the best</a:t>
            </a:r>
            <a:endParaRPr lang="en-US"/>
          </a:p>
        </p:txBody>
      </p:sp>
      <p:pic>
        <p:nvPicPr>
          <p:cNvPr id="22529" name="Picture 1" descr="C:\Users\Catherine Tencza\AppData\Local\Microsoft\Windows\Temporary Internet Files\Content.IE5\372QMH7S\MP900405652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752600"/>
            <a:ext cx="4572000" cy="4572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LINC Design Team Members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Jodi Scott, Henderson/Mercer/Warren Regional Office of Education</a:t>
            </a:r>
          </a:p>
          <a:p>
            <a:r>
              <a:rPr lang="en-US"/>
              <a:t>Steve Tozer, University of Illinois at Chicago</a:t>
            </a:r>
          </a:p>
          <a:p>
            <a:r>
              <a:rPr lang="en-US"/>
              <a:t>Anthony Perone, University of Illinois at Chicago</a:t>
            </a:r>
          </a:p>
          <a:p>
            <a:r>
              <a:rPr lang="en-US" smtClean="0"/>
              <a:t>Luann Shields, Prairie Children Preschool</a:t>
            </a:r>
          </a:p>
          <a:p>
            <a:r>
              <a:rPr lang="en-US" smtClean="0"/>
              <a:t>Teri Talan, National Louis University</a:t>
            </a:r>
          </a:p>
          <a:p>
            <a:r>
              <a:rPr lang="en-US" smtClean="0"/>
              <a:t>Dennice Ward Epstein, Illinois Alliance of Administrators of Special Education</a:t>
            </a:r>
          </a:p>
          <a:p>
            <a:r>
              <a:rPr lang="en-US" smtClean="0"/>
              <a:t>Robin Miller Young, Prairie Children Preschool</a:t>
            </a:r>
          </a:p>
          <a:p>
            <a:r>
              <a:rPr lang="en-US" smtClean="0"/>
              <a:t>Lynette Chandler, Northern Illinois University</a:t>
            </a:r>
          </a:p>
          <a:p>
            <a:r>
              <a:rPr lang="en-US" smtClean="0"/>
              <a:t>Patti Palagi, Winfield Primary School</a:t>
            </a:r>
          </a:p>
          <a:p>
            <a:r>
              <a:rPr lang="en-US" smtClean="0"/>
              <a:t>Johnna Darragh, Heartland Community College</a:t>
            </a:r>
          </a:p>
          <a:p>
            <a:r>
              <a:rPr lang="en-US" smtClean="0"/>
              <a:t>Anissa Norris, Pershing Early Learning Center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8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Features of Final Curriculum</a:t>
            </a:r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5947633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31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Rollout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LINC Curriculum Module can be found on the LINC website at: </a:t>
            </a:r>
            <a:r>
              <a:rPr lang="en-US" dirty="0" smtClean="0">
                <a:hlinkClick r:id="rId2"/>
              </a:rPr>
              <a:t>www.leadershiplinc.illinoisstate.edu</a:t>
            </a:r>
            <a:endParaRPr lang="en-US" dirty="0" smtClean="0"/>
          </a:p>
          <a:p>
            <a:r>
              <a:rPr lang="en-US" dirty="0" smtClean="0"/>
              <a:t>You will be asked to provide a username and password which Lisa can give you.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15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Overview </a:t>
            </a:r>
            <a:r>
              <a:rPr smtClean="0"/>
              <a:t>of the Four Strands</a:t>
            </a:r>
            <a:endParaRPr dirty="0"/>
          </a:p>
        </p:txBody>
      </p:sp>
      <p:pic>
        <p:nvPicPr>
          <p:cNvPr id="9221" name="Picture 5" descr="C:\Users\Cathy Tencza\AppData\Local\Microsoft\Windows\Temporary Internet Files\Content.IE5\XDNHUXX0\MP900316552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1154" y="3669792"/>
            <a:ext cx="4346846" cy="288340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D8B2D8C-398C-47A6-996C-D06810105FA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Four Strands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Strand 1: Lessons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95357" y="1752600"/>
            <a:ext cx="1928868" cy="4495800"/>
            <a:chOff x="1966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9" name="Flowchart: Manual Operation 8"/>
            <p:cNvSpPr/>
            <p:nvPr/>
          </p:nvSpPr>
          <p:spPr>
            <a:xfrm rot="16200000">
              <a:off x="-1281500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/>
            <p:cNvSpPr/>
            <p:nvPr/>
          </p:nvSpPr>
          <p:spPr>
            <a:xfrm rot="21600000">
              <a:off x="1966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1: Birth Through Grade 12 as a Continuum and a Single System</a:t>
              </a:r>
              <a:endParaRPr lang="en-US" sz="2200" kern="1200"/>
            </a:p>
          </p:txBody>
        </p:sp>
      </p:grpSp>
      <p:graphicFrame>
        <p:nvGraphicFramePr>
          <p:cNvPr id="11" name="Diagram 10"/>
          <p:cNvGraphicFramePr/>
          <p:nvPr/>
        </p:nvGraphicFramePr>
        <p:xfrm>
          <a:off x="2743200" y="2133600"/>
          <a:ext cx="5964201" cy="383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1.1 Key Concepts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95600" y="1600200"/>
            <a:ext cx="5870448" cy="4495800"/>
          </a:xfrm>
        </p:spPr>
        <p:txBody>
          <a:bodyPr>
            <a:noAutofit/>
          </a:bodyPr>
          <a:lstStyle/>
          <a:p>
            <a:r>
              <a:rPr lang="en-US" sz="2400" smtClean="0"/>
              <a:t>Learning: a </a:t>
            </a:r>
            <a:r>
              <a:rPr lang="en-US" sz="2400" u="sng" smtClean="0"/>
              <a:t>continuum</a:t>
            </a:r>
            <a:r>
              <a:rPr lang="en-US" sz="2400" smtClean="0"/>
              <a:t> from birth through adulthood. </a:t>
            </a:r>
          </a:p>
          <a:p>
            <a:r>
              <a:rPr lang="en-US" sz="2400" smtClean="0"/>
              <a:t>Understand where your learners </a:t>
            </a:r>
            <a:r>
              <a:rPr lang="en-US" sz="2400" u="sng" smtClean="0"/>
              <a:t>come</a:t>
            </a:r>
            <a:r>
              <a:rPr lang="en-US" sz="2400" smtClean="0"/>
              <a:t> </a:t>
            </a:r>
            <a:r>
              <a:rPr lang="en-US" sz="2400" u="sng" smtClean="0"/>
              <a:t>from</a:t>
            </a:r>
            <a:r>
              <a:rPr lang="en-US" sz="2400" smtClean="0"/>
              <a:t> and where they are </a:t>
            </a:r>
            <a:r>
              <a:rPr lang="en-US" sz="2400" u="sng" smtClean="0"/>
              <a:t>going</a:t>
            </a:r>
            <a:r>
              <a:rPr lang="en-US" sz="2400" smtClean="0"/>
              <a:t>. </a:t>
            </a:r>
          </a:p>
          <a:p>
            <a:r>
              <a:rPr lang="en-US" sz="2400" u="sng" smtClean="0"/>
              <a:t>Alignment</a:t>
            </a:r>
            <a:r>
              <a:rPr lang="en-US" sz="2400" smtClean="0"/>
              <a:t> is important to enhancing learning across the continuum. </a:t>
            </a:r>
          </a:p>
          <a:p>
            <a:r>
              <a:rPr lang="en-US" sz="2400" smtClean="0"/>
              <a:t>Building continuum requires </a:t>
            </a:r>
            <a:r>
              <a:rPr lang="en-US" sz="2400" u="sng" smtClean="0"/>
              <a:t>cultural</a:t>
            </a:r>
            <a:r>
              <a:rPr lang="en-US" sz="2400" smtClean="0"/>
              <a:t> change. </a:t>
            </a:r>
          </a:p>
          <a:p>
            <a:r>
              <a:rPr lang="en-US" sz="2400" u="sng" smtClean="0"/>
              <a:t>Collaboration</a:t>
            </a:r>
            <a:r>
              <a:rPr lang="en-US" sz="2400" smtClean="0"/>
              <a:t> and </a:t>
            </a:r>
            <a:r>
              <a:rPr lang="en-US" sz="2400" u="sng" smtClean="0"/>
              <a:t>communication</a:t>
            </a:r>
            <a:r>
              <a:rPr lang="en-US" sz="2400" smtClean="0"/>
              <a:t> are key to building an effective continuum. </a:t>
            </a:r>
          </a:p>
          <a:p>
            <a:r>
              <a:rPr lang="en-US" sz="2400" smtClean="0"/>
              <a:t>Improving continuum requires </a:t>
            </a:r>
            <a:r>
              <a:rPr lang="en-US" sz="2400" u="sng" smtClean="0"/>
              <a:t>leadership</a:t>
            </a:r>
            <a:r>
              <a:rPr lang="en-US" sz="2400" smtClean="0"/>
              <a:t>. </a:t>
            </a:r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595357" y="1752600"/>
            <a:ext cx="1928868" cy="4495800"/>
            <a:chOff x="1966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9" name="Flowchart: Manual Operation 8"/>
            <p:cNvSpPr/>
            <p:nvPr/>
          </p:nvSpPr>
          <p:spPr>
            <a:xfrm rot="16200000">
              <a:off x="-1281500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/>
            <p:cNvSpPr/>
            <p:nvPr/>
          </p:nvSpPr>
          <p:spPr>
            <a:xfrm rot="21600000">
              <a:off x="1966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1: Birth Through Grade 12 as a Continuum and a Single System</a:t>
              </a:r>
              <a:endParaRPr lang="en-US" sz="2200" kern="120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1.2 Key Concepts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95600" y="1600200"/>
            <a:ext cx="5870448" cy="4495800"/>
          </a:xfrm>
        </p:spPr>
        <p:txBody>
          <a:bodyPr>
            <a:noAutofit/>
          </a:bodyPr>
          <a:lstStyle/>
          <a:p>
            <a:r>
              <a:rPr lang="en-US" sz="2400" smtClean="0"/>
              <a:t>Education birth to grade 12 is a </a:t>
            </a:r>
            <a:r>
              <a:rPr lang="en-US" sz="2400" u="sng" smtClean="0"/>
              <a:t>system</a:t>
            </a:r>
            <a:r>
              <a:rPr lang="en-US" sz="2400" smtClean="0"/>
              <a:t>.</a:t>
            </a:r>
          </a:p>
          <a:p>
            <a:r>
              <a:rPr lang="en-US" sz="2400" smtClean="0"/>
              <a:t>What happens at age 3 </a:t>
            </a:r>
            <a:r>
              <a:rPr lang="en-US" sz="2400" u="sng" smtClean="0"/>
              <a:t>impacts</a:t>
            </a:r>
            <a:r>
              <a:rPr lang="en-US" sz="2400" smtClean="0"/>
              <a:t> what happens at age 16. </a:t>
            </a:r>
          </a:p>
          <a:p>
            <a:r>
              <a:rPr lang="en-US" sz="2400" u="sng" smtClean="0"/>
              <a:t>Investments</a:t>
            </a:r>
            <a:r>
              <a:rPr lang="en-US" sz="2400" smtClean="0"/>
              <a:t> in early childhood programs benefit all other parts of the educational system. </a:t>
            </a:r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595357" y="1752600"/>
            <a:ext cx="1928868" cy="4495800"/>
            <a:chOff x="1966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9" name="Flowchart: Manual Operation 8"/>
            <p:cNvSpPr/>
            <p:nvPr/>
          </p:nvSpPr>
          <p:spPr>
            <a:xfrm rot="16200000">
              <a:off x="-1281500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/>
            <p:cNvSpPr/>
            <p:nvPr/>
          </p:nvSpPr>
          <p:spPr>
            <a:xfrm rot="21600000">
              <a:off x="1966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1: Birth Through Grade 12 as a Continuum and a Single System</a:t>
              </a:r>
              <a:endParaRPr lang="en-US" sz="2200" kern="120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1.3 Key Concepts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95600" y="1600200"/>
            <a:ext cx="5870448" cy="4495800"/>
          </a:xfrm>
        </p:spPr>
        <p:txBody>
          <a:bodyPr>
            <a:noAutofit/>
          </a:bodyPr>
          <a:lstStyle/>
          <a:p>
            <a:r>
              <a:rPr lang="en-US" sz="2400" smtClean="0"/>
              <a:t>Effective leaders at any age/grade level have a </a:t>
            </a:r>
            <a:r>
              <a:rPr lang="en-US" sz="2400" u="sng" smtClean="0"/>
              <a:t>solid understanding of the levels that precede and/or succeed their own</a:t>
            </a:r>
            <a:r>
              <a:rPr lang="en-US" sz="2400" smtClean="0"/>
              <a:t>. </a:t>
            </a:r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595357" y="1752600"/>
            <a:ext cx="1928868" cy="4495800"/>
            <a:chOff x="1966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9" name="Flowchart: Manual Operation 8"/>
            <p:cNvSpPr/>
            <p:nvPr/>
          </p:nvSpPr>
          <p:spPr>
            <a:xfrm rot="16200000">
              <a:off x="-1281500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/>
            <p:cNvSpPr/>
            <p:nvPr/>
          </p:nvSpPr>
          <p:spPr>
            <a:xfrm rot="21600000">
              <a:off x="1966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1: Birth Through Grade 12 as a Continuum and a Single System</a:t>
              </a:r>
              <a:endParaRPr lang="en-US" sz="2200" kern="120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200" dirty="0" smtClean="0"/>
              <a:t>TO THE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LINC Curriculum on the Learning Continuum</a:t>
            </a:r>
            <a:endParaRPr lang="en-US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/>
            <a:r>
              <a:rPr lang="en-US" smtClean="0"/>
              <a:t>Overview of the Curriculum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B914-61D0-4C77-BC83-0B04618D806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1.4 Key Concepts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95600" y="1600200"/>
            <a:ext cx="5870448" cy="4495800"/>
          </a:xfrm>
        </p:spPr>
        <p:txBody>
          <a:bodyPr>
            <a:noAutofit/>
          </a:bodyPr>
          <a:lstStyle/>
          <a:p>
            <a:r>
              <a:rPr lang="en-US" sz="2400" u="sng" smtClean="0"/>
              <a:t>Transitions</a:t>
            </a:r>
            <a:r>
              <a:rPr lang="en-US" sz="2400" smtClean="0"/>
              <a:t> are often difficult for children.</a:t>
            </a:r>
          </a:p>
          <a:p>
            <a:r>
              <a:rPr lang="en-US" sz="2400" smtClean="0"/>
              <a:t>Successful transitions are built on much </a:t>
            </a:r>
            <a:r>
              <a:rPr lang="en-US" sz="2400" u="sng" smtClean="0"/>
              <a:t>more</a:t>
            </a:r>
            <a:r>
              <a:rPr lang="en-US" sz="2400" smtClean="0"/>
              <a:t> than the activities that occur immediately before, during, and after the transition.</a:t>
            </a:r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595357" y="1752600"/>
            <a:ext cx="1928868" cy="4495800"/>
            <a:chOff x="1966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9" name="Flowchart: Manual Operation 8"/>
            <p:cNvSpPr/>
            <p:nvPr/>
          </p:nvSpPr>
          <p:spPr>
            <a:xfrm rot="16200000">
              <a:off x="-1281500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/>
            <p:cNvSpPr/>
            <p:nvPr/>
          </p:nvSpPr>
          <p:spPr>
            <a:xfrm rot="21600000">
              <a:off x="1966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1: Birth Through Grade 12 as a Continuum and a Single System</a:t>
              </a:r>
              <a:endParaRPr lang="en-US" sz="2200" kern="120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Strand 2: Lessons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1828800"/>
            <a:ext cx="1928868" cy="4495800"/>
            <a:chOff x="2075499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9" name="Flowchart: Manual Operation 8"/>
            <p:cNvSpPr/>
            <p:nvPr/>
          </p:nvSpPr>
          <p:spPr>
            <a:xfrm rot="16200000">
              <a:off x="792033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250663"/>
                <a:satOff val="834"/>
                <a:lumOff val="2549"/>
                <a:alphaOff val="0"/>
              </a:schemeClr>
            </a:fillRef>
            <a:effectRef idx="2">
              <a:schemeClr val="accent2">
                <a:hueOff val="2250663"/>
                <a:satOff val="834"/>
                <a:lumOff val="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/>
            <p:cNvSpPr/>
            <p:nvPr/>
          </p:nvSpPr>
          <p:spPr>
            <a:xfrm rot="21600000">
              <a:off x="2075499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2: Foundations of Early Childhood Education</a:t>
              </a:r>
            </a:p>
          </p:txBody>
        </p:sp>
      </p:grpSp>
      <p:graphicFrame>
        <p:nvGraphicFramePr>
          <p:cNvPr id="11" name="Diagram 10"/>
          <p:cNvGraphicFramePr/>
          <p:nvPr/>
        </p:nvGraphicFramePr>
        <p:xfrm>
          <a:off x="3200400" y="2438400"/>
          <a:ext cx="5562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2.1 Key Concepts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19400" y="1600200"/>
            <a:ext cx="5946648" cy="4495800"/>
          </a:xfrm>
        </p:spPr>
        <p:txBody>
          <a:bodyPr>
            <a:noAutofit/>
          </a:bodyPr>
          <a:lstStyle/>
          <a:p>
            <a:r>
              <a:rPr lang="en-US" sz="1800" u="sng" smtClean="0"/>
              <a:t>Birth to age 5</a:t>
            </a:r>
            <a:r>
              <a:rPr lang="en-US" sz="1800" smtClean="0"/>
              <a:t>: opportunity and vulnerability for physical, emotional, social, and cognitive development. </a:t>
            </a:r>
          </a:p>
          <a:p>
            <a:r>
              <a:rPr lang="en-US" sz="1800" u="sng" smtClean="0"/>
              <a:t>Risk</a:t>
            </a:r>
            <a:r>
              <a:rPr lang="en-US" sz="1800" smtClean="0"/>
              <a:t> factors may limit development in early years. </a:t>
            </a:r>
          </a:p>
          <a:p>
            <a:r>
              <a:rPr lang="en-US" sz="1800" smtClean="0"/>
              <a:t>Variations in early experiences result in </a:t>
            </a:r>
            <a:r>
              <a:rPr lang="en-US" sz="1800" u="sng" smtClean="0"/>
              <a:t>disparities in school readiness</a:t>
            </a:r>
            <a:r>
              <a:rPr lang="en-US" sz="1800" smtClean="0"/>
              <a:t>, and these gaps often persist. </a:t>
            </a:r>
          </a:p>
          <a:p>
            <a:r>
              <a:rPr lang="en-US" sz="1800" u="sng" smtClean="0"/>
              <a:t>Early childhood interventions</a:t>
            </a:r>
            <a:r>
              <a:rPr lang="en-US" sz="1800" smtClean="0"/>
              <a:t> are designed to counteract stressors in early childhood and promote healthy development. </a:t>
            </a:r>
          </a:p>
          <a:p>
            <a:r>
              <a:rPr lang="en-US" sz="1800" u="sng" smtClean="0"/>
              <a:t>Research:</a:t>
            </a:r>
            <a:r>
              <a:rPr lang="en-US" sz="1800" smtClean="0"/>
              <a:t> early childhood interventions can improve the lives of children and families. </a:t>
            </a:r>
          </a:p>
          <a:p>
            <a:r>
              <a:rPr lang="en-US" sz="1800" u="sng" smtClean="0"/>
              <a:t>Program features</a:t>
            </a:r>
            <a:r>
              <a:rPr lang="en-US" sz="1800" smtClean="0"/>
              <a:t> may be associated with better outcomes: well-trained caregivers, smaller child-to-staff ratios, and greater intensity of services. </a:t>
            </a:r>
          </a:p>
          <a:p>
            <a:r>
              <a:rPr lang="en-US" sz="1800" smtClean="0"/>
              <a:t>Can translate into </a:t>
            </a:r>
            <a:r>
              <a:rPr lang="en-US" sz="1800" u="sng" smtClean="0"/>
              <a:t>dollar benefits</a:t>
            </a:r>
            <a:r>
              <a:rPr lang="en-US" sz="1800" smtClean="0"/>
              <a:t> for the government, participants, and society. </a:t>
            </a:r>
            <a:endParaRPr lang="en-US" sz="1800"/>
          </a:p>
        </p:txBody>
      </p:sp>
      <p:grpSp>
        <p:nvGrpSpPr>
          <p:cNvPr id="8" name="Group 7"/>
          <p:cNvGrpSpPr/>
          <p:nvPr/>
        </p:nvGrpSpPr>
        <p:grpSpPr>
          <a:xfrm>
            <a:off x="609600" y="1828800"/>
            <a:ext cx="1928868" cy="4495800"/>
            <a:chOff x="2075499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9" name="Flowchart: Manual Operation 8"/>
            <p:cNvSpPr/>
            <p:nvPr/>
          </p:nvSpPr>
          <p:spPr>
            <a:xfrm rot="16200000">
              <a:off x="792033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250663"/>
                <a:satOff val="834"/>
                <a:lumOff val="2549"/>
                <a:alphaOff val="0"/>
              </a:schemeClr>
            </a:fillRef>
            <a:effectRef idx="2">
              <a:schemeClr val="accent2">
                <a:hueOff val="2250663"/>
                <a:satOff val="834"/>
                <a:lumOff val="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/>
            <p:cNvSpPr/>
            <p:nvPr/>
          </p:nvSpPr>
          <p:spPr>
            <a:xfrm rot="21600000">
              <a:off x="2075499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2: Foundations of Early Childhood Education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2.2 Key Concepts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95600" y="1600200"/>
            <a:ext cx="5870448" cy="4495800"/>
          </a:xfrm>
        </p:spPr>
        <p:txBody>
          <a:bodyPr>
            <a:noAutofit/>
          </a:bodyPr>
          <a:lstStyle/>
          <a:p>
            <a:r>
              <a:rPr lang="en-US" sz="2400" smtClean="0"/>
              <a:t>An understanding of early childhood education </a:t>
            </a:r>
            <a:r>
              <a:rPr lang="en-US" sz="2400" u="sng" smtClean="0"/>
              <a:t>standards</a:t>
            </a:r>
            <a:r>
              <a:rPr lang="en-US" sz="2400" smtClean="0"/>
              <a:t> is essential for leaders. </a:t>
            </a:r>
          </a:p>
          <a:p>
            <a:r>
              <a:rPr lang="en-US" sz="2400" smtClean="0"/>
              <a:t>There is </a:t>
            </a:r>
            <a:r>
              <a:rPr lang="en-US" sz="2400" u="sng" smtClean="0"/>
              <a:t>not a single set</a:t>
            </a:r>
            <a:r>
              <a:rPr lang="en-US" sz="2400" smtClean="0"/>
              <a:t> of standards that apply to every program.</a:t>
            </a:r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609600" y="1828800"/>
            <a:ext cx="1928868" cy="4495800"/>
            <a:chOff x="2075499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9" name="Flowchart: Manual Operation 8"/>
            <p:cNvSpPr/>
            <p:nvPr/>
          </p:nvSpPr>
          <p:spPr>
            <a:xfrm rot="16200000">
              <a:off x="792033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250663"/>
                <a:satOff val="834"/>
                <a:lumOff val="2549"/>
                <a:alphaOff val="0"/>
              </a:schemeClr>
            </a:fillRef>
            <a:effectRef idx="2">
              <a:schemeClr val="accent2">
                <a:hueOff val="2250663"/>
                <a:satOff val="834"/>
                <a:lumOff val="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/>
            <p:cNvSpPr/>
            <p:nvPr/>
          </p:nvSpPr>
          <p:spPr>
            <a:xfrm rot="21600000">
              <a:off x="2075499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2: Foundations of Early Childhood Education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2.3 Key Concepts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95600" y="1600200"/>
            <a:ext cx="5870448" cy="4495800"/>
          </a:xfrm>
        </p:spPr>
        <p:txBody>
          <a:bodyPr>
            <a:noAutofit/>
          </a:bodyPr>
          <a:lstStyle/>
          <a:p>
            <a:r>
              <a:rPr lang="en-US" sz="2400" smtClean="0"/>
              <a:t>A </a:t>
            </a:r>
            <a:r>
              <a:rPr lang="en-US" sz="2400" u="sng" smtClean="0"/>
              <a:t>curriculum model</a:t>
            </a:r>
            <a:r>
              <a:rPr lang="en-US" sz="2400" smtClean="0"/>
              <a:t> is a framework.</a:t>
            </a:r>
          </a:p>
          <a:p>
            <a:r>
              <a:rPr lang="en-US" sz="2400" smtClean="0"/>
              <a:t>Curriculum models primarily used in center-based and  community-based early childhood settings.</a:t>
            </a:r>
          </a:p>
          <a:p>
            <a:r>
              <a:rPr lang="en-US" sz="2400" smtClean="0"/>
              <a:t>Curriculum models in early childhood settings influenced by two federal programs in the 1960’s.</a:t>
            </a:r>
          </a:p>
          <a:p>
            <a:r>
              <a:rPr lang="en-US" sz="2400" smtClean="0"/>
              <a:t>Curriculum models are </a:t>
            </a:r>
            <a:r>
              <a:rPr lang="en-US" sz="2400" u="sng" smtClean="0"/>
              <a:t>based on theories of how children learn</a:t>
            </a:r>
            <a:r>
              <a:rPr lang="en-US" sz="2400" smtClean="0"/>
              <a:t>.</a:t>
            </a:r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609600" y="1828800"/>
            <a:ext cx="1928868" cy="4495800"/>
            <a:chOff x="2075499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9" name="Flowchart: Manual Operation 8"/>
            <p:cNvSpPr/>
            <p:nvPr/>
          </p:nvSpPr>
          <p:spPr>
            <a:xfrm rot="16200000">
              <a:off x="792033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250663"/>
                <a:satOff val="834"/>
                <a:lumOff val="2549"/>
                <a:alphaOff val="0"/>
              </a:schemeClr>
            </a:fillRef>
            <a:effectRef idx="2">
              <a:schemeClr val="accent2">
                <a:hueOff val="2250663"/>
                <a:satOff val="834"/>
                <a:lumOff val="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/>
            <p:cNvSpPr/>
            <p:nvPr/>
          </p:nvSpPr>
          <p:spPr>
            <a:xfrm rot="21600000">
              <a:off x="2075499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2: Foundations of Early Childhood Education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Strand 3: Lessons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1828800"/>
            <a:ext cx="1928868" cy="4495800"/>
            <a:chOff x="4149032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12" name="Flowchart: Manual Operation 11"/>
            <p:cNvSpPr/>
            <p:nvPr/>
          </p:nvSpPr>
          <p:spPr>
            <a:xfrm rot="16200000">
              <a:off x="2865566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501327"/>
                <a:satOff val="1667"/>
                <a:lumOff val="5097"/>
                <a:alphaOff val="0"/>
              </a:schemeClr>
            </a:fillRef>
            <a:effectRef idx="2">
              <a:schemeClr val="accent2">
                <a:hueOff val="4501327"/>
                <a:satOff val="1667"/>
                <a:lumOff val="50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lowchart: Manual Operation 4"/>
            <p:cNvSpPr/>
            <p:nvPr/>
          </p:nvSpPr>
          <p:spPr>
            <a:xfrm rot="21600000">
              <a:off x="4149032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3: Making Decisions About Curriculum, Assessment, and Instruction Across the Continuum</a:t>
              </a:r>
            </a:p>
          </p:txBody>
        </p:sp>
      </p:grpSp>
      <p:graphicFrame>
        <p:nvGraphicFramePr>
          <p:cNvPr id="14" name="Diagram 13"/>
          <p:cNvGraphicFramePr/>
          <p:nvPr/>
        </p:nvGraphicFramePr>
        <p:xfrm>
          <a:off x="2791286" y="2514600"/>
          <a:ext cx="5971714" cy="314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3.1 Key Concepts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19400" y="1600200"/>
            <a:ext cx="5946648" cy="4495800"/>
          </a:xfrm>
        </p:spPr>
        <p:txBody>
          <a:bodyPr>
            <a:normAutofit/>
          </a:bodyPr>
          <a:lstStyle/>
          <a:p>
            <a:r>
              <a:rPr lang="en-US" sz="2400" smtClean="0"/>
              <a:t>Children develop in different </a:t>
            </a:r>
            <a:r>
              <a:rPr lang="en-US" sz="2400" u="sng" smtClean="0"/>
              <a:t>domains</a:t>
            </a:r>
            <a:r>
              <a:rPr lang="en-US" sz="2400" smtClean="0"/>
              <a:t>. </a:t>
            </a:r>
          </a:p>
          <a:p>
            <a:r>
              <a:rPr lang="en-US" sz="2400" smtClean="0"/>
              <a:t>The </a:t>
            </a:r>
            <a:r>
              <a:rPr lang="en-US" sz="2400" u="sng" smtClean="0"/>
              <a:t>literature</a:t>
            </a:r>
            <a:r>
              <a:rPr lang="en-US" sz="2400" smtClean="0"/>
              <a:t> on developmental domains largely </a:t>
            </a:r>
            <a:r>
              <a:rPr lang="en-US" sz="2400" u="sng" smtClean="0"/>
              <a:t>focuses on early childhood</a:t>
            </a:r>
            <a:r>
              <a:rPr lang="en-US" sz="2400" smtClean="0"/>
              <a:t>. </a:t>
            </a:r>
          </a:p>
          <a:p>
            <a:r>
              <a:rPr lang="en-US" sz="2400" smtClean="0"/>
              <a:t>All the domains of children’s development and learning </a:t>
            </a:r>
            <a:r>
              <a:rPr lang="en-US" sz="2400" u="sng" smtClean="0"/>
              <a:t>interrelate</a:t>
            </a:r>
            <a:r>
              <a:rPr lang="en-US" sz="2400" smtClean="0"/>
              <a:t>. </a:t>
            </a:r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609600" y="1828800"/>
            <a:ext cx="1928868" cy="4495800"/>
            <a:chOff x="4149032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11" name="Flowchart: Manual Operation 10"/>
            <p:cNvSpPr/>
            <p:nvPr/>
          </p:nvSpPr>
          <p:spPr>
            <a:xfrm rot="16200000">
              <a:off x="2865566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501327"/>
                <a:satOff val="1667"/>
                <a:lumOff val="5097"/>
                <a:alphaOff val="0"/>
              </a:schemeClr>
            </a:fillRef>
            <a:effectRef idx="2">
              <a:schemeClr val="accent2">
                <a:hueOff val="4501327"/>
                <a:satOff val="1667"/>
                <a:lumOff val="50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lowchart: Manual Operation 4"/>
            <p:cNvSpPr/>
            <p:nvPr/>
          </p:nvSpPr>
          <p:spPr>
            <a:xfrm rot="21600000">
              <a:off x="4149032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3: Making Decisions About Curriculum, Assessment, and Instruction Across the Continuum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3.2 Key Concepts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95600" y="1600200"/>
            <a:ext cx="5870448" cy="4495800"/>
          </a:xfrm>
        </p:spPr>
        <p:txBody>
          <a:bodyPr>
            <a:noAutofit/>
          </a:bodyPr>
          <a:lstStyle/>
          <a:p>
            <a:r>
              <a:rPr lang="en-US" sz="2200" u="sng" smtClean="0"/>
              <a:t>Developmentally appropriate practice:</a:t>
            </a:r>
            <a:r>
              <a:rPr lang="en-US" sz="2200" smtClean="0"/>
              <a:t> meeting children where they are and enabling them to reach challenging and achievable goals. </a:t>
            </a:r>
          </a:p>
          <a:p>
            <a:r>
              <a:rPr lang="en-US" sz="2200" smtClean="0"/>
              <a:t>All curricula should be developmentally appropriate.</a:t>
            </a:r>
          </a:p>
          <a:p>
            <a:r>
              <a:rPr lang="en-US" sz="2200" smtClean="0"/>
              <a:t>Learning experiences should be </a:t>
            </a:r>
            <a:r>
              <a:rPr lang="en-US" sz="2200" u="sng" smtClean="0"/>
              <a:t>aligned</a:t>
            </a:r>
            <a:r>
              <a:rPr lang="en-US" sz="2200" smtClean="0"/>
              <a:t> across continuum. </a:t>
            </a:r>
          </a:p>
          <a:p>
            <a:r>
              <a:rPr lang="en-US" sz="2200" smtClean="0"/>
              <a:t>Adult-child </a:t>
            </a:r>
            <a:r>
              <a:rPr lang="en-US" sz="2200" u="sng" smtClean="0"/>
              <a:t>interactions</a:t>
            </a:r>
            <a:r>
              <a:rPr lang="en-US" sz="2200" smtClean="0"/>
              <a:t> are key. </a:t>
            </a:r>
          </a:p>
          <a:p>
            <a:r>
              <a:rPr lang="en-US" sz="2200" u="sng" smtClean="0"/>
              <a:t>Play-based learning</a:t>
            </a:r>
            <a:r>
              <a:rPr lang="en-US" sz="2200" smtClean="0"/>
              <a:t> supports growth in all developmental domains. </a:t>
            </a:r>
          </a:p>
          <a:p>
            <a:r>
              <a:rPr lang="en-US" sz="2200" smtClean="0"/>
              <a:t>School principals and early childhood program directors must support teachers. </a:t>
            </a:r>
            <a:endParaRPr lang="en-US" sz="2200"/>
          </a:p>
        </p:txBody>
      </p:sp>
      <p:grpSp>
        <p:nvGrpSpPr>
          <p:cNvPr id="8" name="Group 7"/>
          <p:cNvGrpSpPr/>
          <p:nvPr/>
        </p:nvGrpSpPr>
        <p:grpSpPr>
          <a:xfrm>
            <a:off x="609600" y="1828800"/>
            <a:ext cx="1928868" cy="4495800"/>
            <a:chOff x="4149032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11" name="Flowchart: Manual Operation 10"/>
            <p:cNvSpPr/>
            <p:nvPr/>
          </p:nvSpPr>
          <p:spPr>
            <a:xfrm rot="16200000">
              <a:off x="2865566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501327"/>
                <a:satOff val="1667"/>
                <a:lumOff val="5097"/>
                <a:alphaOff val="0"/>
              </a:schemeClr>
            </a:fillRef>
            <a:effectRef idx="2">
              <a:schemeClr val="accent2">
                <a:hueOff val="4501327"/>
                <a:satOff val="1667"/>
                <a:lumOff val="50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lowchart: Manual Operation 4"/>
            <p:cNvSpPr/>
            <p:nvPr/>
          </p:nvSpPr>
          <p:spPr>
            <a:xfrm rot="21600000">
              <a:off x="4149032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3: Making Decisions About Curriculum, Assessment, and Instruction Across the Continuum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3.3 Key Concepts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95600" y="1600200"/>
            <a:ext cx="5870448" cy="4495800"/>
          </a:xfrm>
        </p:spPr>
        <p:txBody>
          <a:bodyPr>
            <a:noAutofit/>
          </a:bodyPr>
          <a:lstStyle/>
          <a:p>
            <a:r>
              <a:rPr lang="en-US" sz="2400" smtClean="0"/>
              <a:t>We can reduce the achievement </a:t>
            </a:r>
            <a:r>
              <a:rPr lang="en-US" sz="2400" u="sng" smtClean="0"/>
              <a:t>gap</a:t>
            </a:r>
            <a:r>
              <a:rPr lang="en-US" sz="2400" smtClean="0"/>
              <a:t>.  </a:t>
            </a:r>
          </a:p>
          <a:p>
            <a:r>
              <a:rPr lang="en-US" sz="2400" smtClean="0"/>
              <a:t>The concept of </a:t>
            </a:r>
            <a:r>
              <a:rPr lang="en-US" sz="2400" u="sng" smtClean="0"/>
              <a:t>Inclusion</a:t>
            </a:r>
            <a:r>
              <a:rPr lang="en-US" sz="2400" smtClean="0"/>
              <a:t> can be used to improve early childhood services for all children.  </a:t>
            </a:r>
          </a:p>
          <a:p>
            <a:r>
              <a:rPr lang="en-US" sz="2400" u="sng" smtClean="0"/>
              <a:t>Differentiation</a:t>
            </a:r>
            <a:r>
              <a:rPr lang="en-US" sz="2400" smtClean="0"/>
              <a:t> improves achievement when done well. </a:t>
            </a:r>
          </a:p>
          <a:p>
            <a:r>
              <a:rPr lang="en-US" sz="2400" u="sng" smtClean="0"/>
              <a:t>Universal Design for Learning</a:t>
            </a:r>
            <a:r>
              <a:rPr lang="en-US" sz="2400" smtClean="0"/>
              <a:t> (UDL) is an approach to effective differentiation. </a:t>
            </a:r>
          </a:p>
          <a:p>
            <a:r>
              <a:rPr lang="en-US" sz="2400" u="sng" smtClean="0"/>
              <a:t>Response to Intervention (RtI)</a:t>
            </a:r>
            <a:r>
              <a:rPr lang="en-US" sz="2400" smtClean="0"/>
              <a:t> is an approach for redesigning and establishing teaching and learning environments.</a:t>
            </a:r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609600" y="1828800"/>
            <a:ext cx="1928868" cy="4495800"/>
            <a:chOff x="4149032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11" name="Flowchart: Manual Operation 10"/>
            <p:cNvSpPr/>
            <p:nvPr/>
          </p:nvSpPr>
          <p:spPr>
            <a:xfrm rot="16200000">
              <a:off x="2865566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501327"/>
                <a:satOff val="1667"/>
                <a:lumOff val="5097"/>
                <a:alphaOff val="0"/>
              </a:schemeClr>
            </a:fillRef>
            <a:effectRef idx="2">
              <a:schemeClr val="accent2">
                <a:hueOff val="4501327"/>
                <a:satOff val="1667"/>
                <a:lumOff val="50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lowchart: Manual Operation 4"/>
            <p:cNvSpPr/>
            <p:nvPr/>
          </p:nvSpPr>
          <p:spPr>
            <a:xfrm rot="21600000">
              <a:off x="4149032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3: Making Decisions About Curriculum, Assessment, and Instruction Across the Continuum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3.4 Key Concepts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95600" y="1600200"/>
            <a:ext cx="5870448" cy="4495800"/>
          </a:xfrm>
        </p:spPr>
        <p:txBody>
          <a:bodyPr>
            <a:noAutofit/>
          </a:bodyPr>
          <a:lstStyle/>
          <a:p>
            <a:r>
              <a:rPr lang="en-US" sz="2400" u="sng" smtClean="0"/>
              <a:t>Assessments</a:t>
            </a:r>
            <a:r>
              <a:rPr lang="en-US" sz="2400" smtClean="0"/>
              <a:t> are decision making tools that have </a:t>
            </a:r>
            <a:r>
              <a:rPr lang="en-US" sz="2400" u="sng" smtClean="0"/>
              <a:t>multiple purposes</a:t>
            </a:r>
            <a:r>
              <a:rPr lang="en-US" sz="2400" smtClean="0"/>
              <a:t>.</a:t>
            </a:r>
          </a:p>
          <a:p>
            <a:r>
              <a:rPr lang="en-US" sz="2400" smtClean="0"/>
              <a:t>To achieve their multiple purposes, teachers and leaders should use a </a:t>
            </a:r>
            <a:r>
              <a:rPr lang="en-US" sz="2400" u="sng" smtClean="0"/>
              <a:t>variety</a:t>
            </a:r>
            <a:r>
              <a:rPr lang="en-US" sz="2400" smtClean="0"/>
              <a:t> of assessment tools. </a:t>
            </a:r>
          </a:p>
          <a:p>
            <a:r>
              <a:rPr lang="en-US" sz="2400" u="sng" smtClean="0"/>
              <a:t>Expectations</a:t>
            </a:r>
            <a:r>
              <a:rPr lang="en-US" sz="2400" smtClean="0"/>
              <a:t> for targeted student outcomes should be </a:t>
            </a:r>
            <a:r>
              <a:rPr lang="en-US" sz="2400" u="sng" smtClean="0"/>
              <a:t>clear</a:t>
            </a:r>
            <a:r>
              <a:rPr lang="en-US" sz="2400" smtClean="0"/>
              <a:t>.</a:t>
            </a:r>
          </a:p>
          <a:p>
            <a:r>
              <a:rPr lang="en-US" sz="2400" smtClean="0"/>
              <a:t>Assessments for dual </a:t>
            </a:r>
            <a:r>
              <a:rPr lang="en-US" sz="2400" u="sng" smtClean="0"/>
              <a:t>language learners</a:t>
            </a:r>
            <a:r>
              <a:rPr lang="en-US" sz="2400" smtClean="0"/>
              <a:t> should be sensitive to the student’s first language.</a:t>
            </a:r>
          </a:p>
          <a:p>
            <a:r>
              <a:rPr lang="en-US" sz="2400" u="sng" smtClean="0"/>
              <a:t>Leaders</a:t>
            </a:r>
            <a:r>
              <a:rPr lang="en-US" sz="2400" smtClean="0"/>
              <a:t> play a special role.</a:t>
            </a:r>
            <a:endParaRPr lang="en-US" sz="2400"/>
          </a:p>
        </p:txBody>
      </p:sp>
      <p:grpSp>
        <p:nvGrpSpPr>
          <p:cNvPr id="5" name="Group 7"/>
          <p:cNvGrpSpPr/>
          <p:nvPr/>
        </p:nvGrpSpPr>
        <p:grpSpPr>
          <a:xfrm>
            <a:off x="609600" y="1828800"/>
            <a:ext cx="1928868" cy="4495800"/>
            <a:chOff x="4149032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11" name="Flowchart: Manual Operation 10"/>
            <p:cNvSpPr/>
            <p:nvPr/>
          </p:nvSpPr>
          <p:spPr>
            <a:xfrm rot="16200000">
              <a:off x="2865566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501327"/>
                <a:satOff val="1667"/>
                <a:lumOff val="5097"/>
                <a:alphaOff val="0"/>
              </a:schemeClr>
            </a:fillRef>
            <a:effectRef idx="2">
              <a:schemeClr val="accent2">
                <a:hueOff val="4501327"/>
                <a:satOff val="1667"/>
                <a:lumOff val="50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lowchart: Manual Operation 4"/>
            <p:cNvSpPr/>
            <p:nvPr/>
          </p:nvSpPr>
          <p:spPr>
            <a:xfrm rot="21600000">
              <a:off x="4149032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3: Making Decisions About Curriculum, Assessment, and Instruction Across the Continuum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</a:p>
          <a:p>
            <a:r>
              <a:rPr lang="en-US" smtClean="0"/>
              <a:t>The Curriculum</a:t>
            </a:r>
          </a:p>
          <a:p>
            <a:r>
              <a:rPr lang="en-US" smtClean="0"/>
              <a:t>Four Strands: 14 Lessons</a:t>
            </a:r>
            <a:endParaRPr lang="en-US" dirty="0" smtClean="0"/>
          </a:p>
          <a:p>
            <a:r>
              <a:rPr lang="en-US" smtClean="0"/>
              <a:t>How the Materials are Organized</a:t>
            </a:r>
            <a:endParaRPr lang="en-US" dirty="0" smtClean="0"/>
          </a:p>
          <a:p>
            <a:r>
              <a:rPr lang="en-US" smtClean="0"/>
              <a:t>Q&amp;A</a:t>
            </a:r>
            <a:endParaRPr lang="en-US" dirty="0" smtClean="0"/>
          </a:p>
        </p:txBody>
      </p:sp>
      <p:pic>
        <p:nvPicPr>
          <p:cNvPr id="7173" name="Picture 5" descr="C:\Users\Cathy Tencza\AppData\Local\Microsoft\Windows\Temporary Internet Files\Content.IE5\XDNHUXX0\MP900405396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374570"/>
            <a:ext cx="4876800" cy="348342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Strand 4: Lessons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95357" y="1676400"/>
            <a:ext cx="1928868" cy="4495800"/>
            <a:chOff x="6222566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9" name="Flowchart: Manual Operation 8"/>
            <p:cNvSpPr/>
            <p:nvPr/>
          </p:nvSpPr>
          <p:spPr>
            <a:xfrm rot="16200000">
              <a:off x="4939100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6751989"/>
                <a:satOff val="2501"/>
                <a:lumOff val="7646"/>
                <a:alphaOff val="0"/>
              </a:schemeClr>
            </a:fillRef>
            <a:effectRef idx="2">
              <a:schemeClr val="accent2">
                <a:hueOff val="6751989"/>
                <a:satOff val="2501"/>
                <a:lumOff val="76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/>
            <p:cNvSpPr/>
            <p:nvPr/>
          </p:nvSpPr>
          <p:spPr>
            <a:xfrm rot="21600000">
              <a:off x="6222566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4: Building Effective Partnerships</a:t>
              </a:r>
              <a:endParaRPr lang="en-US" sz="2200" kern="1200" dirty="0" smtClean="0"/>
            </a:p>
          </p:txBody>
        </p:sp>
      </p:grpSp>
      <p:graphicFrame>
        <p:nvGraphicFramePr>
          <p:cNvPr id="11" name="Diagram 10"/>
          <p:cNvGraphicFramePr/>
          <p:nvPr/>
        </p:nvGraphicFramePr>
        <p:xfrm>
          <a:off x="2646399" y="2057400"/>
          <a:ext cx="6116601" cy="375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4.1 Key Concepts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19400" y="1600200"/>
            <a:ext cx="5946648" cy="4495800"/>
          </a:xfrm>
        </p:spPr>
        <p:txBody>
          <a:bodyPr>
            <a:normAutofit/>
          </a:bodyPr>
          <a:lstStyle/>
          <a:p>
            <a:r>
              <a:rPr lang="en-US" sz="2400" u="sng" smtClean="0"/>
              <a:t>Families</a:t>
            </a:r>
            <a:r>
              <a:rPr lang="en-US" sz="2400" smtClean="0"/>
              <a:t> matter. </a:t>
            </a:r>
          </a:p>
          <a:p>
            <a:r>
              <a:rPr lang="en-US" sz="2400" smtClean="0"/>
              <a:t>Family-school </a:t>
            </a:r>
            <a:r>
              <a:rPr lang="en-US" sz="2400" u="sng" smtClean="0"/>
              <a:t>partnerships</a:t>
            </a:r>
            <a:r>
              <a:rPr lang="en-US" sz="2400" smtClean="0"/>
              <a:t> matter.</a:t>
            </a:r>
          </a:p>
          <a:p>
            <a:r>
              <a:rPr lang="en-US" sz="2400" smtClean="0"/>
              <a:t>The family-school relationship </a:t>
            </a:r>
            <a:r>
              <a:rPr lang="en-US" sz="2400" u="sng" smtClean="0"/>
              <a:t>changes</a:t>
            </a:r>
            <a:r>
              <a:rPr lang="en-US" sz="2400" smtClean="0"/>
              <a:t> as the child matures. </a:t>
            </a:r>
          </a:p>
          <a:p>
            <a:r>
              <a:rPr lang="en-US" sz="2400" u="sng" smtClean="0"/>
              <a:t>Cultural</a:t>
            </a:r>
            <a:r>
              <a:rPr lang="en-US" sz="2400" smtClean="0"/>
              <a:t> factors influence family involvement.</a:t>
            </a:r>
          </a:p>
          <a:p>
            <a:r>
              <a:rPr lang="en-US" sz="2400" u="sng" smtClean="0"/>
              <a:t>Community</a:t>
            </a:r>
            <a:r>
              <a:rPr lang="en-US" sz="2400" smtClean="0"/>
              <a:t> supports for families strengthen the positive impact of families.</a:t>
            </a:r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595357" y="1676400"/>
            <a:ext cx="1928868" cy="4495800"/>
            <a:chOff x="6222566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9" name="Flowchart: Manual Operation 8"/>
            <p:cNvSpPr/>
            <p:nvPr/>
          </p:nvSpPr>
          <p:spPr>
            <a:xfrm rot="16200000">
              <a:off x="4939100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6751989"/>
                <a:satOff val="2501"/>
                <a:lumOff val="7646"/>
                <a:alphaOff val="0"/>
              </a:schemeClr>
            </a:fillRef>
            <a:effectRef idx="2">
              <a:schemeClr val="accent2">
                <a:hueOff val="6751989"/>
                <a:satOff val="2501"/>
                <a:lumOff val="76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/>
            <p:cNvSpPr/>
            <p:nvPr/>
          </p:nvSpPr>
          <p:spPr>
            <a:xfrm rot="21600000">
              <a:off x="6222566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4: Building Effective Partnerships</a:t>
              </a:r>
              <a:endParaRPr lang="en-US" sz="2200" kern="1200" dirty="0" smtClean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4.2 Key Concepts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19400" y="1600200"/>
            <a:ext cx="5946648" cy="4495800"/>
          </a:xfrm>
        </p:spPr>
        <p:txBody>
          <a:bodyPr>
            <a:normAutofit/>
          </a:bodyPr>
          <a:lstStyle/>
          <a:p>
            <a:r>
              <a:rPr lang="en-US" sz="2400" smtClean="0"/>
              <a:t>Family </a:t>
            </a:r>
            <a:r>
              <a:rPr lang="en-US" sz="2400" u="sng" smtClean="0"/>
              <a:t>engagement</a:t>
            </a:r>
            <a:r>
              <a:rPr lang="en-US" sz="2400" smtClean="0"/>
              <a:t> skills must be learned.</a:t>
            </a:r>
          </a:p>
          <a:p>
            <a:r>
              <a:rPr lang="en-US" sz="2400" u="sng" smtClean="0"/>
              <a:t>Diversity</a:t>
            </a:r>
            <a:r>
              <a:rPr lang="en-US" sz="2400" smtClean="0"/>
              <a:t> matters.</a:t>
            </a:r>
          </a:p>
          <a:p>
            <a:r>
              <a:rPr lang="en-US" sz="2400" u="sng" smtClean="0"/>
              <a:t>Relationships</a:t>
            </a:r>
            <a:r>
              <a:rPr lang="en-US" sz="2400" smtClean="0"/>
              <a:t> come first. </a:t>
            </a:r>
          </a:p>
          <a:p>
            <a:r>
              <a:rPr lang="en-US" sz="2400" smtClean="0"/>
              <a:t>Family engagement </a:t>
            </a:r>
            <a:r>
              <a:rPr lang="en-US" sz="2400" u="sng" smtClean="0"/>
              <a:t>extends</a:t>
            </a:r>
            <a:r>
              <a:rPr lang="en-US" sz="2400" smtClean="0"/>
              <a:t> past the school walls. </a:t>
            </a:r>
          </a:p>
          <a:p>
            <a:r>
              <a:rPr lang="en-US" sz="2400" u="sng" smtClean="0"/>
              <a:t>Principals/directors</a:t>
            </a:r>
            <a:r>
              <a:rPr lang="en-US" sz="2400" smtClean="0"/>
              <a:t> lead the way.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5357" y="1676400"/>
            <a:ext cx="1928868" cy="4495800"/>
            <a:chOff x="6222566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9" name="Flowchart: Manual Operation 8"/>
            <p:cNvSpPr/>
            <p:nvPr/>
          </p:nvSpPr>
          <p:spPr>
            <a:xfrm rot="16200000">
              <a:off x="4939100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6751989"/>
                <a:satOff val="2501"/>
                <a:lumOff val="7646"/>
                <a:alphaOff val="0"/>
              </a:schemeClr>
            </a:fillRef>
            <a:effectRef idx="2">
              <a:schemeClr val="accent2">
                <a:hueOff val="6751989"/>
                <a:satOff val="2501"/>
                <a:lumOff val="76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/>
            <p:cNvSpPr/>
            <p:nvPr/>
          </p:nvSpPr>
          <p:spPr>
            <a:xfrm rot="21600000">
              <a:off x="6222566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4: Building Effective Partnerships</a:t>
              </a:r>
              <a:endParaRPr lang="en-US" sz="2200" kern="1200" dirty="0" smtClean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4.3 Key Concepts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95600" y="1600200"/>
            <a:ext cx="5870448" cy="4495800"/>
          </a:xfrm>
        </p:spPr>
        <p:txBody>
          <a:bodyPr>
            <a:noAutofit/>
          </a:bodyPr>
          <a:lstStyle/>
          <a:p>
            <a:r>
              <a:rPr lang="en-US" sz="2400" smtClean="0"/>
              <a:t>In a birth to grade 12 system, communication and </a:t>
            </a:r>
            <a:r>
              <a:rPr lang="en-US" sz="2400" u="sng" smtClean="0"/>
              <a:t>relationships</a:t>
            </a:r>
            <a:r>
              <a:rPr lang="en-US" sz="2400" smtClean="0"/>
              <a:t> matter. </a:t>
            </a:r>
          </a:p>
          <a:p>
            <a:r>
              <a:rPr lang="en-US" sz="2400" u="sng" smtClean="0"/>
              <a:t>Communication and building trust </a:t>
            </a:r>
            <a:r>
              <a:rPr lang="en-US" sz="2400" smtClean="0"/>
              <a:t>is the first step in establishing a true continuum.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5357" y="1676400"/>
            <a:ext cx="1928868" cy="4495800"/>
            <a:chOff x="6222566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9" name="Flowchart: Manual Operation 8"/>
            <p:cNvSpPr/>
            <p:nvPr/>
          </p:nvSpPr>
          <p:spPr>
            <a:xfrm rot="16200000">
              <a:off x="4939100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6751989"/>
                <a:satOff val="2501"/>
                <a:lumOff val="7646"/>
                <a:alphaOff val="0"/>
              </a:schemeClr>
            </a:fillRef>
            <a:effectRef idx="2">
              <a:schemeClr val="accent2">
                <a:hueOff val="6751989"/>
                <a:satOff val="2501"/>
                <a:lumOff val="76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/>
            <p:cNvSpPr/>
            <p:nvPr/>
          </p:nvSpPr>
          <p:spPr>
            <a:xfrm rot="21600000">
              <a:off x="6222566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Strand 4: Building Effective Partnerships</a:t>
              </a:r>
              <a:endParaRPr lang="en-US" sz="2200" kern="1200" dirty="0" smtClean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r>
              <a:rPr lang="en-US" smtClean="0"/>
              <a:t>About Strands?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5940552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Options:</a:t>
            </a:r>
          </a:p>
          <a:p>
            <a:r>
              <a:rPr lang="en-US" smtClean="0"/>
              <a:t>Raise your hand to ask a question on audio.</a:t>
            </a:r>
          </a:p>
          <a:p>
            <a:r>
              <a:rPr lang="en-US" smtClean="0"/>
              <a:t>Type your questions/comments in the chat box, then press SEND.</a:t>
            </a:r>
            <a:endParaRPr lang="en-US" dirty="0" smtClean="0"/>
          </a:p>
        </p:txBody>
      </p:sp>
      <p:pic>
        <p:nvPicPr>
          <p:cNvPr id="8" name="Picture 7" descr="C:\Users\Cathy Tencza\AppData\Local\Microsoft\Windows\Temporary Internet Files\Content.IE5\XDNHUXX0\MP900390083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35681" y="4550637"/>
            <a:ext cx="1645919" cy="230736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676400"/>
            <a:ext cx="1849908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362700" y="2476500"/>
            <a:ext cx="1295400" cy="121920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2" idx="1"/>
          </p:cNvCxnSpPr>
          <p:nvPr/>
        </p:nvCxnSpPr>
        <p:spPr>
          <a:xfrm>
            <a:off x="5029200" y="3962400"/>
            <a:ext cx="3048000" cy="1633756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3962400"/>
            <a:ext cx="3581400" cy="220980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586444" y="3725411"/>
            <a:ext cx="2286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077200" y="5443756"/>
            <a:ext cx="5334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accent1"/>
                </a:solidFill>
              </a:rPr>
              <a:t>Type here</a:t>
            </a:r>
            <a:endParaRPr lang="en-US" sz="100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smtClean="0"/>
              <a:t>the Material Organization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D8B2D8C-398C-47A6-996C-D06810105FA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" name="Picture 2" descr="C:\Users\Catherine Tencza\AppData\Local\Microsoft\Windows\Temporary Internet Files\Content.IE5\VS21819D\MP900385263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399" y="3733800"/>
            <a:ext cx="3947159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 the Beginning of Each Strand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Purpose of the strand</a:t>
            </a:r>
          </a:p>
          <a:p>
            <a:r>
              <a:rPr lang="en-US" smtClean="0"/>
              <a:t>Structure of the strand</a:t>
            </a:r>
          </a:p>
          <a:p>
            <a:r>
              <a:rPr lang="en-US" smtClean="0"/>
              <a:t>Lessons in the strand</a:t>
            </a:r>
          </a:p>
          <a:p>
            <a:r>
              <a:rPr lang="en-US" smtClean="0"/>
              <a:t>How to this incorporate strand into existing courses or existing curricula</a:t>
            </a:r>
            <a:endParaRPr lang="en-US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1981200" y="4267200"/>
          <a:ext cx="4873625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Explosion 2 6"/>
          <p:cNvSpPr/>
          <p:nvPr/>
        </p:nvSpPr>
        <p:spPr>
          <a:xfrm>
            <a:off x="6629400" y="3657600"/>
            <a:ext cx="2514600" cy="2209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Mix and match strands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Strand Introduction: Example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3119" y="1600199"/>
            <a:ext cx="4983481" cy="5207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Explosion 2 6"/>
          <p:cNvSpPr/>
          <p:nvPr/>
        </p:nvSpPr>
        <p:spPr>
          <a:xfrm>
            <a:off x="6324600" y="3657600"/>
            <a:ext cx="2514600" cy="2209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Mix and match strands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09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Each Lesson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Name of Lesson</a:t>
            </a:r>
          </a:p>
          <a:p>
            <a:r>
              <a:rPr lang="en-US" smtClean="0"/>
              <a:t>Description</a:t>
            </a:r>
          </a:p>
          <a:p>
            <a:pPr lvl="1"/>
            <a:r>
              <a:rPr lang="en-US" smtClean="0"/>
              <a:t>Prior to the lesson</a:t>
            </a:r>
          </a:p>
          <a:p>
            <a:pPr lvl="1"/>
            <a:r>
              <a:rPr lang="en-US" smtClean="0"/>
              <a:t>During the lesson</a:t>
            </a:r>
          </a:p>
          <a:p>
            <a:pPr lvl="1"/>
            <a:r>
              <a:rPr lang="en-US" smtClean="0"/>
              <a:t>After the lesson</a:t>
            </a:r>
          </a:p>
          <a:p>
            <a:r>
              <a:rPr lang="en-US" smtClean="0"/>
              <a:t>Objectives</a:t>
            </a:r>
          </a:p>
          <a:p>
            <a:r>
              <a:rPr lang="en-US" smtClean="0"/>
              <a:t>Lesson Summary Chart (with materials list)</a:t>
            </a:r>
          </a:p>
          <a:p>
            <a:r>
              <a:rPr lang="en-US" smtClean="0"/>
              <a:t>Key Concepts to Teach</a:t>
            </a:r>
          </a:p>
          <a:p>
            <a:r>
              <a:rPr lang="en-US" smtClean="0"/>
              <a:t>Your Essential Library</a:t>
            </a:r>
          </a:p>
          <a:p>
            <a:r>
              <a:rPr lang="en-US" smtClean="0"/>
              <a:t>Pre-lesson Activities</a:t>
            </a:r>
          </a:p>
          <a:p>
            <a:pPr lvl="1"/>
            <a:r>
              <a:rPr lang="en-US" smtClean="0"/>
              <a:t>For the instructor</a:t>
            </a:r>
          </a:p>
          <a:p>
            <a:pPr lvl="1"/>
            <a:r>
              <a:rPr lang="en-US" smtClean="0"/>
              <a:t>For the student</a:t>
            </a:r>
          </a:p>
          <a:p>
            <a:r>
              <a:rPr lang="en-US" smtClean="0"/>
              <a:t>Lesson Outline</a:t>
            </a:r>
          </a:p>
          <a:p>
            <a:r>
              <a:rPr lang="en-US" smtClean="0"/>
              <a:t>Post-lesson Activities for the Students</a:t>
            </a:r>
          </a:p>
          <a:p>
            <a:r>
              <a:rPr lang="en-US" smtClean="0"/>
              <a:t>Handouts and Resources</a:t>
            </a:r>
          </a:p>
          <a:p>
            <a:endParaRPr lang="en-US" smtClean="0"/>
          </a:p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267200" y="3733800"/>
            <a:ext cx="1219199" cy="2914052"/>
            <a:chOff x="1966" y="-1"/>
            <a:chExt cx="1928868" cy="4495800"/>
          </a:xfrm>
          <a:scene3d>
            <a:camera prst="orthographicFront"/>
            <a:lightRig rig="flat" dir="t"/>
          </a:scene3d>
        </p:grpSpPr>
        <p:sp>
          <p:nvSpPr>
            <p:cNvPr id="7" name="Flowchart: Manual Operation 6"/>
            <p:cNvSpPr/>
            <p:nvPr/>
          </p:nvSpPr>
          <p:spPr>
            <a:xfrm rot="16200000">
              <a:off x="-1281500" y="1283465"/>
              <a:ext cx="4495800" cy="1928868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lowchart: Manual Operation 4"/>
            <p:cNvSpPr/>
            <p:nvPr/>
          </p:nvSpPr>
          <p:spPr>
            <a:xfrm rot="21600000">
              <a:off x="1966" y="899159"/>
              <a:ext cx="1928868" cy="2697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0" tIns="0" rIns="142451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smtClean="0"/>
                <a:t>Strand 1: Birth Through Grade 12 as a Continuum and a Single System</a:t>
              </a:r>
              <a:endParaRPr lang="en-US" sz="1600" kern="1200"/>
            </a:p>
          </p:txBody>
        </p:sp>
      </p:grpSp>
      <p:graphicFrame>
        <p:nvGraphicFramePr>
          <p:cNvPr id="9" name="Diagram 8"/>
          <p:cNvGraphicFramePr/>
          <p:nvPr/>
        </p:nvGraphicFramePr>
        <p:xfrm>
          <a:off x="5638800" y="4038600"/>
          <a:ext cx="3048000" cy="231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Each Lesson: Example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Name of Lesson</a:t>
            </a:r>
            <a:endParaRPr lang="en-US" smtClean="0"/>
          </a:p>
          <a:p>
            <a:r>
              <a:rPr lang="en-US" b="1" smtClean="0"/>
              <a:t>Description</a:t>
            </a:r>
          </a:p>
          <a:p>
            <a:pPr lvl="1"/>
            <a:r>
              <a:rPr lang="en-US" i="1" smtClean="0"/>
              <a:t>Prior to the lesson</a:t>
            </a:r>
            <a:endParaRPr lang="en-US" smtClean="0"/>
          </a:p>
          <a:p>
            <a:pPr lvl="1"/>
            <a:r>
              <a:rPr lang="en-US" i="1" smtClean="0"/>
              <a:t>During the lesson</a:t>
            </a:r>
            <a:endParaRPr lang="en-US" smtClean="0"/>
          </a:p>
          <a:p>
            <a:pPr lvl="1"/>
            <a:r>
              <a:rPr lang="en-US" i="1" smtClean="0"/>
              <a:t>After the lesson</a:t>
            </a:r>
            <a:endParaRPr lang="en-US" smtClean="0"/>
          </a:p>
          <a:p>
            <a:r>
              <a:rPr lang="en-US" b="1" smtClean="0"/>
              <a:t>Objectives</a:t>
            </a:r>
            <a:endParaRPr lang="en-US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45625" t="22945" r="18125" b="8222"/>
          <a:stretch>
            <a:fillRect/>
          </a:stretch>
        </p:blipFill>
        <p:spPr bwMode="auto">
          <a:xfrm>
            <a:off x="4114800" y="1600201"/>
            <a:ext cx="486156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505200" y="19050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19400" y="2209800"/>
            <a:ext cx="1828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3543300" y="30861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352800" y="3581400"/>
            <a:ext cx="14478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7000" y="4419600"/>
            <a:ext cx="20574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3314700" y="3924300"/>
            <a:ext cx="14478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 for Webinar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1785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Raise your hand when you have a question or a comment.</a:t>
            </a:r>
          </a:p>
          <a:p>
            <a:r>
              <a:rPr lang="en-US" smtClean="0"/>
              <a:t>Use </a:t>
            </a:r>
            <a:r>
              <a:rPr lang="en-US" dirty="0" smtClean="0"/>
              <a:t>Chat to send text messages during the session.</a:t>
            </a:r>
          </a:p>
          <a:p>
            <a:r>
              <a:rPr lang="en-US" dirty="0" smtClean="0"/>
              <a:t>Close other applications for best </a:t>
            </a:r>
            <a:r>
              <a:rPr lang="en-US" smtClean="0"/>
              <a:t>performance.</a:t>
            </a:r>
          </a:p>
          <a:p>
            <a:r>
              <a:rPr lang="en-US" smtClean="0"/>
              <a:t>Keep your phone on mute when you are not speaking.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00200"/>
            <a:ext cx="2000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511255" y="3293378"/>
            <a:ext cx="304800" cy="3048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6000" y="4893578"/>
            <a:ext cx="1905000" cy="120242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Each Lesson: Example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Lesson Summary Chart</a:t>
            </a:r>
            <a:endParaRPr lang="en-US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0" y="2057399"/>
            <a:ext cx="5867400" cy="480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xplosion 2 7"/>
          <p:cNvSpPr/>
          <p:nvPr/>
        </p:nvSpPr>
        <p:spPr>
          <a:xfrm>
            <a:off x="6172200" y="3124200"/>
            <a:ext cx="2971800" cy="1972042"/>
          </a:xfrm>
          <a:custGeom>
            <a:avLst/>
            <a:gdLst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351 w 21600"/>
              <a:gd name="connsiteY26" fmla="*/ 4863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4242 w 21600"/>
              <a:gd name="connsiteY24" fmla="*/ 7459 h 21600"/>
              <a:gd name="connsiteX25" fmla="*/ 4502 w 21600"/>
              <a:gd name="connsiteY25" fmla="*/ 3625 h 21600"/>
              <a:gd name="connsiteX26" fmla="*/ 8351 w 21600"/>
              <a:gd name="connsiteY26" fmla="*/ 4863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005 w 21600"/>
              <a:gd name="connsiteY22" fmla="*/ 11592 h 21600"/>
              <a:gd name="connsiteX23" fmla="*/ 1172 w 21600"/>
              <a:gd name="connsiteY23" fmla="*/ 8270 h 21600"/>
              <a:gd name="connsiteX24" fmla="*/ 4242 w 21600"/>
              <a:gd name="connsiteY24" fmla="*/ 7459 h 21600"/>
              <a:gd name="connsiteX25" fmla="*/ 4502 w 21600"/>
              <a:gd name="connsiteY25" fmla="*/ 3625 h 21600"/>
              <a:gd name="connsiteX26" fmla="*/ 8351 w 21600"/>
              <a:gd name="connsiteY26" fmla="*/ 4863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9666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005 w 21600"/>
              <a:gd name="connsiteY22" fmla="*/ 11592 h 21600"/>
              <a:gd name="connsiteX23" fmla="*/ 1172 w 21600"/>
              <a:gd name="connsiteY23" fmla="*/ 8270 h 21600"/>
              <a:gd name="connsiteX24" fmla="*/ 4242 w 21600"/>
              <a:gd name="connsiteY24" fmla="*/ 7459 h 21600"/>
              <a:gd name="connsiteX25" fmla="*/ 4502 w 21600"/>
              <a:gd name="connsiteY25" fmla="*/ 3625 h 21600"/>
              <a:gd name="connsiteX26" fmla="*/ 8351 w 21600"/>
              <a:gd name="connsiteY26" fmla="*/ 4863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7915 w 21600"/>
              <a:gd name="connsiteY6" fmla="*/ 9402 h 21600"/>
              <a:gd name="connsiteX7" fmla="*/ 19666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005 w 21600"/>
              <a:gd name="connsiteY22" fmla="*/ 11592 h 21600"/>
              <a:gd name="connsiteX23" fmla="*/ 1172 w 21600"/>
              <a:gd name="connsiteY23" fmla="*/ 8270 h 21600"/>
              <a:gd name="connsiteX24" fmla="*/ 4242 w 21600"/>
              <a:gd name="connsiteY24" fmla="*/ 7459 h 21600"/>
              <a:gd name="connsiteX25" fmla="*/ 4502 w 21600"/>
              <a:gd name="connsiteY25" fmla="*/ 3625 h 21600"/>
              <a:gd name="connsiteX26" fmla="*/ 8351 w 21600"/>
              <a:gd name="connsiteY26" fmla="*/ 4863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2733 h 19991"/>
              <a:gd name="connsiteX1" fmla="*/ 14790 w 21600"/>
              <a:gd name="connsiteY1" fmla="*/ 0 h 19991"/>
              <a:gd name="connsiteX2" fmla="*/ 14525 w 21600"/>
              <a:gd name="connsiteY2" fmla="*/ 4168 h 19991"/>
              <a:gd name="connsiteX3" fmla="*/ 18007 w 21600"/>
              <a:gd name="connsiteY3" fmla="*/ 1563 h 19991"/>
              <a:gd name="connsiteX4" fmla="*/ 16380 w 21600"/>
              <a:gd name="connsiteY4" fmla="*/ 4923 h 19991"/>
              <a:gd name="connsiteX5" fmla="*/ 21600 w 21600"/>
              <a:gd name="connsiteY5" fmla="*/ 5036 h 19991"/>
              <a:gd name="connsiteX6" fmla="*/ 17915 w 21600"/>
              <a:gd name="connsiteY6" fmla="*/ 7793 h 19991"/>
              <a:gd name="connsiteX7" fmla="*/ 19666 w 21600"/>
              <a:gd name="connsiteY7" fmla="*/ 9681 h 19991"/>
              <a:gd name="connsiteX8" fmla="*/ 16380 w 21600"/>
              <a:gd name="connsiteY8" fmla="*/ 10701 h 19991"/>
              <a:gd name="connsiteX9" fmla="*/ 18877 w 21600"/>
              <a:gd name="connsiteY9" fmla="*/ 14023 h 19991"/>
              <a:gd name="connsiteX10" fmla="*/ 14640 w 21600"/>
              <a:gd name="connsiteY10" fmla="*/ 12741 h 19991"/>
              <a:gd name="connsiteX11" fmla="*/ 14942 w 21600"/>
              <a:gd name="connsiteY11" fmla="*/ 15761 h 19991"/>
              <a:gd name="connsiteX12" fmla="*/ 12180 w 21600"/>
              <a:gd name="connsiteY12" fmla="*/ 14326 h 19991"/>
              <a:gd name="connsiteX13" fmla="*/ 11612 w 21600"/>
              <a:gd name="connsiteY13" fmla="*/ 17233 h 19991"/>
              <a:gd name="connsiteX14" fmla="*/ 9872 w 21600"/>
              <a:gd name="connsiteY14" fmla="*/ 15761 h 19991"/>
              <a:gd name="connsiteX15" fmla="*/ 8700 w 21600"/>
              <a:gd name="connsiteY15" fmla="*/ 18103 h 19991"/>
              <a:gd name="connsiteX16" fmla="*/ 7527 w 21600"/>
              <a:gd name="connsiteY16" fmla="*/ 16516 h 19991"/>
              <a:gd name="connsiteX17" fmla="*/ 4917 w 21600"/>
              <a:gd name="connsiteY17" fmla="*/ 19991 h 19991"/>
              <a:gd name="connsiteX18" fmla="*/ 4805 w 21600"/>
              <a:gd name="connsiteY18" fmla="*/ 16631 h 19991"/>
              <a:gd name="connsiteX19" fmla="*/ 1285 w 21600"/>
              <a:gd name="connsiteY19" fmla="*/ 16216 h 19991"/>
              <a:gd name="connsiteX20" fmla="*/ 3330 w 21600"/>
              <a:gd name="connsiteY20" fmla="*/ 13761 h 19991"/>
              <a:gd name="connsiteX21" fmla="*/ 0 w 21600"/>
              <a:gd name="connsiteY21" fmla="*/ 11268 h 19991"/>
              <a:gd name="connsiteX22" fmla="*/ 3005 w 21600"/>
              <a:gd name="connsiteY22" fmla="*/ 9983 h 19991"/>
              <a:gd name="connsiteX23" fmla="*/ 1172 w 21600"/>
              <a:gd name="connsiteY23" fmla="*/ 6661 h 19991"/>
              <a:gd name="connsiteX24" fmla="*/ 4242 w 21600"/>
              <a:gd name="connsiteY24" fmla="*/ 5850 h 19991"/>
              <a:gd name="connsiteX25" fmla="*/ 4502 w 21600"/>
              <a:gd name="connsiteY25" fmla="*/ 2016 h 19991"/>
              <a:gd name="connsiteX26" fmla="*/ 8351 w 21600"/>
              <a:gd name="connsiteY26" fmla="*/ 3254 h 19991"/>
              <a:gd name="connsiteX27" fmla="*/ 9722 w 21600"/>
              <a:gd name="connsiteY27" fmla="*/ 278 h 19991"/>
              <a:gd name="connsiteX28" fmla="*/ 11462 w 21600"/>
              <a:gd name="connsiteY28" fmla="*/ 2733 h 19991"/>
              <a:gd name="connsiteX0" fmla="*/ 11462 w 21600"/>
              <a:gd name="connsiteY0" fmla="*/ 2733 h 19276"/>
              <a:gd name="connsiteX1" fmla="*/ 14790 w 21600"/>
              <a:gd name="connsiteY1" fmla="*/ 0 h 19276"/>
              <a:gd name="connsiteX2" fmla="*/ 14525 w 21600"/>
              <a:gd name="connsiteY2" fmla="*/ 4168 h 19276"/>
              <a:gd name="connsiteX3" fmla="*/ 18007 w 21600"/>
              <a:gd name="connsiteY3" fmla="*/ 1563 h 19276"/>
              <a:gd name="connsiteX4" fmla="*/ 16380 w 21600"/>
              <a:gd name="connsiteY4" fmla="*/ 4923 h 19276"/>
              <a:gd name="connsiteX5" fmla="*/ 21600 w 21600"/>
              <a:gd name="connsiteY5" fmla="*/ 5036 h 19276"/>
              <a:gd name="connsiteX6" fmla="*/ 17915 w 21600"/>
              <a:gd name="connsiteY6" fmla="*/ 7793 h 19276"/>
              <a:gd name="connsiteX7" fmla="*/ 19666 w 21600"/>
              <a:gd name="connsiteY7" fmla="*/ 9681 h 19276"/>
              <a:gd name="connsiteX8" fmla="*/ 16380 w 21600"/>
              <a:gd name="connsiteY8" fmla="*/ 10701 h 19276"/>
              <a:gd name="connsiteX9" fmla="*/ 18877 w 21600"/>
              <a:gd name="connsiteY9" fmla="*/ 14023 h 19276"/>
              <a:gd name="connsiteX10" fmla="*/ 14640 w 21600"/>
              <a:gd name="connsiteY10" fmla="*/ 12741 h 19276"/>
              <a:gd name="connsiteX11" fmla="*/ 14942 w 21600"/>
              <a:gd name="connsiteY11" fmla="*/ 15761 h 19276"/>
              <a:gd name="connsiteX12" fmla="*/ 12180 w 21600"/>
              <a:gd name="connsiteY12" fmla="*/ 14326 h 19276"/>
              <a:gd name="connsiteX13" fmla="*/ 11612 w 21600"/>
              <a:gd name="connsiteY13" fmla="*/ 17233 h 19276"/>
              <a:gd name="connsiteX14" fmla="*/ 9872 w 21600"/>
              <a:gd name="connsiteY14" fmla="*/ 15761 h 19276"/>
              <a:gd name="connsiteX15" fmla="*/ 8700 w 21600"/>
              <a:gd name="connsiteY15" fmla="*/ 18103 h 19276"/>
              <a:gd name="connsiteX16" fmla="*/ 7527 w 21600"/>
              <a:gd name="connsiteY16" fmla="*/ 16516 h 19276"/>
              <a:gd name="connsiteX17" fmla="*/ 5847 w 21600"/>
              <a:gd name="connsiteY17" fmla="*/ 19276 h 19276"/>
              <a:gd name="connsiteX18" fmla="*/ 4805 w 21600"/>
              <a:gd name="connsiteY18" fmla="*/ 16631 h 19276"/>
              <a:gd name="connsiteX19" fmla="*/ 1285 w 21600"/>
              <a:gd name="connsiteY19" fmla="*/ 16216 h 19276"/>
              <a:gd name="connsiteX20" fmla="*/ 3330 w 21600"/>
              <a:gd name="connsiteY20" fmla="*/ 13761 h 19276"/>
              <a:gd name="connsiteX21" fmla="*/ 0 w 21600"/>
              <a:gd name="connsiteY21" fmla="*/ 11268 h 19276"/>
              <a:gd name="connsiteX22" fmla="*/ 3005 w 21600"/>
              <a:gd name="connsiteY22" fmla="*/ 9983 h 19276"/>
              <a:gd name="connsiteX23" fmla="*/ 1172 w 21600"/>
              <a:gd name="connsiteY23" fmla="*/ 6661 h 19276"/>
              <a:gd name="connsiteX24" fmla="*/ 4242 w 21600"/>
              <a:gd name="connsiteY24" fmla="*/ 5850 h 19276"/>
              <a:gd name="connsiteX25" fmla="*/ 4502 w 21600"/>
              <a:gd name="connsiteY25" fmla="*/ 2016 h 19276"/>
              <a:gd name="connsiteX26" fmla="*/ 8351 w 21600"/>
              <a:gd name="connsiteY26" fmla="*/ 3254 h 19276"/>
              <a:gd name="connsiteX27" fmla="*/ 9722 w 21600"/>
              <a:gd name="connsiteY27" fmla="*/ 278 h 19276"/>
              <a:gd name="connsiteX28" fmla="*/ 11462 w 21600"/>
              <a:gd name="connsiteY28" fmla="*/ 2733 h 1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600" h="19276">
                <a:moveTo>
                  <a:pt x="11462" y="2733"/>
                </a:moveTo>
                <a:lnTo>
                  <a:pt x="14790" y="0"/>
                </a:lnTo>
                <a:cubicBezTo>
                  <a:pt x="14702" y="1926"/>
                  <a:pt x="14613" y="2242"/>
                  <a:pt x="14525" y="4168"/>
                </a:cubicBezTo>
                <a:lnTo>
                  <a:pt x="18007" y="1563"/>
                </a:lnTo>
                <a:lnTo>
                  <a:pt x="16380" y="4923"/>
                </a:lnTo>
                <a:lnTo>
                  <a:pt x="21600" y="5036"/>
                </a:lnTo>
                <a:lnTo>
                  <a:pt x="17915" y="7793"/>
                </a:lnTo>
                <a:lnTo>
                  <a:pt x="19666" y="9681"/>
                </a:lnTo>
                <a:lnTo>
                  <a:pt x="16380" y="10701"/>
                </a:lnTo>
                <a:lnTo>
                  <a:pt x="18877" y="14023"/>
                </a:lnTo>
                <a:lnTo>
                  <a:pt x="14640" y="12741"/>
                </a:lnTo>
                <a:cubicBezTo>
                  <a:pt x="14741" y="13748"/>
                  <a:pt x="14841" y="14754"/>
                  <a:pt x="14942" y="15761"/>
                </a:cubicBezTo>
                <a:lnTo>
                  <a:pt x="12180" y="14326"/>
                </a:lnTo>
                <a:lnTo>
                  <a:pt x="11612" y="17233"/>
                </a:lnTo>
                <a:lnTo>
                  <a:pt x="9872" y="15761"/>
                </a:lnTo>
                <a:lnTo>
                  <a:pt x="8700" y="18103"/>
                </a:lnTo>
                <a:lnTo>
                  <a:pt x="7527" y="16516"/>
                </a:lnTo>
                <a:lnTo>
                  <a:pt x="5847" y="19276"/>
                </a:lnTo>
                <a:cubicBezTo>
                  <a:pt x="5810" y="18156"/>
                  <a:pt x="4842" y="17751"/>
                  <a:pt x="4805" y="16631"/>
                </a:cubicBezTo>
                <a:lnTo>
                  <a:pt x="1285" y="16216"/>
                </a:lnTo>
                <a:lnTo>
                  <a:pt x="3330" y="13761"/>
                </a:lnTo>
                <a:lnTo>
                  <a:pt x="0" y="11268"/>
                </a:lnTo>
                <a:lnTo>
                  <a:pt x="3005" y="9983"/>
                </a:lnTo>
                <a:lnTo>
                  <a:pt x="1172" y="6661"/>
                </a:lnTo>
                <a:lnTo>
                  <a:pt x="4242" y="5850"/>
                </a:lnTo>
                <a:cubicBezTo>
                  <a:pt x="4329" y="4572"/>
                  <a:pt x="4415" y="3294"/>
                  <a:pt x="4502" y="2016"/>
                </a:cubicBezTo>
                <a:lnTo>
                  <a:pt x="8351" y="3254"/>
                </a:lnTo>
                <a:lnTo>
                  <a:pt x="9722" y="278"/>
                </a:lnTo>
                <a:lnTo>
                  <a:pt x="11462" y="273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Use the activities </a:t>
            </a:r>
          </a:p>
          <a:p>
            <a:pPr algn="ctr"/>
            <a:r>
              <a:rPr lang="en-US" smtClean="0"/>
              <a:t>that best meet </a:t>
            </a:r>
          </a:p>
          <a:p>
            <a:pPr algn="ctr"/>
            <a:r>
              <a:rPr lang="en-US" smtClean="0"/>
              <a:t>your needs.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912" y="2983992"/>
            <a:ext cx="5352288" cy="351851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Each Lesson: Example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Key Concepts to Teach</a:t>
            </a:r>
          </a:p>
          <a:p>
            <a:r>
              <a:rPr lang="en-US" b="1" smtClean="0"/>
              <a:t>Your Essential Library</a:t>
            </a:r>
            <a:endParaRPr lang="en-US" b="1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43400" y="20574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1790700" y="2933700"/>
            <a:ext cx="22098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Each Lesson: Example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Pre-lesson activities</a:t>
            </a:r>
            <a:endParaRPr lang="en-US" b="1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2057400"/>
            <a:ext cx="4935873" cy="464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Each Lesson: Example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Lesson Outline</a:t>
            </a:r>
          </a:p>
          <a:p>
            <a:r>
              <a:rPr lang="en-US" b="1" smtClean="0"/>
              <a:t>Post-lesson Activities for the Students</a:t>
            </a:r>
            <a:endParaRPr lang="en-US" b="1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02709"/>
            <a:ext cx="5257800" cy="397909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Explosion 2 7"/>
          <p:cNvSpPr/>
          <p:nvPr/>
        </p:nvSpPr>
        <p:spPr>
          <a:xfrm>
            <a:off x="3048" y="2802709"/>
            <a:ext cx="2892552" cy="260749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/>
              <a:t>Suggestions for engaging learners</a:t>
            </a:r>
            <a:endParaRPr lang="en-US"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Each Lesson: Example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Handouts and Resources</a:t>
            </a:r>
            <a:endParaRPr lang="en-US" b="1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03150"/>
            <a:ext cx="3581400" cy="4470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Explosion 2 6"/>
          <p:cNvSpPr/>
          <p:nvPr/>
        </p:nvSpPr>
        <p:spPr>
          <a:xfrm>
            <a:off x="6096000" y="2819400"/>
            <a:ext cx="3048000" cy="3048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Assignment worksheets to enhance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r>
              <a:rPr lang="en-US" smtClean="0"/>
              <a:t>About the Format?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74152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Options:</a:t>
            </a:r>
          </a:p>
          <a:p>
            <a:r>
              <a:rPr lang="en-US" dirty="0" smtClean="0"/>
              <a:t>Enter your questions in the chat box.</a:t>
            </a:r>
          </a:p>
          <a:p>
            <a:r>
              <a:rPr lang="en-US" dirty="0" smtClean="0"/>
              <a:t>Raise your hand to ask a question on audio.</a:t>
            </a:r>
            <a:endParaRPr lang="en-US" dirty="0"/>
          </a:p>
        </p:txBody>
      </p:sp>
      <p:pic>
        <p:nvPicPr>
          <p:cNvPr id="8" name="Picture 7" descr="C:\Users\Cathy Tencza\AppData\Local\Microsoft\Windows\Temporary Internet Files\Content.IE5\XDNHUXX0\MP900390083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3446090"/>
            <a:ext cx="2286000" cy="3204673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864352" cy="4495800"/>
          </a:xfrm>
        </p:spPr>
        <p:txBody>
          <a:bodyPr>
            <a:normAutofit/>
          </a:bodyPr>
          <a:lstStyle/>
          <a:p>
            <a:pPr marL="630238" indent="-630238">
              <a:buNone/>
            </a:pPr>
            <a:r>
              <a:rPr lang="en-US"/>
              <a:t>We welcome…</a:t>
            </a:r>
          </a:p>
          <a:p>
            <a:pPr marL="630238" indent="-630238">
              <a:buNone/>
            </a:pPr>
            <a:r>
              <a:rPr lang="en-US" smtClean="0"/>
              <a:t>…	you </a:t>
            </a:r>
            <a:r>
              <a:rPr lang="en-US"/>
              <a:t>to use the materials in ways that benefit your students.</a:t>
            </a:r>
          </a:p>
          <a:p>
            <a:pPr marL="630238" indent="-630238">
              <a:buNone/>
            </a:pPr>
            <a:r>
              <a:rPr lang="en-US"/>
              <a:t>…	feedback on how the materials meet your needs.</a:t>
            </a:r>
          </a:p>
          <a:p>
            <a:pPr marL="630238" indent="-630238">
              <a:buNone/>
            </a:pPr>
            <a:r>
              <a:rPr lang="en-US"/>
              <a:t>…	suggestions for new resources or research that can improve the curriculum.</a:t>
            </a:r>
          </a:p>
        </p:txBody>
      </p:sp>
      <p:pic>
        <p:nvPicPr>
          <p:cNvPr id="8194" name="Picture 2" descr="C:\Users\Catherine Tencza\AppData\Local\Microsoft\Windows\Temporary Internet Files\Content.IE5\J13Z6W2O\MP900430675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60" y="1676400"/>
            <a:ext cx="306020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37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Q&amp;A</a:t>
            </a:r>
            <a:endParaRPr dirty="0"/>
          </a:p>
        </p:txBody>
      </p:sp>
      <p:pic>
        <p:nvPicPr>
          <p:cNvPr id="47111" name="Picture 7" descr="C:\Users\Cathy Tencza\AppData\Local\Microsoft\Windows\Temporary Internet Files\Content.IE5\XDNHUXX0\MP900390083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2057400"/>
            <a:ext cx="3276600" cy="459336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D8B2D8C-398C-47A6-996C-D06810105FA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Wrap Up</a:t>
            </a:r>
          </a:p>
        </p:txBody>
      </p:sp>
      <p:pic>
        <p:nvPicPr>
          <p:cNvPr id="29700" name="Picture 3" descr="C:\Users\Catherine Tencza\AppData\Local\Microsoft\Windows\Temporary Internet Files\Content.IE5\29VRF1LZ\MPj040889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114800"/>
            <a:ext cx="26273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D8B2D8C-398C-47A6-996C-D06810105FA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Name</a:t>
            </a:r>
          </a:p>
          <a:p>
            <a:r>
              <a:rPr lang="en-US" smtClean="0"/>
              <a:t>Organization</a:t>
            </a:r>
          </a:p>
          <a:p>
            <a:r>
              <a:rPr lang="en-US" smtClean="0"/>
              <a:t>I want to learn about the LINC curriculum because…</a:t>
            </a:r>
          </a:p>
          <a:p>
            <a:r>
              <a:rPr lang="en-US" smtClean="0"/>
              <a:t>In this webinar, I hope to learn…</a:t>
            </a:r>
          </a:p>
        </p:txBody>
      </p:sp>
      <p:pic>
        <p:nvPicPr>
          <p:cNvPr id="1026" name="Picture 2" descr="C:\Users\Catherine Tencza\AppData\Local\Microsoft\Windows\Temporary Internet Files\Content.IE5\ZWYVMTBW\MP9004015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726409"/>
            <a:ext cx="3131591" cy="313159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Overview </a:t>
            </a:r>
            <a:r>
              <a:rPr smtClean="0"/>
              <a:t>of the Curriculum</a:t>
            </a:r>
            <a:endParaRPr dirty="0"/>
          </a:p>
        </p:txBody>
      </p:sp>
      <p:pic>
        <p:nvPicPr>
          <p:cNvPr id="9221" name="Picture 5" descr="C:\Users\Cathy Tencza\AppData\Local\Microsoft\Windows\Temporary Internet Files\Content.IE5\XDNHUXX0\MP900316552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1154" y="3669792"/>
            <a:ext cx="4346846" cy="288340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D8B2D8C-398C-47A6-996C-D06810105FA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Goal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Promote greater understanding of early childhood </a:t>
            </a:r>
          </a:p>
          <a:p>
            <a:r>
              <a:rPr lang="en-US" smtClean="0"/>
              <a:t>Help school leaders and early childhood directors use knowledge about the field of early childhood education to foster improvements in all education from birth to grade 12.</a:t>
            </a:r>
            <a:endParaRPr lang="en-US"/>
          </a:p>
        </p:txBody>
      </p:sp>
      <p:pic>
        <p:nvPicPr>
          <p:cNvPr id="1027" name="Picture 3" descr="C:\Users\Catherine Tencza\AppData\Local\Microsoft\Windows\Temporary Internet Files\Content.IE5\J13Z6W2O\MP910216980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36720"/>
            <a:ext cx="3276600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7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Solution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254752" cy="4495800"/>
          </a:xfrm>
        </p:spPr>
        <p:txBody>
          <a:bodyPr/>
          <a:lstStyle/>
          <a:p>
            <a:r>
              <a:rPr lang="en-US" smtClean="0"/>
              <a:t>A  series of lessons that…</a:t>
            </a:r>
          </a:p>
          <a:p>
            <a:pPr lvl="1"/>
            <a:r>
              <a:rPr lang="en-US" smtClean="0"/>
              <a:t>Universities can incorporate into their redesigned educational leadership programs </a:t>
            </a:r>
          </a:p>
          <a:p>
            <a:pPr lvl="1"/>
            <a:r>
              <a:rPr lang="en-US" smtClean="0"/>
              <a:t>Professional developers can include in their training efforts. </a:t>
            </a:r>
          </a:p>
          <a:p>
            <a:endParaRPr lang="en-US"/>
          </a:p>
        </p:txBody>
      </p:sp>
      <p:pic>
        <p:nvPicPr>
          <p:cNvPr id="2050" name="Picture 2" descr="C:\Users\Catherine Tencza\AppData\Local\Microsoft\Windows\Temporary Internet Files\Content.IE5\LNDPZNCC\MP900448464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8702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0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atherine Tencza\AppData\Local\Microsoft\Windows\Temporary Internet Files\Content.IE5\K8BYVTFM\MP9004431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16" y="1828800"/>
            <a:ext cx="5326512" cy="29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Methodology</a:t>
            </a:r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3961795"/>
              </p:ext>
            </p:extLst>
          </p:nvPr>
        </p:nvGraphicFramePr>
        <p:xfrm>
          <a:off x="612775" y="1600200"/>
          <a:ext cx="4721225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E6AA9-ADA4-4C13-A962-D3EA050CE64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59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5320</TotalTime>
  <Words>1834</Words>
  <Application>Microsoft Office PowerPoint</Application>
  <PresentationFormat>On-screen Show (4:3)</PresentationFormat>
  <Paragraphs>323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Median</vt:lpstr>
      <vt:lpstr>Welcome: We’ll begin shortly.</vt:lpstr>
      <vt:lpstr>WELCOME   TO THE LINC Curriculum on the Learning Continuum</vt:lpstr>
      <vt:lpstr>Agenda</vt:lpstr>
      <vt:lpstr>Norms for Webinar</vt:lpstr>
      <vt:lpstr>Introductions</vt:lpstr>
      <vt:lpstr>Overview of the Curriculum</vt:lpstr>
      <vt:lpstr>The Goal</vt:lpstr>
      <vt:lpstr>The Solution</vt:lpstr>
      <vt:lpstr>The Methodology</vt:lpstr>
      <vt:lpstr>Design Team Accomplishments</vt:lpstr>
      <vt:lpstr>LINC Design Team Members</vt:lpstr>
      <vt:lpstr>Key Features of Final Curriculum</vt:lpstr>
      <vt:lpstr>The Rollout</vt:lpstr>
      <vt:lpstr>Overview of the Four Strands</vt:lpstr>
      <vt:lpstr>The Four Strands</vt:lpstr>
      <vt:lpstr>Strand 1: Lessons</vt:lpstr>
      <vt:lpstr>1.1 Key Concepts</vt:lpstr>
      <vt:lpstr>1.2 Key Concepts</vt:lpstr>
      <vt:lpstr>1.3 Key Concepts</vt:lpstr>
      <vt:lpstr>1.4 Key Concepts</vt:lpstr>
      <vt:lpstr>Strand 2: Lessons</vt:lpstr>
      <vt:lpstr>2.1 Key Concepts</vt:lpstr>
      <vt:lpstr>2.2 Key Concepts</vt:lpstr>
      <vt:lpstr>2.3 Key Concepts</vt:lpstr>
      <vt:lpstr>Strand 3: Lessons</vt:lpstr>
      <vt:lpstr>3.1 Key Concepts</vt:lpstr>
      <vt:lpstr>3.2 Key Concepts</vt:lpstr>
      <vt:lpstr>3.3 Key Concepts</vt:lpstr>
      <vt:lpstr>3.4 Key Concepts</vt:lpstr>
      <vt:lpstr>Strand 4: Lessons</vt:lpstr>
      <vt:lpstr>4.1 Key Concepts</vt:lpstr>
      <vt:lpstr>4.2 Key Concepts</vt:lpstr>
      <vt:lpstr>4.3 Key Concepts</vt:lpstr>
      <vt:lpstr>Questions About Strands?</vt:lpstr>
      <vt:lpstr>Overview of the Material Organization</vt:lpstr>
      <vt:lpstr>At the Beginning of Each Strand</vt:lpstr>
      <vt:lpstr>Strand Introduction: Example</vt:lpstr>
      <vt:lpstr>In Each Lesson</vt:lpstr>
      <vt:lpstr>In Each Lesson: Example</vt:lpstr>
      <vt:lpstr>In Each Lesson: Example</vt:lpstr>
      <vt:lpstr>In Each Lesson: Example</vt:lpstr>
      <vt:lpstr>In Each Lesson: Example</vt:lpstr>
      <vt:lpstr>In Each Lesson: Example</vt:lpstr>
      <vt:lpstr>In Each Lesson: Example</vt:lpstr>
      <vt:lpstr>Questions About the Format?</vt:lpstr>
      <vt:lpstr>Summary</vt:lpstr>
      <vt:lpstr>Q&amp;A</vt:lpstr>
      <vt:lpstr>Wrap Up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Mentoring Program for New School Leaders</dc:title>
  <dc:creator>Catherine Tencza</dc:creator>
  <cp:lastModifiedBy>test</cp:lastModifiedBy>
  <cp:revision>397</cp:revision>
  <cp:lastPrinted>2011-10-18T15:30:26Z</cp:lastPrinted>
  <dcterms:created xsi:type="dcterms:W3CDTF">2009-08-07T13:29:13Z</dcterms:created>
  <dcterms:modified xsi:type="dcterms:W3CDTF">2011-10-18T15:34:12Z</dcterms:modified>
</cp:coreProperties>
</file>