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65" r:id="rId6"/>
    <p:sldId id="275" r:id="rId7"/>
    <p:sldId id="266" r:id="rId8"/>
    <p:sldId id="276" r:id="rId9"/>
    <p:sldId id="281" r:id="rId10"/>
    <p:sldId id="258" r:id="rId11"/>
    <p:sldId id="269" r:id="rId12"/>
    <p:sldId id="279" r:id="rId13"/>
    <p:sldId id="280" r:id="rId14"/>
    <p:sldId id="277" r:id="rId15"/>
    <p:sldId id="2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25" autoAdjust="0"/>
    <p:restoredTop sz="94677"/>
  </p:normalViewPr>
  <p:slideViewPr>
    <p:cSldViewPr>
      <p:cViewPr>
        <p:scale>
          <a:sx n="102" d="100"/>
          <a:sy n="102" d="100"/>
        </p:scale>
        <p:origin x="864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5/30/18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5/30/18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5/30/18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5/30/18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5/30/18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5/30/18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5/30/18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5/30/18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5/30/18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5/30/18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5/30/18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5/30/18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hayward@dps61.org" TargetMode="External"/><Relationship Id="rId4" Type="http://schemas.openxmlformats.org/officeDocument/2006/relationships/hyperlink" Target="mailto:aroberts@dps61.org" TargetMode="External"/><Relationship Id="rId1" Type="http://schemas.openxmlformats.org/officeDocument/2006/relationships/slideLayout" Target="../slideLayouts/slideLayout13.xml"/><Relationship Id="rId2" Type="http://schemas.openxmlformats.org/officeDocument/2006/relationships/hyperlink" Target="mailto:cfuiten@dps61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tiff"/><Relationship Id="rId5" Type="http://schemas.openxmlformats.org/officeDocument/2006/relationships/image" Target="../media/image11.tiff"/><Relationship Id="rId6" Type="http://schemas.openxmlformats.org/officeDocument/2006/relationships/image" Target="../media/image12.tif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teach.classdojo.com/#/launchpad?_k=bp9kpa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youtube.com/watch?v=fxdDKMDqRYo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v=0WXhtyVs9Gk" TargetMode="External"/><Relationship Id="rId3" Type="http://schemas.openxmlformats.org/officeDocument/2006/relationships/hyperlink" Target="https://www.youtube.com/watch?v=PkY1IJMzJk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8458200" cy="2438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3900" b="1" dirty="0" smtClean="0"/>
              <a:t>What Would You Do?</a:t>
            </a:r>
            <a:br>
              <a:rPr lang="en-US" sz="3900" b="1" dirty="0" smtClean="0"/>
            </a:br>
            <a:r>
              <a:rPr lang="en-US" sz="3900" b="1" dirty="0"/>
              <a:t>How to </a:t>
            </a:r>
            <a:r>
              <a:rPr lang="en-US" sz="3900" b="1" dirty="0" smtClean="0"/>
              <a:t>Manage </a:t>
            </a:r>
            <a:r>
              <a:rPr lang="en-US" sz="3900" b="1" dirty="0"/>
              <a:t>B</a:t>
            </a:r>
            <a:r>
              <a:rPr lang="en-US" sz="3900" b="1" dirty="0" smtClean="0"/>
              <a:t>ehavior </a:t>
            </a:r>
            <a:r>
              <a:rPr lang="en-US" sz="3900" b="1" dirty="0"/>
              <a:t>in your </a:t>
            </a:r>
            <a:r>
              <a:rPr lang="en-US" sz="3900" b="1" dirty="0" smtClean="0"/>
              <a:t>Classroom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3352800"/>
            <a:ext cx="7086600" cy="914400"/>
          </a:xfrm>
        </p:spPr>
        <p:txBody>
          <a:bodyPr/>
          <a:lstStyle/>
          <a:p>
            <a:r>
              <a:rPr lang="en-US" smtClean="0"/>
              <a:t>Presented By: Caryn </a:t>
            </a:r>
            <a:r>
              <a:rPr lang="en-US" dirty="0" err="1" smtClean="0"/>
              <a:t>Fuiten</a:t>
            </a:r>
            <a:r>
              <a:rPr lang="en-US" dirty="0" smtClean="0"/>
              <a:t>, Traci Hayward and Amanda Roberts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1066800"/>
            <a:ext cx="344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Social Media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81201" y="2091847"/>
            <a:ext cx="7010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would you do if a parent was unhappy with a classroom incident and went on social media to vent/complain? </a:t>
            </a:r>
          </a:p>
          <a:p>
            <a:endParaRPr lang="en-US" sz="2400" dirty="0"/>
          </a:p>
          <a:p>
            <a:r>
              <a:rPr lang="en-US" sz="2400" dirty="0" smtClean="0"/>
              <a:t>Teachers and Social Media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238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0901" y="1981200"/>
            <a:ext cx="63118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Behavior plans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Utilizing staff within the building (buddy rooms)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It is okay to ask questions and ask for help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U</a:t>
            </a:r>
            <a:r>
              <a:rPr lang="en-US" dirty="0" smtClean="0"/>
              <a:t>tilize district staff/resources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Review rules/expectations whenever needed (especially when a sub is coming)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Document, Document, Document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98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35200" y="2082800"/>
            <a:ext cx="62664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Caryn </a:t>
            </a:r>
            <a:r>
              <a:rPr lang="en-US" dirty="0" err="1" smtClean="0"/>
              <a:t>Fuiten</a:t>
            </a:r>
            <a:r>
              <a:rPr lang="en-US" dirty="0"/>
              <a:t> </a:t>
            </a:r>
            <a:r>
              <a:rPr lang="en-US" dirty="0" smtClean="0"/>
              <a:t>(former 2</a:t>
            </a:r>
            <a:r>
              <a:rPr lang="en-US" baseline="30000" dirty="0" smtClean="0"/>
              <a:t>nd</a:t>
            </a:r>
            <a:r>
              <a:rPr lang="en-US" dirty="0" smtClean="0"/>
              <a:t> grade teacher/Reading Recovery):</a:t>
            </a:r>
          </a:p>
          <a:p>
            <a:r>
              <a:rPr lang="en-US" dirty="0" smtClean="0">
                <a:hlinkClick r:id="rId2"/>
              </a:rPr>
              <a:t>cfuiten@dps61.org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Traci Hayward (PE):</a:t>
            </a:r>
          </a:p>
          <a:p>
            <a:r>
              <a:rPr lang="en-US" dirty="0" smtClean="0">
                <a:hlinkClick r:id="rId3"/>
              </a:rPr>
              <a:t>thayward@dps61.org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Amanda Roberts (Kindergarten)</a:t>
            </a:r>
          </a:p>
          <a:p>
            <a:r>
              <a:rPr lang="en-US" dirty="0" smtClean="0">
                <a:hlinkClick r:id="rId4"/>
              </a:rPr>
              <a:t>aroberts@dps61.org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439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549274"/>
          </a:xfrm>
        </p:spPr>
        <p:txBody>
          <a:bodyPr/>
          <a:lstStyle/>
          <a:p>
            <a:pPr algn="ctr"/>
            <a:r>
              <a:rPr lang="en-US" dirty="0" smtClean="0"/>
              <a:t>Behavior vs. Classroom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010400" y="1981200"/>
            <a:ext cx="3657600" cy="2514600"/>
          </a:xfrm>
        </p:spPr>
        <p:txBody>
          <a:bodyPr>
            <a:noAutofit/>
          </a:bodyPr>
          <a:lstStyle/>
          <a:p>
            <a:r>
              <a:rPr lang="en-US" sz="1600" b="1" dirty="0" smtClean="0"/>
              <a:t>Behavior:</a:t>
            </a:r>
          </a:p>
          <a:p>
            <a:r>
              <a:rPr lang="en-US" sz="1600" dirty="0" smtClean="0"/>
              <a:t>The way in which one acts or conducts one self, especially towards others</a:t>
            </a:r>
            <a:endParaRPr lang="en-US" sz="1600" dirty="0"/>
          </a:p>
          <a:p>
            <a:r>
              <a:rPr lang="en-US" sz="1600" b="1" dirty="0" smtClean="0"/>
              <a:t>Classroom management:</a:t>
            </a:r>
          </a:p>
          <a:p>
            <a:r>
              <a:rPr lang="en-US" sz="1600" dirty="0" smtClean="0"/>
              <a:t>Term used to describe the process of ensuring that classroom lessons run smoothly without disruptive behavior from students compromising the delivery of instruction</a:t>
            </a:r>
            <a:endParaRPr lang="en-US" sz="16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3097" b="13097"/>
          <a:stretch>
            <a:fillRect/>
          </a:stretch>
        </p:blipFill>
        <p:spPr>
          <a:xfrm>
            <a:off x="838200" y="1752600"/>
            <a:ext cx="5486400" cy="3260035"/>
          </a:xfrm>
        </p:spPr>
      </p:pic>
      <p:sp>
        <p:nvSpPr>
          <p:cNvPr id="11" name="TextBox 10"/>
          <p:cNvSpPr txBox="1"/>
          <p:nvPr/>
        </p:nvSpPr>
        <p:spPr>
          <a:xfrm>
            <a:off x="7467600" y="5486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Definitions from </a:t>
            </a:r>
            <a:r>
              <a:rPr lang="en-US" sz="1400" dirty="0" err="1" smtClean="0"/>
              <a:t>Wikipedia.org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Classroom Management: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964267"/>
            <a:ext cx="5943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Be </a:t>
            </a:r>
            <a:r>
              <a:rPr lang="en-US" sz="2400" dirty="0"/>
              <a:t>proactive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Reinforce </a:t>
            </a:r>
            <a:r>
              <a:rPr lang="en-US" sz="2400" dirty="0"/>
              <a:t>positive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Consistency/Routine (</a:t>
            </a:r>
            <a:r>
              <a:rPr lang="en-US" sz="2400" dirty="0"/>
              <a:t>Establish rules/expectations early </a:t>
            </a:r>
            <a:r>
              <a:rPr lang="en-US" sz="2400" dirty="0" smtClean="0"/>
              <a:t>on)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Language/Communicating Appropriately  (BIST)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Common Sense</a:t>
            </a:r>
            <a:endParaRPr lang="en-US" sz="24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511412"/>
            <a:ext cx="5105400" cy="240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3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97521" y="5077651"/>
            <a:ext cx="2857620" cy="701674"/>
          </a:xfrm>
        </p:spPr>
        <p:txBody>
          <a:bodyPr/>
          <a:lstStyle/>
          <a:p>
            <a:r>
              <a:rPr lang="en-US" dirty="0" smtClean="0"/>
              <a:t>Intrinsic </a:t>
            </a:r>
            <a:r>
              <a:rPr lang="en-US" smtClean="0"/>
              <a:t>Motivation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143000" y="1258824"/>
            <a:ext cx="3566160" cy="1712976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Internal Motivation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Individualized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Naturally Satisfying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Enjoying the activity itself.</a:t>
            </a:r>
            <a:endParaRPr lang="en-US" dirty="0"/>
          </a:p>
        </p:txBody>
      </p:sp>
      <p:sp>
        <p:nvSpPr>
          <p:cNvPr id="13" name="Title 10"/>
          <p:cNvSpPr txBox="1">
            <a:spLocks/>
          </p:cNvSpPr>
          <p:nvPr/>
        </p:nvSpPr>
        <p:spPr>
          <a:xfrm>
            <a:off x="6221670" y="5077651"/>
            <a:ext cx="2857620" cy="701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Extrinsic Motivation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638800" y="1371600"/>
            <a:ext cx="3566160" cy="2743200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Rewards/Incentives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Ex: Stickers, candy, treasure boxes, praises, etc.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External outcomes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Earned Behavior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Praise</a:t>
            </a:r>
            <a:endParaRPr lang="en-US" dirty="0"/>
          </a:p>
        </p:txBody>
      </p:sp>
      <p:sp>
        <p:nvSpPr>
          <p:cNvPr id="15" name="Text Placeholder 4"/>
          <p:cNvSpPr txBox="1">
            <a:spLocks/>
          </p:cNvSpPr>
          <p:nvPr/>
        </p:nvSpPr>
        <p:spPr>
          <a:xfrm>
            <a:off x="4888859" y="5285549"/>
            <a:ext cx="978541" cy="493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Vs.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19600" y="6237962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=Balance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365126"/>
            <a:ext cx="2895600" cy="1006474"/>
          </a:xfrm>
        </p:spPr>
        <p:txBody>
          <a:bodyPr>
            <a:noAutofit/>
          </a:bodyPr>
          <a:lstStyle/>
          <a:p>
            <a:r>
              <a:rPr lang="en-US" sz="3200" dirty="0" smtClean="0"/>
              <a:t>Current Trends/</a:t>
            </a:r>
            <a:br>
              <a:rPr lang="en-US" sz="3200" dirty="0" smtClean="0"/>
            </a:br>
            <a:r>
              <a:rPr lang="en-US" sz="3200" dirty="0" smtClean="0"/>
              <a:t>Resources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941332" y="609600"/>
            <a:ext cx="1344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Clip </a:t>
            </a:r>
          </a:p>
          <a:p>
            <a:r>
              <a:rPr lang="en-US" dirty="0"/>
              <a:t>C</a:t>
            </a:r>
            <a:r>
              <a:rPr lang="en-US" dirty="0" smtClean="0"/>
              <a:t>harts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83633" y="254832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PBIS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178" y="609600"/>
            <a:ext cx="2105835" cy="14684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46500" y="6756400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Picture Credits: Google Images 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259" y="609600"/>
            <a:ext cx="3937000" cy="23288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938" y="2928668"/>
            <a:ext cx="3067075" cy="13907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8131" y="4798032"/>
            <a:ext cx="2302687" cy="14992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0058" y="3425474"/>
            <a:ext cx="5417341" cy="304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9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1" y="576197"/>
            <a:ext cx="129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Class Dojo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69085" y="2041742"/>
            <a:ext cx="4755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https://teach.classdojo.com/#/launchpad?_</a:t>
            </a:r>
            <a:r>
              <a:rPr lang="en-US" dirty="0" smtClean="0">
                <a:hlinkClick r:id="rId2"/>
              </a:rPr>
              <a:t>k=bp9kpa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139038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 uses </a:t>
            </a:r>
            <a:r>
              <a:rPr lang="en-US" dirty="0" err="1" smtClean="0"/>
              <a:t>ClassDojo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6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Parent Involvement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352800" y="1447800"/>
            <a:ext cx="4191000" cy="9144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https://www.youtube.com/watch?v=fxdDKMDqRYo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67200" y="2880986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Helpful vs. Hurtful</a:t>
            </a:r>
          </a:p>
          <a:p>
            <a:endParaRPr lang="en-US" dirty="0"/>
          </a:p>
          <a:p>
            <a:r>
              <a:rPr lang="en-US" dirty="0" smtClean="0"/>
              <a:t>Administrative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Behavior Declines</a:t>
            </a:r>
            <a:r>
              <a:rPr lang="mr-IN" dirty="0" smtClean="0"/>
              <a:t>…</a:t>
            </a:r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STOP behavior</a:t>
            </a:r>
          </a:p>
          <a:p>
            <a:r>
              <a:rPr lang="en-US" dirty="0" smtClean="0"/>
              <a:t>Review rules/expectations</a:t>
            </a:r>
          </a:p>
          <a:p>
            <a:r>
              <a:rPr lang="en-US" dirty="0" smtClean="0"/>
              <a:t>Utilize building staff for removal (student or class)</a:t>
            </a:r>
          </a:p>
          <a:p>
            <a:r>
              <a:rPr lang="en-US" dirty="0" smtClean="0"/>
              <a:t>Similar to BIST training (safe seat time)</a:t>
            </a:r>
          </a:p>
          <a:p>
            <a:r>
              <a:rPr lang="en-US" dirty="0" smtClean="0"/>
              <a:t>Student Re-entry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4400" y="1130300"/>
            <a:ext cx="529516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	Scenarios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www.youtube.com/watch?v=0WXhtyVs9Gk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www.youtube.com/watch?v=PkY1IJMzJkk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situations have you encountered?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793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www.w3.org/XML/1998/namespace"/>
    <ds:schemaRef ds:uri="a4f35948-e619-41b3-aa29-22878b09cfd2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40262f94-9f35-4ac3-9a90-690165a166b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20472</TotalTime>
  <Words>344</Words>
  <Application>Microsoft Macintosh PowerPoint</Application>
  <PresentationFormat>Widescreen</PresentationFormat>
  <Paragraphs>78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Mangal</vt:lpstr>
      <vt:lpstr>Times New Roman</vt:lpstr>
      <vt:lpstr>Arial</vt:lpstr>
      <vt:lpstr>Children Friends 16x9</vt:lpstr>
      <vt:lpstr> What Would You Do? How to Manage Behavior in your Classroom </vt:lpstr>
      <vt:lpstr>Behavior vs. Classroom Management</vt:lpstr>
      <vt:lpstr>Effective Classroom Management:</vt:lpstr>
      <vt:lpstr>Intrinsic Motivation </vt:lpstr>
      <vt:lpstr>Current Trends/ Resources</vt:lpstr>
      <vt:lpstr>PowerPoint Presentation</vt:lpstr>
      <vt:lpstr>Parent Involvement</vt:lpstr>
      <vt:lpstr>When Behavior Declines…..</vt:lpstr>
      <vt:lpstr>PowerPoint Presentation</vt:lpstr>
      <vt:lpstr>PowerPoint Presentation</vt:lpstr>
      <vt:lpstr>Final Thoughts:</vt:lpstr>
      <vt:lpstr>Contact Information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What Would You Do? How to manage behavior in your classroom </dc:title>
  <dc:creator>Traci Hayward</dc:creator>
  <cp:keywords/>
  <cp:lastModifiedBy>Traci Hayward</cp:lastModifiedBy>
  <cp:revision>26</cp:revision>
  <cp:lastPrinted>2018-05-31T00:57:27Z</cp:lastPrinted>
  <dcterms:created xsi:type="dcterms:W3CDTF">2018-05-30T23:14:29Z</dcterms:created>
  <dcterms:modified xsi:type="dcterms:W3CDTF">2018-06-14T04:27:13Z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