
<file path=[Content_Types].xml><?xml version="1.0" encoding="utf-8"?>
<Types xmlns="http://schemas.openxmlformats.org/package/2006/content-types">
  <Default Extension="png" ContentType="image/png"/>
  <Default Extension="jpeg" ContentType="image/jpeg"/>
  <Default Extension="rels" ContentType="application/vnd.openxmlformats-package.relationships+xml"/>
  <Default Extension="xml" ContentType="application/xml"/>
  <Default Extension="fntdata" ContentType="application/x-fontdata"/>
  <Default Extension="JPG" ContentType="image/jpe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Masters/slideMaster10.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theme/theme2.xml" ContentType="application/vnd.openxmlformats-officedocument.theme+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theme/theme3.xml" ContentType="application/vnd.openxmlformats-officedocument.theme+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theme/theme4.xml" ContentType="application/vnd.openxmlformats-officedocument.theme+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theme/theme5.xml" ContentType="application/vnd.openxmlformats-officedocument.theme+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theme/theme6.xml" ContentType="application/vnd.openxmlformats-officedocument.theme+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theme/theme7.xml" ContentType="application/vnd.openxmlformats-officedocument.theme+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theme/theme8.xml" ContentType="application/vnd.openxmlformats-officedocument.theme+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theme/theme9.xml" ContentType="application/vnd.openxmlformats-officedocument.theme+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theme/theme10.xml" ContentType="application/vnd.openxmlformats-officedocument.theme+xml"/>
  <Override PartName="/ppt/theme/theme11.xml" ContentType="application/vnd.openxmlformats-officedocument.theme+xml"/>
  <Override PartName="/ppt/theme/theme1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Override PartName="/ppt/revisionInfo.xml" ContentType="application/vnd.ms-powerpoint.revisioninfo+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embedTrueTypeFonts="1" saveSubsetFonts="1" autoCompressPictures="0">
  <p:sldMasterIdLst>
    <p:sldMasterId id="2147483661" r:id="rId1"/>
    <p:sldMasterId id="2147483662" r:id="rId2"/>
    <p:sldMasterId id="2147483671" r:id="rId3"/>
    <p:sldMasterId id="2147483689" r:id="rId4"/>
    <p:sldMasterId id="2147483698" r:id="rId5"/>
    <p:sldMasterId id="2147483707" r:id="rId6"/>
    <p:sldMasterId id="2147483716" r:id="rId7"/>
    <p:sldMasterId id="2147483728" r:id="rId8"/>
    <p:sldMasterId id="2147483740" r:id="rId9"/>
    <p:sldMasterId id="2147483753" r:id="rId10"/>
  </p:sldMasterIdLst>
  <p:notesMasterIdLst>
    <p:notesMasterId r:id="rId73"/>
  </p:notesMasterIdLst>
  <p:handoutMasterIdLst>
    <p:handoutMasterId r:id="rId74"/>
  </p:handoutMasterIdLst>
  <p:sldIdLst>
    <p:sldId id="326" r:id="rId11"/>
    <p:sldId id="331" r:id="rId12"/>
    <p:sldId id="317" r:id="rId13"/>
    <p:sldId id="335" r:id="rId14"/>
    <p:sldId id="319" r:id="rId15"/>
    <p:sldId id="346" r:id="rId16"/>
    <p:sldId id="330" r:id="rId17"/>
    <p:sldId id="337" r:id="rId18"/>
    <p:sldId id="256" r:id="rId19"/>
    <p:sldId id="308" r:id="rId20"/>
    <p:sldId id="302" r:id="rId21"/>
    <p:sldId id="303" r:id="rId22"/>
    <p:sldId id="305" r:id="rId23"/>
    <p:sldId id="306" r:id="rId24"/>
    <p:sldId id="307" r:id="rId25"/>
    <p:sldId id="257" r:id="rId26"/>
    <p:sldId id="258" r:id="rId27"/>
    <p:sldId id="259" r:id="rId28"/>
    <p:sldId id="260" r:id="rId29"/>
    <p:sldId id="261" r:id="rId30"/>
    <p:sldId id="262" r:id="rId31"/>
    <p:sldId id="263" r:id="rId32"/>
    <p:sldId id="264" r:id="rId33"/>
    <p:sldId id="265" r:id="rId34"/>
    <p:sldId id="266" r:id="rId35"/>
    <p:sldId id="267" r:id="rId36"/>
    <p:sldId id="268" r:id="rId37"/>
    <p:sldId id="269" r:id="rId38"/>
    <p:sldId id="270" r:id="rId39"/>
    <p:sldId id="312" r:id="rId40"/>
    <p:sldId id="313" r:id="rId41"/>
    <p:sldId id="271" r:id="rId42"/>
    <p:sldId id="272" r:id="rId43"/>
    <p:sldId id="273" r:id="rId44"/>
    <p:sldId id="274" r:id="rId45"/>
    <p:sldId id="275" r:id="rId46"/>
    <p:sldId id="348" r:id="rId47"/>
    <p:sldId id="349" r:id="rId48"/>
    <p:sldId id="350" r:id="rId49"/>
    <p:sldId id="281" r:id="rId50"/>
    <p:sldId id="282" r:id="rId51"/>
    <p:sldId id="283" r:id="rId52"/>
    <p:sldId id="284" r:id="rId53"/>
    <p:sldId id="314" r:id="rId54"/>
    <p:sldId id="347" r:id="rId55"/>
    <p:sldId id="286" r:id="rId56"/>
    <p:sldId id="287" r:id="rId57"/>
    <p:sldId id="288" r:id="rId58"/>
    <p:sldId id="289" r:id="rId59"/>
    <p:sldId id="290" r:id="rId60"/>
    <p:sldId id="291" r:id="rId61"/>
    <p:sldId id="292" r:id="rId62"/>
    <p:sldId id="293" r:id="rId63"/>
    <p:sldId id="294" r:id="rId64"/>
    <p:sldId id="296" r:id="rId65"/>
    <p:sldId id="297" r:id="rId66"/>
    <p:sldId id="298" r:id="rId67"/>
    <p:sldId id="299" r:id="rId68"/>
    <p:sldId id="315" r:id="rId69"/>
    <p:sldId id="300" r:id="rId70"/>
    <p:sldId id="301" r:id="rId71"/>
    <p:sldId id="322" r:id="rId72"/>
  </p:sldIdLst>
  <p:sldSz cx="9144000" cy="6858000" type="screen4x3"/>
  <p:notesSz cx="7023100" cy="9309100"/>
  <p:embeddedFontLst>
    <p:embeddedFont>
      <p:font typeface="Comic Sans MS" panose="030F0702030302020204" pitchFamily="66" charset="0"/>
      <p:regular r:id="rId75"/>
      <p:bold r:id="rId76"/>
    </p:embeddedFont>
    <p:embeddedFont>
      <p:font typeface="Dosis Light" panose="020B0604020202020204" charset="0"/>
      <p:regular r:id="rId77"/>
      <p:bold r:id="rId78"/>
    </p:embeddedFont>
    <p:embeddedFont>
      <p:font typeface="Century Gothic" panose="020B0502020202020204" pitchFamily="34" charset="0"/>
      <p:regular r:id="rId79"/>
      <p:bold r:id="rId80"/>
      <p:italic r:id="rId81"/>
      <p:boldItalic r:id="rId82"/>
    </p:embeddedFont>
    <p:embeddedFont>
      <p:font typeface="Tahoma" panose="020B0604030504040204" pitchFamily="34" charset="0"/>
      <p:regular r:id="rId83"/>
      <p:bold r:id="rId84"/>
    </p:embeddedFont>
    <p:embeddedFont>
      <p:font typeface="Constantia" panose="02030602050306030303" pitchFamily="18" charset="0"/>
      <p:regular r:id="rId85"/>
      <p:bold r:id="rId86"/>
      <p:italic r:id="rId87"/>
      <p:boldItalic r:id="rId88"/>
    </p:embeddedFont>
    <p:embeddedFont>
      <p:font typeface="Brush Script MT" panose="03060802040406070304" pitchFamily="66" charset="0"/>
      <p:italic r:id="rId89"/>
    </p:embeddedFont>
    <p:embeddedFont>
      <p:font typeface="Titillium Web Light" panose="020B0604020202020204" charset="0"/>
      <p:regular r:id="rId90"/>
      <p:bold r:id="rId91"/>
      <p:italic r:id="rId92"/>
      <p:boldItalic r:id="rId93"/>
    </p:embeddedFont>
    <p:embeddedFont>
      <p:font typeface="Corbel" panose="020B0503020204020204" pitchFamily="34" charset="0"/>
      <p:regular r:id="rId94"/>
      <p:bold r:id="rId95"/>
      <p:italic r:id="rId96"/>
      <p:boldItalic r:id="rId97"/>
    </p:embeddedFont>
    <p:embeddedFont>
      <p:font typeface="Trebuchet MS" panose="020B0603020202020204" pitchFamily="34" charset="0"/>
      <p:regular r:id="rId98"/>
      <p:bold r:id="rId99"/>
      <p:italic r:id="rId100"/>
      <p:boldItalic r:id="rId101"/>
    </p:embeddedFont>
    <p:embeddedFont>
      <p:font typeface="Wingdings 3" panose="05040102010807070707" pitchFamily="18" charset="2"/>
      <p:regular r:id="rId102"/>
    </p:embeddedFont>
    <p:embeddedFont>
      <p:font typeface="Titillium Web" panose="020B0604020202020204" charset="0"/>
      <p:regular r:id="rId103"/>
      <p:bold r:id="rId104"/>
      <p:italic r:id="rId105"/>
      <p:boldItalic r:id="rId106"/>
    </p:embeddedFont>
    <p:embeddedFont>
      <p:font typeface="Dosis" panose="020B0604020202020204" charset="0"/>
      <p:regular r:id="rId107"/>
      <p:bold r:id="rId108"/>
    </p:embeddedFont>
    <p:embeddedFont>
      <p:font typeface="Calibri" panose="020F0502020204030204" pitchFamily="34" charset="0"/>
      <p:regular r:id="rId109"/>
      <p:bold r:id="rId110"/>
      <p:italic r:id="rId111"/>
      <p:boldItalic r:id="rId112"/>
    </p:embeddedFont>
    <p:embeddedFont>
      <p:font typeface="Wingdings 2" panose="05020102010507070707" pitchFamily="18" charset="2"/>
      <p:regular r:id="rId113"/>
    </p:embeddedFont>
  </p:embeddedFontLst>
  <p:defaultTextStyle>
    <a:defPPr marR="0" lvl="0" algn="l" rtl="0">
      <a:lnSpc>
        <a:spcPct val="100000"/>
      </a:lnSpc>
      <a:spcBef>
        <a:spcPts val="0"/>
      </a:spcBef>
      <a:spcAft>
        <a:spcPts val="0"/>
      </a:spcAft>
    </a:defPPr>
    <a:lvl1pPr marR="0" lvl="0"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9pPr>
  </p:defaultTextStyle>
  <p:extLst>
    <p:ext uri="{EFAFB233-063F-42B5-8137-9DF3F51BA10A}">
      <p15:sldGuideLst xmlns="" xmlns:p15="http://schemas.microsoft.com/office/powerpoint/2012/main">
        <p15:guide id="1" orient="horz" pos="2160">
          <p15:clr>
            <a:srgbClr val="A4A3A4"/>
          </p15:clr>
        </p15:guide>
        <p15:guide id="2" pos="2880">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0066FF"/>
    <a:srgbClr val="09CDE7"/>
    <a:srgbClr val="99FF33"/>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 xmlns:p15="http://schemas.microsoft.com/office/powerpoint/2012/main" val="0"/>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p:restoredLeft sz="15620"/>
    <p:restoredTop sz="94660"/>
  </p:normalViewPr>
  <p:slideViewPr>
    <p:cSldViewPr snapToGrid="0">
      <p:cViewPr varScale="1">
        <p:scale>
          <a:sx n="87" d="100"/>
          <a:sy n="87" d="100"/>
        </p:scale>
        <p:origin x="-1062" y="-84"/>
      </p:cViewPr>
      <p:guideLst>
        <p:guide orient="horz" pos="2160"/>
        <p:guide pos="2880"/>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16.xml"/><Relationship Id="rId117" Type="http://schemas.openxmlformats.org/officeDocument/2006/relationships/tableStyles" Target="tableStyles.xml"/><Relationship Id="rId21" Type="http://schemas.openxmlformats.org/officeDocument/2006/relationships/slide" Target="slides/slide11.xml"/><Relationship Id="rId42" Type="http://schemas.openxmlformats.org/officeDocument/2006/relationships/slide" Target="slides/slide32.xml"/><Relationship Id="rId47" Type="http://schemas.openxmlformats.org/officeDocument/2006/relationships/slide" Target="slides/slide37.xml"/><Relationship Id="rId63" Type="http://schemas.openxmlformats.org/officeDocument/2006/relationships/slide" Target="slides/slide53.xml"/><Relationship Id="rId68" Type="http://schemas.openxmlformats.org/officeDocument/2006/relationships/slide" Target="slides/slide58.xml"/><Relationship Id="rId84" Type="http://schemas.openxmlformats.org/officeDocument/2006/relationships/font" Target="fonts/font10.fntdata"/><Relationship Id="rId89" Type="http://schemas.openxmlformats.org/officeDocument/2006/relationships/font" Target="fonts/font15.fntdata"/><Relationship Id="rId112" Type="http://schemas.openxmlformats.org/officeDocument/2006/relationships/font" Target="fonts/font38.fntdata"/><Relationship Id="rId16" Type="http://schemas.openxmlformats.org/officeDocument/2006/relationships/slide" Target="slides/slide6.xml"/><Relationship Id="rId107" Type="http://schemas.openxmlformats.org/officeDocument/2006/relationships/font" Target="fonts/font33.fntdata"/><Relationship Id="rId11" Type="http://schemas.openxmlformats.org/officeDocument/2006/relationships/slide" Target="slides/slide1.xml"/><Relationship Id="rId24" Type="http://schemas.openxmlformats.org/officeDocument/2006/relationships/slide" Target="slides/slide14.xml"/><Relationship Id="rId32" Type="http://schemas.openxmlformats.org/officeDocument/2006/relationships/slide" Target="slides/slide22.xml"/><Relationship Id="rId37" Type="http://schemas.openxmlformats.org/officeDocument/2006/relationships/slide" Target="slides/slide27.xml"/><Relationship Id="rId40" Type="http://schemas.openxmlformats.org/officeDocument/2006/relationships/slide" Target="slides/slide30.xml"/><Relationship Id="rId45" Type="http://schemas.openxmlformats.org/officeDocument/2006/relationships/slide" Target="slides/slide35.xml"/><Relationship Id="rId53" Type="http://schemas.openxmlformats.org/officeDocument/2006/relationships/slide" Target="slides/slide43.xml"/><Relationship Id="rId58" Type="http://schemas.openxmlformats.org/officeDocument/2006/relationships/slide" Target="slides/slide48.xml"/><Relationship Id="rId66" Type="http://schemas.openxmlformats.org/officeDocument/2006/relationships/slide" Target="slides/slide56.xml"/><Relationship Id="rId74" Type="http://schemas.openxmlformats.org/officeDocument/2006/relationships/handoutMaster" Target="handoutMasters/handoutMaster1.xml"/><Relationship Id="rId79" Type="http://schemas.openxmlformats.org/officeDocument/2006/relationships/font" Target="fonts/font5.fntdata"/><Relationship Id="rId87" Type="http://schemas.openxmlformats.org/officeDocument/2006/relationships/font" Target="fonts/font13.fntdata"/><Relationship Id="rId102" Type="http://schemas.openxmlformats.org/officeDocument/2006/relationships/font" Target="fonts/font28.fntdata"/><Relationship Id="rId110" Type="http://schemas.openxmlformats.org/officeDocument/2006/relationships/font" Target="fonts/font36.fntdata"/><Relationship Id="rId115" Type="http://schemas.openxmlformats.org/officeDocument/2006/relationships/viewProps" Target="viewProps.xml"/><Relationship Id="rId128" Type="http://schemas.microsoft.com/office/2015/10/relationships/revisionInfo" Target="revisionInfo.xml"/><Relationship Id="rId5" Type="http://schemas.openxmlformats.org/officeDocument/2006/relationships/slideMaster" Target="slideMasters/slideMaster5.xml"/><Relationship Id="rId61" Type="http://schemas.openxmlformats.org/officeDocument/2006/relationships/slide" Target="slides/slide51.xml"/><Relationship Id="rId82" Type="http://schemas.openxmlformats.org/officeDocument/2006/relationships/font" Target="fonts/font8.fntdata"/><Relationship Id="rId90" Type="http://schemas.openxmlformats.org/officeDocument/2006/relationships/font" Target="fonts/font16.fntdata"/><Relationship Id="rId95" Type="http://schemas.openxmlformats.org/officeDocument/2006/relationships/font" Target="fonts/font21.fntdata"/><Relationship Id="rId19" Type="http://schemas.openxmlformats.org/officeDocument/2006/relationships/slide" Target="slides/slide9.xml"/><Relationship Id="rId14" Type="http://schemas.openxmlformats.org/officeDocument/2006/relationships/slide" Target="slides/slide4.xml"/><Relationship Id="rId22" Type="http://schemas.openxmlformats.org/officeDocument/2006/relationships/slide" Target="slides/slide12.xml"/><Relationship Id="rId27" Type="http://schemas.openxmlformats.org/officeDocument/2006/relationships/slide" Target="slides/slide17.xml"/><Relationship Id="rId30" Type="http://schemas.openxmlformats.org/officeDocument/2006/relationships/slide" Target="slides/slide20.xml"/><Relationship Id="rId35" Type="http://schemas.openxmlformats.org/officeDocument/2006/relationships/slide" Target="slides/slide25.xml"/><Relationship Id="rId43" Type="http://schemas.openxmlformats.org/officeDocument/2006/relationships/slide" Target="slides/slide33.xml"/><Relationship Id="rId48" Type="http://schemas.openxmlformats.org/officeDocument/2006/relationships/slide" Target="slides/slide38.xml"/><Relationship Id="rId56" Type="http://schemas.openxmlformats.org/officeDocument/2006/relationships/slide" Target="slides/slide46.xml"/><Relationship Id="rId64" Type="http://schemas.openxmlformats.org/officeDocument/2006/relationships/slide" Target="slides/slide54.xml"/><Relationship Id="rId69" Type="http://schemas.openxmlformats.org/officeDocument/2006/relationships/slide" Target="slides/slide59.xml"/><Relationship Id="rId77" Type="http://schemas.openxmlformats.org/officeDocument/2006/relationships/font" Target="fonts/font3.fntdata"/><Relationship Id="rId100" Type="http://schemas.openxmlformats.org/officeDocument/2006/relationships/font" Target="fonts/font26.fntdata"/><Relationship Id="rId105" Type="http://schemas.openxmlformats.org/officeDocument/2006/relationships/font" Target="fonts/font31.fntdata"/><Relationship Id="rId113" Type="http://schemas.openxmlformats.org/officeDocument/2006/relationships/font" Target="fonts/font39.fntdata"/><Relationship Id="rId8" Type="http://schemas.openxmlformats.org/officeDocument/2006/relationships/slideMaster" Target="slideMasters/slideMaster8.xml"/><Relationship Id="rId51" Type="http://schemas.openxmlformats.org/officeDocument/2006/relationships/slide" Target="slides/slide41.xml"/><Relationship Id="rId72" Type="http://schemas.openxmlformats.org/officeDocument/2006/relationships/slide" Target="slides/slide62.xml"/><Relationship Id="rId80" Type="http://schemas.openxmlformats.org/officeDocument/2006/relationships/font" Target="fonts/font6.fntdata"/><Relationship Id="rId85" Type="http://schemas.openxmlformats.org/officeDocument/2006/relationships/font" Target="fonts/font11.fntdata"/><Relationship Id="rId93" Type="http://schemas.openxmlformats.org/officeDocument/2006/relationships/font" Target="fonts/font19.fntdata"/><Relationship Id="rId98" Type="http://schemas.openxmlformats.org/officeDocument/2006/relationships/font" Target="fonts/font24.fntdata"/><Relationship Id="rId3" Type="http://schemas.openxmlformats.org/officeDocument/2006/relationships/slideMaster" Target="slideMasters/slideMaster3.xml"/><Relationship Id="rId12" Type="http://schemas.openxmlformats.org/officeDocument/2006/relationships/slide" Target="slides/slide2.xml"/><Relationship Id="rId17" Type="http://schemas.openxmlformats.org/officeDocument/2006/relationships/slide" Target="slides/slide7.xml"/><Relationship Id="rId25" Type="http://schemas.openxmlformats.org/officeDocument/2006/relationships/slide" Target="slides/slide15.xml"/><Relationship Id="rId33" Type="http://schemas.openxmlformats.org/officeDocument/2006/relationships/slide" Target="slides/slide23.xml"/><Relationship Id="rId38" Type="http://schemas.openxmlformats.org/officeDocument/2006/relationships/slide" Target="slides/slide28.xml"/><Relationship Id="rId46" Type="http://schemas.openxmlformats.org/officeDocument/2006/relationships/slide" Target="slides/slide36.xml"/><Relationship Id="rId59" Type="http://schemas.openxmlformats.org/officeDocument/2006/relationships/slide" Target="slides/slide49.xml"/><Relationship Id="rId67" Type="http://schemas.openxmlformats.org/officeDocument/2006/relationships/slide" Target="slides/slide57.xml"/><Relationship Id="rId103" Type="http://schemas.openxmlformats.org/officeDocument/2006/relationships/font" Target="fonts/font29.fntdata"/><Relationship Id="rId108" Type="http://schemas.openxmlformats.org/officeDocument/2006/relationships/font" Target="fonts/font34.fntdata"/><Relationship Id="rId116" Type="http://schemas.openxmlformats.org/officeDocument/2006/relationships/theme" Target="theme/theme1.xml"/><Relationship Id="rId20" Type="http://schemas.openxmlformats.org/officeDocument/2006/relationships/slide" Target="slides/slide10.xml"/><Relationship Id="rId41" Type="http://schemas.openxmlformats.org/officeDocument/2006/relationships/slide" Target="slides/slide31.xml"/><Relationship Id="rId54" Type="http://schemas.openxmlformats.org/officeDocument/2006/relationships/slide" Target="slides/slide44.xml"/><Relationship Id="rId62" Type="http://schemas.openxmlformats.org/officeDocument/2006/relationships/slide" Target="slides/slide52.xml"/><Relationship Id="rId70" Type="http://schemas.openxmlformats.org/officeDocument/2006/relationships/slide" Target="slides/slide60.xml"/><Relationship Id="rId75" Type="http://schemas.openxmlformats.org/officeDocument/2006/relationships/font" Target="fonts/font1.fntdata"/><Relationship Id="rId83" Type="http://schemas.openxmlformats.org/officeDocument/2006/relationships/font" Target="fonts/font9.fntdata"/><Relationship Id="rId88" Type="http://schemas.openxmlformats.org/officeDocument/2006/relationships/font" Target="fonts/font14.fntdata"/><Relationship Id="rId91" Type="http://schemas.openxmlformats.org/officeDocument/2006/relationships/font" Target="fonts/font17.fntdata"/><Relationship Id="rId96" Type="http://schemas.openxmlformats.org/officeDocument/2006/relationships/font" Target="fonts/font22.fntdata"/><Relationship Id="rId111" Type="http://schemas.openxmlformats.org/officeDocument/2006/relationships/font" Target="fonts/font37.fntdata"/><Relationship Id="rId1" Type="http://schemas.openxmlformats.org/officeDocument/2006/relationships/slideMaster" Target="slideMasters/slideMaster1.xml"/><Relationship Id="rId6" Type="http://schemas.openxmlformats.org/officeDocument/2006/relationships/slideMaster" Target="slideMasters/slideMaster6.xml"/><Relationship Id="rId15" Type="http://schemas.openxmlformats.org/officeDocument/2006/relationships/slide" Target="slides/slide5.xml"/><Relationship Id="rId23" Type="http://schemas.openxmlformats.org/officeDocument/2006/relationships/slide" Target="slides/slide13.xml"/><Relationship Id="rId28" Type="http://schemas.openxmlformats.org/officeDocument/2006/relationships/slide" Target="slides/slide18.xml"/><Relationship Id="rId36" Type="http://schemas.openxmlformats.org/officeDocument/2006/relationships/slide" Target="slides/slide26.xml"/><Relationship Id="rId49" Type="http://schemas.openxmlformats.org/officeDocument/2006/relationships/slide" Target="slides/slide39.xml"/><Relationship Id="rId57" Type="http://schemas.openxmlformats.org/officeDocument/2006/relationships/slide" Target="slides/slide47.xml"/><Relationship Id="rId106" Type="http://schemas.openxmlformats.org/officeDocument/2006/relationships/font" Target="fonts/font32.fntdata"/><Relationship Id="rId114" Type="http://schemas.openxmlformats.org/officeDocument/2006/relationships/presProps" Target="presProps.xml"/><Relationship Id="rId10" Type="http://schemas.openxmlformats.org/officeDocument/2006/relationships/slideMaster" Target="slideMasters/slideMaster10.xml"/><Relationship Id="rId31" Type="http://schemas.openxmlformats.org/officeDocument/2006/relationships/slide" Target="slides/slide21.xml"/><Relationship Id="rId44" Type="http://schemas.openxmlformats.org/officeDocument/2006/relationships/slide" Target="slides/slide34.xml"/><Relationship Id="rId52" Type="http://schemas.openxmlformats.org/officeDocument/2006/relationships/slide" Target="slides/slide42.xml"/><Relationship Id="rId60" Type="http://schemas.openxmlformats.org/officeDocument/2006/relationships/slide" Target="slides/slide50.xml"/><Relationship Id="rId65" Type="http://schemas.openxmlformats.org/officeDocument/2006/relationships/slide" Target="slides/slide55.xml"/><Relationship Id="rId73" Type="http://schemas.openxmlformats.org/officeDocument/2006/relationships/notesMaster" Target="notesMasters/notesMaster1.xml"/><Relationship Id="rId78" Type="http://schemas.openxmlformats.org/officeDocument/2006/relationships/font" Target="fonts/font4.fntdata"/><Relationship Id="rId81" Type="http://schemas.openxmlformats.org/officeDocument/2006/relationships/font" Target="fonts/font7.fntdata"/><Relationship Id="rId86" Type="http://schemas.openxmlformats.org/officeDocument/2006/relationships/font" Target="fonts/font12.fntdata"/><Relationship Id="rId94" Type="http://schemas.openxmlformats.org/officeDocument/2006/relationships/font" Target="fonts/font20.fntdata"/><Relationship Id="rId99" Type="http://schemas.openxmlformats.org/officeDocument/2006/relationships/font" Target="fonts/font25.fntdata"/><Relationship Id="rId101" Type="http://schemas.openxmlformats.org/officeDocument/2006/relationships/font" Target="fonts/font27.fntdata"/><Relationship Id="rId4" Type="http://schemas.openxmlformats.org/officeDocument/2006/relationships/slideMaster" Target="slideMasters/slideMaster4.xml"/><Relationship Id="rId9" Type="http://schemas.openxmlformats.org/officeDocument/2006/relationships/slideMaster" Target="slideMasters/slideMaster9.xml"/><Relationship Id="rId13" Type="http://schemas.openxmlformats.org/officeDocument/2006/relationships/slide" Target="slides/slide3.xml"/><Relationship Id="rId18" Type="http://schemas.openxmlformats.org/officeDocument/2006/relationships/slide" Target="slides/slide8.xml"/><Relationship Id="rId39" Type="http://schemas.openxmlformats.org/officeDocument/2006/relationships/slide" Target="slides/slide29.xml"/><Relationship Id="rId109" Type="http://schemas.openxmlformats.org/officeDocument/2006/relationships/font" Target="fonts/font35.fntdata"/><Relationship Id="rId34" Type="http://schemas.openxmlformats.org/officeDocument/2006/relationships/slide" Target="slides/slide24.xml"/><Relationship Id="rId50" Type="http://schemas.openxmlformats.org/officeDocument/2006/relationships/slide" Target="slides/slide40.xml"/><Relationship Id="rId55" Type="http://schemas.openxmlformats.org/officeDocument/2006/relationships/slide" Target="slides/slide45.xml"/><Relationship Id="rId76" Type="http://schemas.openxmlformats.org/officeDocument/2006/relationships/font" Target="fonts/font2.fntdata"/><Relationship Id="rId97" Type="http://schemas.openxmlformats.org/officeDocument/2006/relationships/font" Target="fonts/font23.fntdata"/><Relationship Id="rId104" Type="http://schemas.openxmlformats.org/officeDocument/2006/relationships/font" Target="fonts/font30.fntdata"/><Relationship Id="rId7" Type="http://schemas.openxmlformats.org/officeDocument/2006/relationships/slideMaster" Target="slideMasters/slideMaster7.xml"/><Relationship Id="rId71" Type="http://schemas.openxmlformats.org/officeDocument/2006/relationships/slide" Target="slides/slide61.xml"/><Relationship Id="rId92" Type="http://schemas.openxmlformats.org/officeDocument/2006/relationships/font" Target="fonts/font18.fntdata"/><Relationship Id="rId2" Type="http://schemas.openxmlformats.org/officeDocument/2006/relationships/slideMaster" Target="slideMasters/slideMaster2.xml"/><Relationship Id="rId29" Type="http://schemas.openxmlformats.org/officeDocument/2006/relationships/slide" Target="slides/slide19.xml"/></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12.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3043343" cy="465455"/>
          </a:xfrm>
          <a:prstGeom prst="rect">
            <a:avLst/>
          </a:prstGeom>
        </p:spPr>
        <p:txBody>
          <a:bodyPr vert="horz" lIns="93324" tIns="46662" rIns="93324" bIns="46662" rtlCol="0"/>
          <a:lstStyle>
            <a:lvl1pPr algn="l">
              <a:defRPr sz="1200"/>
            </a:lvl1pPr>
          </a:lstStyle>
          <a:p>
            <a:endParaRPr lang="en-US"/>
          </a:p>
        </p:txBody>
      </p:sp>
      <p:sp>
        <p:nvSpPr>
          <p:cNvPr id="3" name="Date Placeholder 2"/>
          <p:cNvSpPr>
            <a:spLocks noGrp="1"/>
          </p:cNvSpPr>
          <p:nvPr>
            <p:ph type="dt" sz="quarter" idx="1"/>
          </p:nvPr>
        </p:nvSpPr>
        <p:spPr>
          <a:xfrm>
            <a:off x="3978132" y="0"/>
            <a:ext cx="3043343" cy="465455"/>
          </a:xfrm>
          <a:prstGeom prst="rect">
            <a:avLst/>
          </a:prstGeom>
        </p:spPr>
        <p:txBody>
          <a:bodyPr vert="horz" lIns="93324" tIns="46662" rIns="93324" bIns="46662" rtlCol="0"/>
          <a:lstStyle>
            <a:lvl1pPr algn="r">
              <a:defRPr sz="1200"/>
            </a:lvl1pPr>
          </a:lstStyle>
          <a:p>
            <a:fld id="{20A9E27F-8EFD-4ED3-A567-E7A9FFCCF093}" type="datetimeFigureOut">
              <a:rPr lang="en-US" smtClean="0"/>
              <a:t>6/19/2018</a:t>
            </a:fld>
            <a:endParaRPr lang="en-US"/>
          </a:p>
        </p:txBody>
      </p:sp>
      <p:sp>
        <p:nvSpPr>
          <p:cNvPr id="4" name="Footer Placeholder 3"/>
          <p:cNvSpPr>
            <a:spLocks noGrp="1"/>
          </p:cNvSpPr>
          <p:nvPr>
            <p:ph type="ftr" sz="quarter" idx="2"/>
          </p:nvPr>
        </p:nvSpPr>
        <p:spPr>
          <a:xfrm>
            <a:off x="0" y="8842029"/>
            <a:ext cx="3043343" cy="465455"/>
          </a:xfrm>
          <a:prstGeom prst="rect">
            <a:avLst/>
          </a:prstGeom>
        </p:spPr>
        <p:txBody>
          <a:bodyPr vert="horz" lIns="93324" tIns="46662" rIns="93324" bIns="46662" rtlCol="0" anchor="b"/>
          <a:lstStyle>
            <a:lvl1pPr algn="l">
              <a:defRPr sz="1200"/>
            </a:lvl1pPr>
          </a:lstStyle>
          <a:p>
            <a:endParaRPr lang="en-US"/>
          </a:p>
        </p:txBody>
      </p:sp>
      <p:sp>
        <p:nvSpPr>
          <p:cNvPr id="5" name="Slide Number Placeholder 4"/>
          <p:cNvSpPr>
            <a:spLocks noGrp="1"/>
          </p:cNvSpPr>
          <p:nvPr>
            <p:ph type="sldNum" sz="quarter" idx="3"/>
          </p:nvPr>
        </p:nvSpPr>
        <p:spPr>
          <a:xfrm>
            <a:off x="3978132" y="8842029"/>
            <a:ext cx="3043343" cy="465455"/>
          </a:xfrm>
          <a:prstGeom prst="rect">
            <a:avLst/>
          </a:prstGeom>
        </p:spPr>
        <p:txBody>
          <a:bodyPr vert="horz" lIns="93324" tIns="46662" rIns="93324" bIns="46662" rtlCol="0" anchor="b"/>
          <a:lstStyle>
            <a:lvl1pPr algn="r">
              <a:defRPr sz="1200"/>
            </a:lvl1pPr>
          </a:lstStyle>
          <a:p>
            <a:fld id="{1D3C928B-C77C-47AA-AA19-4DE0B840B978}" type="slidenum">
              <a:rPr lang="en-US" smtClean="0"/>
              <a:t>‹#›</a:t>
            </a:fld>
            <a:endParaRPr lang="en-US"/>
          </a:p>
        </p:txBody>
      </p:sp>
    </p:spTree>
    <p:extLst>
      <p:ext uri="{BB962C8B-B14F-4D97-AF65-F5344CB8AC3E}">
        <p14:creationId xmlns:p14="http://schemas.microsoft.com/office/powerpoint/2010/main" val="1708115545"/>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11.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2"/>
        <p:cNvGrpSpPr/>
        <p:nvPr/>
      </p:nvGrpSpPr>
      <p:grpSpPr>
        <a:xfrm>
          <a:off x="0" y="0"/>
          <a:ext cx="0" cy="0"/>
          <a:chOff x="0" y="0"/>
          <a:chExt cx="0" cy="0"/>
        </a:xfrm>
      </p:grpSpPr>
      <p:sp>
        <p:nvSpPr>
          <p:cNvPr id="3" name="Shape 3"/>
          <p:cNvSpPr txBox="1">
            <a:spLocks noGrp="1"/>
          </p:cNvSpPr>
          <p:nvPr>
            <p:ph type="hdr" idx="2"/>
          </p:nvPr>
        </p:nvSpPr>
        <p:spPr>
          <a:xfrm>
            <a:off x="1" y="0"/>
            <a:ext cx="3043342" cy="465455"/>
          </a:xfrm>
          <a:prstGeom prst="rect">
            <a:avLst/>
          </a:prstGeom>
          <a:noFill/>
          <a:ln>
            <a:noFill/>
          </a:ln>
        </p:spPr>
        <p:txBody>
          <a:bodyPr lIns="93308" tIns="93308" rIns="93308" bIns="93308" anchor="t" anchorCtr="0"/>
          <a:lstStyle>
            <a:lvl1pPr marL="0" marR="0" lvl="0" indent="0" algn="l" rtl="0">
              <a:spcBef>
                <a:spcPts val="0"/>
              </a:spcBef>
              <a:buNone/>
              <a:defRPr sz="1200" b="0" i="0" u="none" strike="noStrike" cap="none">
                <a:solidFill>
                  <a:schemeClr val="dk1"/>
                </a:solidFill>
                <a:latin typeface="Calibri"/>
                <a:ea typeface="Calibri"/>
                <a:cs typeface="Calibri"/>
                <a:sym typeface="Calibri"/>
              </a:defRPr>
            </a:lvl1pPr>
            <a:lvl2pPr marL="466618" marR="0" lvl="1" indent="0" algn="l" rtl="0">
              <a:spcBef>
                <a:spcPts val="0"/>
              </a:spcBef>
              <a:buNone/>
              <a:defRPr sz="1800" b="0" i="0" u="none" strike="noStrike" cap="none">
                <a:solidFill>
                  <a:schemeClr val="dk1"/>
                </a:solidFill>
                <a:latin typeface="Calibri"/>
                <a:ea typeface="Calibri"/>
                <a:cs typeface="Calibri"/>
                <a:sym typeface="Calibri"/>
              </a:defRPr>
            </a:lvl2pPr>
            <a:lvl3pPr marL="933237" marR="0" lvl="2" indent="0" algn="l" rtl="0">
              <a:spcBef>
                <a:spcPts val="0"/>
              </a:spcBef>
              <a:buNone/>
              <a:defRPr sz="1800" b="0" i="0" u="none" strike="noStrike" cap="none">
                <a:solidFill>
                  <a:schemeClr val="dk1"/>
                </a:solidFill>
                <a:latin typeface="Calibri"/>
                <a:ea typeface="Calibri"/>
                <a:cs typeface="Calibri"/>
                <a:sym typeface="Calibri"/>
              </a:defRPr>
            </a:lvl3pPr>
            <a:lvl4pPr marL="1399855" marR="0" lvl="3" indent="0" algn="l" rtl="0">
              <a:spcBef>
                <a:spcPts val="0"/>
              </a:spcBef>
              <a:buNone/>
              <a:defRPr sz="1800" b="0" i="0" u="none" strike="noStrike" cap="none">
                <a:solidFill>
                  <a:schemeClr val="dk1"/>
                </a:solidFill>
                <a:latin typeface="Calibri"/>
                <a:ea typeface="Calibri"/>
                <a:cs typeface="Calibri"/>
                <a:sym typeface="Calibri"/>
              </a:defRPr>
            </a:lvl4pPr>
            <a:lvl5pPr marL="1866473" marR="0" lvl="4" indent="0" algn="l" rtl="0">
              <a:spcBef>
                <a:spcPts val="0"/>
              </a:spcBef>
              <a:buNone/>
              <a:defRPr sz="1800" b="0" i="0" u="none" strike="noStrike" cap="none">
                <a:solidFill>
                  <a:schemeClr val="dk1"/>
                </a:solidFill>
                <a:latin typeface="Calibri"/>
                <a:ea typeface="Calibri"/>
                <a:cs typeface="Calibri"/>
                <a:sym typeface="Calibri"/>
              </a:defRPr>
            </a:lvl5pPr>
            <a:lvl6pPr marL="2333092" marR="0" lvl="5" indent="0" algn="l" rtl="0">
              <a:spcBef>
                <a:spcPts val="0"/>
              </a:spcBef>
              <a:buNone/>
              <a:defRPr sz="1800" b="0" i="0" u="none" strike="noStrike" cap="none">
                <a:solidFill>
                  <a:schemeClr val="dk1"/>
                </a:solidFill>
                <a:latin typeface="Calibri"/>
                <a:ea typeface="Calibri"/>
                <a:cs typeface="Calibri"/>
                <a:sym typeface="Calibri"/>
              </a:defRPr>
            </a:lvl6pPr>
            <a:lvl7pPr marL="2799710" marR="0" lvl="6" indent="0" algn="l" rtl="0">
              <a:spcBef>
                <a:spcPts val="0"/>
              </a:spcBef>
              <a:buNone/>
              <a:defRPr sz="1800" b="0" i="0" u="none" strike="noStrike" cap="none">
                <a:solidFill>
                  <a:schemeClr val="dk1"/>
                </a:solidFill>
                <a:latin typeface="Calibri"/>
                <a:ea typeface="Calibri"/>
                <a:cs typeface="Calibri"/>
                <a:sym typeface="Calibri"/>
              </a:defRPr>
            </a:lvl7pPr>
            <a:lvl8pPr marL="3266328" marR="0" lvl="7" indent="0" algn="l" rtl="0">
              <a:spcBef>
                <a:spcPts val="0"/>
              </a:spcBef>
              <a:buNone/>
              <a:defRPr sz="1800" b="0" i="0" u="none" strike="noStrike" cap="none">
                <a:solidFill>
                  <a:schemeClr val="dk1"/>
                </a:solidFill>
                <a:latin typeface="Calibri"/>
                <a:ea typeface="Calibri"/>
                <a:cs typeface="Calibri"/>
                <a:sym typeface="Calibri"/>
              </a:defRPr>
            </a:lvl8pPr>
            <a:lvl9pPr marL="3732947" marR="0" lvl="8" indent="0" algn="l" rtl="0">
              <a:spcBef>
                <a:spcPts val="0"/>
              </a:spcBef>
              <a:buNone/>
              <a:defRPr sz="1800" b="0" i="0" u="none" strike="noStrike" cap="none">
                <a:solidFill>
                  <a:schemeClr val="dk1"/>
                </a:solidFill>
                <a:latin typeface="Calibri"/>
                <a:ea typeface="Calibri"/>
                <a:cs typeface="Calibri"/>
                <a:sym typeface="Calibri"/>
              </a:defRPr>
            </a:lvl9pPr>
          </a:lstStyle>
          <a:p>
            <a:endParaRPr/>
          </a:p>
        </p:txBody>
      </p:sp>
      <p:sp>
        <p:nvSpPr>
          <p:cNvPr id="4" name="Shape 4"/>
          <p:cNvSpPr txBox="1">
            <a:spLocks noGrp="1"/>
          </p:cNvSpPr>
          <p:nvPr>
            <p:ph type="dt" idx="10"/>
          </p:nvPr>
        </p:nvSpPr>
        <p:spPr>
          <a:xfrm>
            <a:off x="3978131" y="0"/>
            <a:ext cx="3043342" cy="465455"/>
          </a:xfrm>
          <a:prstGeom prst="rect">
            <a:avLst/>
          </a:prstGeom>
          <a:noFill/>
          <a:ln>
            <a:noFill/>
          </a:ln>
        </p:spPr>
        <p:txBody>
          <a:bodyPr lIns="93308" tIns="93308" rIns="93308" bIns="93308" anchor="t" anchorCtr="0"/>
          <a:lstStyle>
            <a:lvl1pPr marL="0" marR="0" lvl="0" indent="0" algn="r" rtl="0">
              <a:spcBef>
                <a:spcPts val="0"/>
              </a:spcBef>
              <a:buNone/>
              <a:defRPr sz="1200" b="0" i="0" u="none" strike="noStrike" cap="none">
                <a:solidFill>
                  <a:schemeClr val="dk1"/>
                </a:solidFill>
                <a:latin typeface="Calibri"/>
                <a:ea typeface="Calibri"/>
                <a:cs typeface="Calibri"/>
                <a:sym typeface="Calibri"/>
              </a:defRPr>
            </a:lvl1pPr>
            <a:lvl2pPr marL="466618" marR="0" lvl="1" indent="0" algn="l" rtl="0">
              <a:spcBef>
                <a:spcPts val="0"/>
              </a:spcBef>
              <a:buNone/>
              <a:defRPr sz="1800" b="0" i="0" u="none" strike="noStrike" cap="none">
                <a:solidFill>
                  <a:schemeClr val="dk1"/>
                </a:solidFill>
                <a:latin typeface="Calibri"/>
                <a:ea typeface="Calibri"/>
                <a:cs typeface="Calibri"/>
                <a:sym typeface="Calibri"/>
              </a:defRPr>
            </a:lvl2pPr>
            <a:lvl3pPr marL="933237" marR="0" lvl="2" indent="0" algn="l" rtl="0">
              <a:spcBef>
                <a:spcPts val="0"/>
              </a:spcBef>
              <a:buNone/>
              <a:defRPr sz="1800" b="0" i="0" u="none" strike="noStrike" cap="none">
                <a:solidFill>
                  <a:schemeClr val="dk1"/>
                </a:solidFill>
                <a:latin typeface="Calibri"/>
                <a:ea typeface="Calibri"/>
                <a:cs typeface="Calibri"/>
                <a:sym typeface="Calibri"/>
              </a:defRPr>
            </a:lvl3pPr>
            <a:lvl4pPr marL="1399855" marR="0" lvl="3" indent="0" algn="l" rtl="0">
              <a:spcBef>
                <a:spcPts val="0"/>
              </a:spcBef>
              <a:buNone/>
              <a:defRPr sz="1800" b="0" i="0" u="none" strike="noStrike" cap="none">
                <a:solidFill>
                  <a:schemeClr val="dk1"/>
                </a:solidFill>
                <a:latin typeface="Calibri"/>
                <a:ea typeface="Calibri"/>
                <a:cs typeface="Calibri"/>
                <a:sym typeface="Calibri"/>
              </a:defRPr>
            </a:lvl4pPr>
            <a:lvl5pPr marL="1866473" marR="0" lvl="4" indent="0" algn="l" rtl="0">
              <a:spcBef>
                <a:spcPts val="0"/>
              </a:spcBef>
              <a:buNone/>
              <a:defRPr sz="1800" b="0" i="0" u="none" strike="noStrike" cap="none">
                <a:solidFill>
                  <a:schemeClr val="dk1"/>
                </a:solidFill>
                <a:latin typeface="Calibri"/>
                <a:ea typeface="Calibri"/>
                <a:cs typeface="Calibri"/>
                <a:sym typeface="Calibri"/>
              </a:defRPr>
            </a:lvl5pPr>
            <a:lvl6pPr marL="2333092" marR="0" lvl="5" indent="0" algn="l" rtl="0">
              <a:spcBef>
                <a:spcPts val="0"/>
              </a:spcBef>
              <a:buNone/>
              <a:defRPr sz="1800" b="0" i="0" u="none" strike="noStrike" cap="none">
                <a:solidFill>
                  <a:schemeClr val="dk1"/>
                </a:solidFill>
                <a:latin typeface="Calibri"/>
                <a:ea typeface="Calibri"/>
                <a:cs typeface="Calibri"/>
                <a:sym typeface="Calibri"/>
              </a:defRPr>
            </a:lvl6pPr>
            <a:lvl7pPr marL="2799710" marR="0" lvl="6" indent="0" algn="l" rtl="0">
              <a:spcBef>
                <a:spcPts val="0"/>
              </a:spcBef>
              <a:buNone/>
              <a:defRPr sz="1800" b="0" i="0" u="none" strike="noStrike" cap="none">
                <a:solidFill>
                  <a:schemeClr val="dk1"/>
                </a:solidFill>
                <a:latin typeface="Calibri"/>
                <a:ea typeface="Calibri"/>
                <a:cs typeface="Calibri"/>
                <a:sym typeface="Calibri"/>
              </a:defRPr>
            </a:lvl7pPr>
            <a:lvl8pPr marL="3266328" marR="0" lvl="7" indent="0" algn="l" rtl="0">
              <a:spcBef>
                <a:spcPts val="0"/>
              </a:spcBef>
              <a:buNone/>
              <a:defRPr sz="1800" b="0" i="0" u="none" strike="noStrike" cap="none">
                <a:solidFill>
                  <a:schemeClr val="dk1"/>
                </a:solidFill>
                <a:latin typeface="Calibri"/>
                <a:ea typeface="Calibri"/>
                <a:cs typeface="Calibri"/>
                <a:sym typeface="Calibri"/>
              </a:defRPr>
            </a:lvl8pPr>
            <a:lvl9pPr marL="3732947" marR="0" lvl="8" indent="0" algn="l" rtl="0">
              <a:spcBef>
                <a:spcPts val="0"/>
              </a:spcBef>
              <a:buNone/>
              <a:defRPr sz="1800" b="0" i="0" u="none" strike="noStrike" cap="none">
                <a:solidFill>
                  <a:schemeClr val="dk1"/>
                </a:solidFill>
                <a:latin typeface="Calibri"/>
                <a:ea typeface="Calibri"/>
                <a:cs typeface="Calibri"/>
                <a:sym typeface="Calibri"/>
              </a:defRPr>
            </a:lvl9pPr>
          </a:lstStyle>
          <a:p>
            <a:endParaRPr/>
          </a:p>
        </p:txBody>
      </p:sp>
      <p:sp>
        <p:nvSpPr>
          <p:cNvPr id="5" name="Shape 5"/>
          <p:cNvSpPr>
            <a:spLocks noGrp="1" noRot="1" noChangeAspect="1"/>
          </p:cNvSpPr>
          <p:nvPr>
            <p:ph type="sldImg" idx="3"/>
          </p:nvPr>
        </p:nvSpPr>
        <p:spPr>
          <a:xfrm>
            <a:off x="1184275" y="698500"/>
            <a:ext cx="4654550" cy="3490913"/>
          </a:xfrm>
          <a:custGeom>
            <a:avLst/>
            <a:gdLst/>
            <a:ahLst/>
            <a:cxnLst/>
            <a:rect l="0" t="0" r="0" b="0"/>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med" len="med"/>
            <a:tailEnd type="none" w="med" len="med"/>
          </a:ln>
        </p:spPr>
      </p:sp>
      <p:sp>
        <p:nvSpPr>
          <p:cNvPr id="6" name="Shape 6"/>
          <p:cNvSpPr txBox="1">
            <a:spLocks noGrp="1"/>
          </p:cNvSpPr>
          <p:nvPr>
            <p:ph type="body" idx="1"/>
          </p:nvPr>
        </p:nvSpPr>
        <p:spPr>
          <a:xfrm>
            <a:off x="702311" y="4421823"/>
            <a:ext cx="5618479" cy="4189095"/>
          </a:xfrm>
          <a:prstGeom prst="rect">
            <a:avLst/>
          </a:prstGeom>
          <a:noFill/>
          <a:ln>
            <a:noFill/>
          </a:ln>
        </p:spPr>
        <p:txBody>
          <a:bodyPr lIns="93308" tIns="93308" rIns="93308" bIns="93308" anchor="t" anchorCtr="0"/>
          <a:lstStyle>
            <a:lvl1pPr marL="0" marR="0" lvl="0" indent="0" algn="l" rtl="0">
              <a:spcBef>
                <a:spcPts val="0"/>
              </a:spcBef>
              <a:buChar char="●"/>
              <a:defRPr sz="1200" b="0" i="0" u="none" strike="noStrike" cap="none">
                <a:solidFill>
                  <a:schemeClr val="dk1"/>
                </a:solidFill>
                <a:latin typeface="Calibri"/>
                <a:ea typeface="Calibri"/>
                <a:cs typeface="Calibri"/>
                <a:sym typeface="Calibri"/>
              </a:defRPr>
            </a:lvl1pPr>
            <a:lvl2pPr marL="457200" marR="0" lvl="1" indent="0" algn="l" rtl="0">
              <a:spcBef>
                <a:spcPts val="0"/>
              </a:spcBef>
              <a:buChar char="○"/>
              <a:defRPr sz="1200" b="0" i="0" u="none" strike="noStrike" cap="none">
                <a:solidFill>
                  <a:schemeClr val="dk1"/>
                </a:solidFill>
                <a:latin typeface="Calibri"/>
                <a:ea typeface="Calibri"/>
                <a:cs typeface="Calibri"/>
                <a:sym typeface="Calibri"/>
              </a:defRPr>
            </a:lvl2pPr>
            <a:lvl3pPr marL="914400" marR="0" lvl="2" indent="0" algn="l" rtl="0">
              <a:spcBef>
                <a:spcPts val="0"/>
              </a:spcBef>
              <a:buChar char="■"/>
              <a:defRPr sz="1200" b="0" i="0" u="none" strike="noStrike" cap="none">
                <a:solidFill>
                  <a:schemeClr val="dk1"/>
                </a:solidFill>
                <a:latin typeface="Calibri"/>
                <a:ea typeface="Calibri"/>
                <a:cs typeface="Calibri"/>
                <a:sym typeface="Calibri"/>
              </a:defRPr>
            </a:lvl3pPr>
            <a:lvl4pPr marL="1371600" marR="0" lvl="3" indent="0" algn="l" rtl="0">
              <a:spcBef>
                <a:spcPts val="0"/>
              </a:spcBef>
              <a:buChar char="●"/>
              <a:defRPr sz="1200" b="0" i="0" u="none" strike="noStrike" cap="none">
                <a:solidFill>
                  <a:schemeClr val="dk1"/>
                </a:solidFill>
                <a:latin typeface="Calibri"/>
                <a:ea typeface="Calibri"/>
                <a:cs typeface="Calibri"/>
                <a:sym typeface="Calibri"/>
              </a:defRPr>
            </a:lvl4pPr>
            <a:lvl5pPr marL="1828800" marR="0" lvl="4" indent="0" algn="l" rtl="0">
              <a:spcBef>
                <a:spcPts val="0"/>
              </a:spcBef>
              <a:buChar char="○"/>
              <a:defRPr sz="1200" b="0" i="0" u="none" strike="noStrike" cap="none">
                <a:solidFill>
                  <a:schemeClr val="dk1"/>
                </a:solidFill>
                <a:latin typeface="Calibri"/>
                <a:ea typeface="Calibri"/>
                <a:cs typeface="Calibri"/>
                <a:sym typeface="Calibri"/>
              </a:defRPr>
            </a:lvl5pPr>
            <a:lvl6pPr marL="2286000" marR="0" lvl="5" indent="0" algn="l" rtl="0">
              <a:spcBef>
                <a:spcPts val="0"/>
              </a:spcBef>
              <a:buChar char="■"/>
              <a:defRPr sz="1200" b="0" i="0" u="none" strike="noStrike" cap="none">
                <a:solidFill>
                  <a:schemeClr val="dk1"/>
                </a:solidFill>
                <a:latin typeface="Calibri"/>
                <a:ea typeface="Calibri"/>
                <a:cs typeface="Calibri"/>
                <a:sym typeface="Calibri"/>
              </a:defRPr>
            </a:lvl6pPr>
            <a:lvl7pPr marL="2743200" marR="0" lvl="6" indent="0" algn="l" rtl="0">
              <a:spcBef>
                <a:spcPts val="0"/>
              </a:spcBef>
              <a:buChar char="●"/>
              <a:defRPr sz="1200" b="0" i="0" u="none" strike="noStrike" cap="none">
                <a:solidFill>
                  <a:schemeClr val="dk1"/>
                </a:solidFill>
                <a:latin typeface="Calibri"/>
                <a:ea typeface="Calibri"/>
                <a:cs typeface="Calibri"/>
                <a:sym typeface="Calibri"/>
              </a:defRPr>
            </a:lvl7pPr>
            <a:lvl8pPr marL="3200400" marR="0" lvl="7" indent="0" algn="l" rtl="0">
              <a:spcBef>
                <a:spcPts val="0"/>
              </a:spcBef>
              <a:buChar char="○"/>
              <a:defRPr sz="1200" b="0" i="0" u="none" strike="noStrike" cap="none">
                <a:solidFill>
                  <a:schemeClr val="dk1"/>
                </a:solidFill>
                <a:latin typeface="Calibri"/>
                <a:ea typeface="Calibri"/>
                <a:cs typeface="Calibri"/>
                <a:sym typeface="Calibri"/>
              </a:defRPr>
            </a:lvl8pPr>
            <a:lvl9pPr marL="3657600" marR="0" lvl="8" indent="0" algn="l" rtl="0">
              <a:spcBef>
                <a:spcPts val="0"/>
              </a:spcBef>
              <a:buChar char="■"/>
              <a:defRPr sz="1200" b="0" i="0" u="none" strike="noStrike" cap="none">
                <a:solidFill>
                  <a:schemeClr val="dk1"/>
                </a:solidFill>
                <a:latin typeface="Calibri"/>
                <a:ea typeface="Calibri"/>
                <a:cs typeface="Calibri"/>
                <a:sym typeface="Calibri"/>
              </a:defRPr>
            </a:lvl9pPr>
          </a:lstStyle>
          <a:p>
            <a:endParaRPr/>
          </a:p>
        </p:txBody>
      </p:sp>
      <p:sp>
        <p:nvSpPr>
          <p:cNvPr id="7" name="Shape 7"/>
          <p:cNvSpPr txBox="1">
            <a:spLocks noGrp="1"/>
          </p:cNvSpPr>
          <p:nvPr>
            <p:ph type="ftr" idx="11"/>
          </p:nvPr>
        </p:nvSpPr>
        <p:spPr>
          <a:xfrm>
            <a:off x="1" y="8842029"/>
            <a:ext cx="3043342" cy="465455"/>
          </a:xfrm>
          <a:prstGeom prst="rect">
            <a:avLst/>
          </a:prstGeom>
          <a:noFill/>
          <a:ln>
            <a:noFill/>
          </a:ln>
        </p:spPr>
        <p:txBody>
          <a:bodyPr lIns="93308" tIns="93308" rIns="93308" bIns="93308" anchor="b" anchorCtr="0"/>
          <a:lstStyle>
            <a:lvl1pPr marL="0" marR="0" lvl="0" indent="0" algn="l" rtl="0">
              <a:spcBef>
                <a:spcPts val="0"/>
              </a:spcBef>
              <a:buNone/>
              <a:defRPr sz="1200" b="0" i="0" u="none" strike="noStrike" cap="none">
                <a:solidFill>
                  <a:schemeClr val="dk1"/>
                </a:solidFill>
                <a:latin typeface="Calibri"/>
                <a:ea typeface="Calibri"/>
                <a:cs typeface="Calibri"/>
                <a:sym typeface="Calibri"/>
              </a:defRPr>
            </a:lvl1pPr>
            <a:lvl2pPr marL="466618" marR="0" lvl="1" indent="0" algn="l" rtl="0">
              <a:spcBef>
                <a:spcPts val="0"/>
              </a:spcBef>
              <a:buNone/>
              <a:defRPr sz="1800" b="0" i="0" u="none" strike="noStrike" cap="none">
                <a:solidFill>
                  <a:schemeClr val="dk1"/>
                </a:solidFill>
                <a:latin typeface="Calibri"/>
                <a:ea typeface="Calibri"/>
                <a:cs typeface="Calibri"/>
                <a:sym typeface="Calibri"/>
              </a:defRPr>
            </a:lvl2pPr>
            <a:lvl3pPr marL="933237" marR="0" lvl="2" indent="0" algn="l" rtl="0">
              <a:spcBef>
                <a:spcPts val="0"/>
              </a:spcBef>
              <a:buNone/>
              <a:defRPr sz="1800" b="0" i="0" u="none" strike="noStrike" cap="none">
                <a:solidFill>
                  <a:schemeClr val="dk1"/>
                </a:solidFill>
                <a:latin typeface="Calibri"/>
                <a:ea typeface="Calibri"/>
                <a:cs typeface="Calibri"/>
                <a:sym typeface="Calibri"/>
              </a:defRPr>
            </a:lvl3pPr>
            <a:lvl4pPr marL="1399855" marR="0" lvl="3" indent="0" algn="l" rtl="0">
              <a:spcBef>
                <a:spcPts val="0"/>
              </a:spcBef>
              <a:buNone/>
              <a:defRPr sz="1800" b="0" i="0" u="none" strike="noStrike" cap="none">
                <a:solidFill>
                  <a:schemeClr val="dk1"/>
                </a:solidFill>
                <a:latin typeface="Calibri"/>
                <a:ea typeface="Calibri"/>
                <a:cs typeface="Calibri"/>
                <a:sym typeface="Calibri"/>
              </a:defRPr>
            </a:lvl4pPr>
            <a:lvl5pPr marL="1866473" marR="0" lvl="4" indent="0" algn="l" rtl="0">
              <a:spcBef>
                <a:spcPts val="0"/>
              </a:spcBef>
              <a:buNone/>
              <a:defRPr sz="1800" b="0" i="0" u="none" strike="noStrike" cap="none">
                <a:solidFill>
                  <a:schemeClr val="dk1"/>
                </a:solidFill>
                <a:latin typeface="Calibri"/>
                <a:ea typeface="Calibri"/>
                <a:cs typeface="Calibri"/>
                <a:sym typeface="Calibri"/>
              </a:defRPr>
            </a:lvl5pPr>
            <a:lvl6pPr marL="2333092" marR="0" lvl="5" indent="0" algn="l" rtl="0">
              <a:spcBef>
                <a:spcPts val="0"/>
              </a:spcBef>
              <a:buNone/>
              <a:defRPr sz="1800" b="0" i="0" u="none" strike="noStrike" cap="none">
                <a:solidFill>
                  <a:schemeClr val="dk1"/>
                </a:solidFill>
                <a:latin typeface="Calibri"/>
                <a:ea typeface="Calibri"/>
                <a:cs typeface="Calibri"/>
                <a:sym typeface="Calibri"/>
              </a:defRPr>
            </a:lvl6pPr>
            <a:lvl7pPr marL="2799710" marR="0" lvl="6" indent="0" algn="l" rtl="0">
              <a:spcBef>
                <a:spcPts val="0"/>
              </a:spcBef>
              <a:buNone/>
              <a:defRPr sz="1800" b="0" i="0" u="none" strike="noStrike" cap="none">
                <a:solidFill>
                  <a:schemeClr val="dk1"/>
                </a:solidFill>
                <a:latin typeface="Calibri"/>
                <a:ea typeface="Calibri"/>
                <a:cs typeface="Calibri"/>
                <a:sym typeface="Calibri"/>
              </a:defRPr>
            </a:lvl7pPr>
            <a:lvl8pPr marL="3266328" marR="0" lvl="7" indent="0" algn="l" rtl="0">
              <a:spcBef>
                <a:spcPts val="0"/>
              </a:spcBef>
              <a:buNone/>
              <a:defRPr sz="1800" b="0" i="0" u="none" strike="noStrike" cap="none">
                <a:solidFill>
                  <a:schemeClr val="dk1"/>
                </a:solidFill>
                <a:latin typeface="Calibri"/>
                <a:ea typeface="Calibri"/>
                <a:cs typeface="Calibri"/>
                <a:sym typeface="Calibri"/>
              </a:defRPr>
            </a:lvl8pPr>
            <a:lvl9pPr marL="3732947" marR="0" lvl="8" indent="0" algn="l" rtl="0">
              <a:spcBef>
                <a:spcPts val="0"/>
              </a:spcBef>
              <a:buNone/>
              <a:defRPr sz="1800" b="0" i="0" u="none" strike="noStrike" cap="none">
                <a:solidFill>
                  <a:schemeClr val="dk1"/>
                </a:solidFill>
                <a:latin typeface="Calibri"/>
                <a:ea typeface="Calibri"/>
                <a:cs typeface="Calibri"/>
                <a:sym typeface="Calibri"/>
              </a:defRPr>
            </a:lvl9pPr>
          </a:lstStyle>
          <a:p>
            <a:endParaRPr/>
          </a:p>
        </p:txBody>
      </p:sp>
      <p:sp>
        <p:nvSpPr>
          <p:cNvPr id="8" name="Shape 8"/>
          <p:cNvSpPr txBox="1">
            <a:spLocks noGrp="1"/>
          </p:cNvSpPr>
          <p:nvPr>
            <p:ph type="sldNum" idx="12"/>
          </p:nvPr>
        </p:nvSpPr>
        <p:spPr>
          <a:xfrm>
            <a:off x="3978131" y="8842029"/>
            <a:ext cx="3043342" cy="465455"/>
          </a:xfrm>
          <a:prstGeom prst="rect">
            <a:avLst/>
          </a:prstGeom>
          <a:noFill/>
          <a:ln>
            <a:noFill/>
          </a:ln>
        </p:spPr>
        <p:txBody>
          <a:bodyPr lIns="93308" tIns="46641" rIns="93308" bIns="46641" anchor="b" anchorCtr="0">
            <a:noAutofit/>
          </a:bodyPr>
          <a:lstStyle/>
          <a:p>
            <a:pPr algn="r">
              <a:buSzPct val="25000"/>
            </a:pPr>
            <a:fld id="{00000000-1234-1234-1234-123412341234}" type="slidenum">
              <a:rPr lang="en-US" sz="1200" smtClean="0">
                <a:solidFill>
                  <a:schemeClr val="dk1"/>
                </a:solidFill>
                <a:latin typeface="Calibri"/>
                <a:ea typeface="Calibri"/>
                <a:cs typeface="Calibri"/>
                <a:sym typeface="Calibri"/>
              </a:rPr>
              <a:pPr algn="r">
                <a:buSzPct val="25000"/>
              </a:pPr>
              <a:t>‹#›</a:t>
            </a:fld>
            <a:endParaRPr lang="en-US" sz="1200">
              <a:solidFill>
                <a:schemeClr val="dk1"/>
              </a:solidFill>
              <a:latin typeface="Calibri"/>
              <a:ea typeface="Calibri"/>
              <a:cs typeface="Calibri"/>
              <a:sym typeface="Calibri"/>
            </a:endParaRPr>
          </a:p>
        </p:txBody>
      </p:sp>
    </p:spTree>
    <p:extLst>
      <p:ext uri="{BB962C8B-B14F-4D97-AF65-F5344CB8AC3E}">
        <p14:creationId xmlns:p14="http://schemas.microsoft.com/office/powerpoint/2010/main" val="2797936909"/>
      </p:ext>
    </p:extLst>
  </p:cSld>
  <p:clrMap bg1="lt1" tx1="dk1" bg2="dk2" tx2="lt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123"/>
        <p:cNvGrpSpPr/>
        <p:nvPr/>
      </p:nvGrpSpPr>
      <p:grpSpPr>
        <a:xfrm>
          <a:off x="0" y="0"/>
          <a:ext cx="0" cy="0"/>
          <a:chOff x="0" y="0"/>
          <a:chExt cx="0" cy="0"/>
        </a:xfrm>
      </p:grpSpPr>
      <p:sp>
        <p:nvSpPr>
          <p:cNvPr id="4124" name="Shape 4124"/>
          <p:cNvSpPr>
            <a:spLocks noGrp="1" noRot="1" noChangeAspect="1"/>
          </p:cNvSpPr>
          <p:nvPr>
            <p:ph type="sldImg" idx="2"/>
          </p:nvPr>
        </p:nvSpPr>
        <p:spPr>
          <a:xfrm>
            <a:off x="1143000" y="685800"/>
            <a:ext cx="4572000" cy="3429000"/>
          </a:xfrm>
          <a:custGeom>
            <a:avLst/>
            <a:gdLst/>
            <a:ahLst/>
            <a:cxnLst/>
            <a:rect l="0" t="0" r="0" b="0"/>
            <a:pathLst>
              <a:path w="120000" h="120000" extrusionOk="0">
                <a:moveTo>
                  <a:pt x="0" y="0"/>
                </a:moveTo>
                <a:lnTo>
                  <a:pt x="120000" y="0"/>
                </a:lnTo>
                <a:lnTo>
                  <a:pt x="120000" y="120000"/>
                </a:lnTo>
                <a:lnTo>
                  <a:pt x="0" y="120000"/>
                </a:lnTo>
                <a:close/>
              </a:path>
            </a:pathLst>
          </a:custGeom>
        </p:spPr>
      </p:sp>
      <p:sp>
        <p:nvSpPr>
          <p:cNvPr id="4125" name="Shape 4125"/>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spcBef>
                <a:spcPts val="0"/>
              </a:spcBef>
              <a:spcAft>
                <a:spcPts val="0"/>
              </a:spcAft>
              <a:buNone/>
            </a:pPr>
            <a:r>
              <a:rPr lang="en"/>
              <a:t>Why/how is shared inquiry important to aid discussion and oral/written communication skills. What are we doing to develp students. HOw does this look in a classroom and see kids shift from the knowledge to analysis. Video clip of conversations. What do teachers/students need to know or skills do they need to have in order to participate effectively in a shared inquiry.</a:t>
            </a:r>
            <a:endParaRPr/>
          </a:p>
          <a:p>
            <a:pPr marL="0" lvl="0" indent="0" rtl="0">
              <a:spcBef>
                <a:spcPts val="0"/>
              </a:spcBef>
              <a:spcAft>
                <a:spcPts val="0"/>
              </a:spcAft>
              <a:buNone/>
            </a:pPr>
            <a:endParaRPr/>
          </a:p>
        </p:txBody>
      </p:sp>
    </p:spTree>
    <p:extLst>
      <p:ext uri="{BB962C8B-B14F-4D97-AF65-F5344CB8AC3E}">
        <p14:creationId xmlns:p14="http://schemas.microsoft.com/office/powerpoint/2010/main" val="2263051189"/>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8"/>
        <p:cNvGrpSpPr/>
        <p:nvPr/>
      </p:nvGrpSpPr>
      <p:grpSpPr>
        <a:xfrm>
          <a:off x="0" y="0"/>
          <a:ext cx="0" cy="0"/>
          <a:chOff x="0" y="0"/>
          <a:chExt cx="0" cy="0"/>
        </a:xfrm>
      </p:grpSpPr>
      <p:sp>
        <p:nvSpPr>
          <p:cNvPr id="99" name="Shape 99"/>
          <p:cNvSpPr>
            <a:spLocks noGrp="1" noRot="1" noChangeAspect="1"/>
          </p:cNvSpPr>
          <p:nvPr>
            <p:ph type="sldImg" idx="2"/>
          </p:nvPr>
        </p:nvSpPr>
        <p:spPr>
          <a:xfrm>
            <a:off x="1184275" y="698500"/>
            <a:ext cx="4654550" cy="3490913"/>
          </a:xfrm>
          <a:custGeom>
            <a:avLst/>
            <a:gdLst/>
            <a:ahLst/>
            <a:cxnLst/>
            <a:rect l="0" t="0" r="0" b="0"/>
            <a:pathLst>
              <a:path w="120000" h="120000" extrusionOk="0">
                <a:moveTo>
                  <a:pt x="0" y="0"/>
                </a:moveTo>
                <a:lnTo>
                  <a:pt x="120000" y="0"/>
                </a:lnTo>
                <a:lnTo>
                  <a:pt x="120000" y="120000"/>
                </a:lnTo>
                <a:lnTo>
                  <a:pt x="0" y="120000"/>
                </a:lnTo>
                <a:close/>
              </a:path>
            </a:pathLst>
          </a:custGeom>
        </p:spPr>
      </p:sp>
      <p:sp>
        <p:nvSpPr>
          <p:cNvPr id="100" name="Shape 100"/>
          <p:cNvSpPr txBox="1">
            <a:spLocks noGrp="1"/>
          </p:cNvSpPr>
          <p:nvPr>
            <p:ph type="body" idx="1"/>
          </p:nvPr>
        </p:nvSpPr>
        <p:spPr>
          <a:xfrm>
            <a:off x="702310" y="4421823"/>
            <a:ext cx="5618480" cy="4189095"/>
          </a:xfrm>
          <a:prstGeom prst="rect">
            <a:avLst/>
          </a:prstGeom>
        </p:spPr>
        <p:txBody>
          <a:bodyPr lIns="93308" tIns="93308" rIns="93308" bIns="93308" anchor="t" anchorCtr="0">
            <a:noAutofit/>
          </a:bodyPr>
          <a:lstStyle/>
          <a:p>
            <a:pPr>
              <a:buNone/>
            </a:pPr>
            <a:endParaRPr/>
          </a:p>
        </p:txBody>
      </p:sp>
      <p:sp>
        <p:nvSpPr>
          <p:cNvPr id="101" name="Shape 101"/>
          <p:cNvSpPr txBox="1">
            <a:spLocks noGrp="1"/>
          </p:cNvSpPr>
          <p:nvPr>
            <p:ph type="sldNum" idx="12"/>
          </p:nvPr>
        </p:nvSpPr>
        <p:spPr>
          <a:xfrm>
            <a:off x="3978131" y="8842029"/>
            <a:ext cx="3043343" cy="465455"/>
          </a:xfrm>
          <a:prstGeom prst="rect">
            <a:avLst/>
          </a:prstGeom>
        </p:spPr>
        <p:txBody>
          <a:bodyPr lIns="93308" tIns="46641" rIns="93308" bIns="46641" anchor="b" anchorCtr="0">
            <a:noAutofit/>
          </a:bodyPr>
          <a:lstStyle/>
          <a:p>
            <a:pPr>
              <a:buClr>
                <a:srgbClr val="000000"/>
              </a:buClr>
              <a:buSzPct val="25000"/>
            </a:pPr>
            <a:fld id="{00000000-1234-1234-1234-123412341234}" type="slidenum">
              <a:rPr lang="en-US"/>
              <a:pPr>
                <a:buClr>
                  <a:srgbClr val="000000"/>
                </a:buClr>
                <a:buSzPct val="25000"/>
              </a:pPr>
              <a:t>16</a:t>
            </a:fld>
            <a:endParaRPr lang="en-US"/>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4"/>
        <p:cNvGrpSpPr/>
        <p:nvPr/>
      </p:nvGrpSpPr>
      <p:grpSpPr>
        <a:xfrm>
          <a:off x="0" y="0"/>
          <a:ext cx="0" cy="0"/>
          <a:chOff x="0" y="0"/>
          <a:chExt cx="0" cy="0"/>
        </a:xfrm>
      </p:grpSpPr>
      <p:sp>
        <p:nvSpPr>
          <p:cNvPr id="105" name="Shape 105"/>
          <p:cNvSpPr>
            <a:spLocks noGrp="1" noRot="1" noChangeAspect="1"/>
          </p:cNvSpPr>
          <p:nvPr>
            <p:ph type="sldImg" idx="2"/>
          </p:nvPr>
        </p:nvSpPr>
        <p:spPr>
          <a:xfrm>
            <a:off x="1184275" y="698500"/>
            <a:ext cx="4654550" cy="3490913"/>
          </a:xfrm>
          <a:custGeom>
            <a:avLst/>
            <a:gdLst/>
            <a:ahLst/>
            <a:cxnLst/>
            <a:rect l="0" t="0" r="0" b="0"/>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med" len="med"/>
            <a:tailEnd type="none" w="med" len="med"/>
          </a:ln>
        </p:spPr>
      </p:sp>
      <p:sp>
        <p:nvSpPr>
          <p:cNvPr id="106" name="Shape 106"/>
          <p:cNvSpPr txBox="1">
            <a:spLocks noGrp="1"/>
          </p:cNvSpPr>
          <p:nvPr>
            <p:ph type="body" idx="1"/>
          </p:nvPr>
        </p:nvSpPr>
        <p:spPr>
          <a:xfrm>
            <a:off x="702311" y="4421823"/>
            <a:ext cx="5618479" cy="4189095"/>
          </a:xfrm>
          <a:prstGeom prst="rect">
            <a:avLst/>
          </a:prstGeom>
          <a:noFill/>
          <a:ln>
            <a:noFill/>
          </a:ln>
        </p:spPr>
        <p:txBody>
          <a:bodyPr lIns="93308" tIns="46641" rIns="93308" bIns="46641" anchor="t" anchorCtr="0">
            <a:noAutofit/>
          </a:bodyPr>
          <a:lstStyle/>
          <a:p>
            <a:pPr>
              <a:buSzPct val="25000"/>
              <a:buNone/>
            </a:pPr>
            <a:r>
              <a:rPr lang="en-US"/>
              <a:t>Webster defintion</a:t>
            </a:r>
          </a:p>
        </p:txBody>
      </p:sp>
      <p:sp>
        <p:nvSpPr>
          <p:cNvPr id="107" name="Shape 107"/>
          <p:cNvSpPr txBox="1">
            <a:spLocks noGrp="1"/>
          </p:cNvSpPr>
          <p:nvPr>
            <p:ph type="sldNum" idx="12"/>
          </p:nvPr>
        </p:nvSpPr>
        <p:spPr>
          <a:xfrm>
            <a:off x="3978131" y="8842029"/>
            <a:ext cx="3043342" cy="465455"/>
          </a:xfrm>
          <a:prstGeom prst="rect">
            <a:avLst/>
          </a:prstGeom>
          <a:noFill/>
          <a:ln>
            <a:noFill/>
          </a:ln>
        </p:spPr>
        <p:txBody>
          <a:bodyPr lIns="93308" tIns="46641" rIns="93308" bIns="46641" anchor="b" anchorCtr="0">
            <a:noAutofit/>
          </a:bodyPr>
          <a:lstStyle/>
          <a:p>
            <a:pPr algn="r">
              <a:buSzPct val="25000"/>
            </a:pPr>
            <a:fld id="{00000000-1234-1234-1234-123412341234}" type="slidenum">
              <a:rPr lang="en-US" sz="1200">
                <a:solidFill>
                  <a:schemeClr val="dk1"/>
                </a:solidFill>
                <a:latin typeface="Calibri"/>
                <a:ea typeface="Calibri"/>
                <a:cs typeface="Calibri"/>
                <a:sym typeface="Calibri"/>
              </a:rPr>
              <a:pPr algn="r">
                <a:buSzPct val="25000"/>
              </a:pPr>
              <a:t>17</a:t>
            </a:fld>
            <a:endParaRPr lang="en-US" sz="1200">
              <a:solidFill>
                <a:schemeClr val="dk1"/>
              </a:solidFill>
              <a:latin typeface="Calibri"/>
              <a:ea typeface="Calibri"/>
              <a:cs typeface="Calibri"/>
              <a:sym typeface="Calibri"/>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1"/>
        <p:cNvGrpSpPr/>
        <p:nvPr/>
      </p:nvGrpSpPr>
      <p:grpSpPr>
        <a:xfrm>
          <a:off x="0" y="0"/>
          <a:ext cx="0" cy="0"/>
          <a:chOff x="0" y="0"/>
          <a:chExt cx="0" cy="0"/>
        </a:xfrm>
      </p:grpSpPr>
      <p:sp>
        <p:nvSpPr>
          <p:cNvPr id="112" name="Shape 112"/>
          <p:cNvSpPr>
            <a:spLocks noGrp="1" noRot="1" noChangeAspect="1"/>
          </p:cNvSpPr>
          <p:nvPr>
            <p:ph type="sldImg" idx="2"/>
          </p:nvPr>
        </p:nvSpPr>
        <p:spPr>
          <a:xfrm>
            <a:off x="1184275" y="698500"/>
            <a:ext cx="4654550" cy="3490913"/>
          </a:xfrm>
          <a:custGeom>
            <a:avLst/>
            <a:gdLst/>
            <a:ahLst/>
            <a:cxnLst/>
            <a:rect l="0" t="0" r="0" b="0"/>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med" len="med"/>
            <a:tailEnd type="none" w="med" len="med"/>
          </a:ln>
        </p:spPr>
      </p:sp>
      <p:sp>
        <p:nvSpPr>
          <p:cNvPr id="113" name="Shape 113"/>
          <p:cNvSpPr txBox="1">
            <a:spLocks noGrp="1"/>
          </p:cNvSpPr>
          <p:nvPr>
            <p:ph type="body" idx="1"/>
          </p:nvPr>
        </p:nvSpPr>
        <p:spPr>
          <a:xfrm>
            <a:off x="702311" y="4421823"/>
            <a:ext cx="5618479" cy="4189095"/>
          </a:xfrm>
          <a:prstGeom prst="rect">
            <a:avLst/>
          </a:prstGeom>
          <a:noFill/>
          <a:ln>
            <a:noFill/>
          </a:ln>
        </p:spPr>
        <p:txBody>
          <a:bodyPr lIns="93308" tIns="46641" rIns="93308" bIns="46641" anchor="t" anchorCtr="0">
            <a:noAutofit/>
          </a:bodyPr>
          <a:lstStyle/>
          <a:p>
            <a:pPr>
              <a:buSzPct val="25000"/>
              <a:buNone/>
            </a:pPr>
            <a:endParaRPr/>
          </a:p>
        </p:txBody>
      </p:sp>
      <p:sp>
        <p:nvSpPr>
          <p:cNvPr id="114" name="Shape 114"/>
          <p:cNvSpPr txBox="1">
            <a:spLocks noGrp="1"/>
          </p:cNvSpPr>
          <p:nvPr>
            <p:ph type="sldNum" idx="12"/>
          </p:nvPr>
        </p:nvSpPr>
        <p:spPr>
          <a:xfrm>
            <a:off x="3978131" y="8842029"/>
            <a:ext cx="3043342" cy="465455"/>
          </a:xfrm>
          <a:prstGeom prst="rect">
            <a:avLst/>
          </a:prstGeom>
          <a:noFill/>
          <a:ln>
            <a:noFill/>
          </a:ln>
        </p:spPr>
        <p:txBody>
          <a:bodyPr lIns="93308" tIns="46641" rIns="93308" bIns="46641" anchor="b" anchorCtr="0">
            <a:noAutofit/>
          </a:bodyPr>
          <a:lstStyle/>
          <a:p>
            <a:pPr algn="r">
              <a:buSzPct val="25000"/>
            </a:pPr>
            <a:fld id="{00000000-1234-1234-1234-123412341234}" type="slidenum">
              <a:rPr lang="en-US" sz="1200">
                <a:solidFill>
                  <a:schemeClr val="dk1"/>
                </a:solidFill>
                <a:latin typeface="Calibri"/>
                <a:ea typeface="Calibri"/>
                <a:cs typeface="Calibri"/>
                <a:sym typeface="Calibri"/>
              </a:rPr>
              <a:pPr algn="r">
                <a:buSzPct val="25000"/>
              </a:pPr>
              <a:t>18</a:t>
            </a:fld>
            <a:endParaRPr lang="en-US" sz="1200">
              <a:solidFill>
                <a:schemeClr val="dk1"/>
              </a:solidFill>
              <a:latin typeface="Calibri"/>
              <a:ea typeface="Calibri"/>
              <a:cs typeface="Calibri"/>
              <a:sym typeface="Calibri"/>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8"/>
        <p:cNvGrpSpPr/>
        <p:nvPr/>
      </p:nvGrpSpPr>
      <p:grpSpPr>
        <a:xfrm>
          <a:off x="0" y="0"/>
          <a:ext cx="0" cy="0"/>
          <a:chOff x="0" y="0"/>
          <a:chExt cx="0" cy="0"/>
        </a:xfrm>
      </p:grpSpPr>
      <p:sp>
        <p:nvSpPr>
          <p:cNvPr id="119" name="Shape 119"/>
          <p:cNvSpPr>
            <a:spLocks noGrp="1" noRot="1" noChangeAspect="1"/>
          </p:cNvSpPr>
          <p:nvPr>
            <p:ph type="sldImg" idx="2"/>
          </p:nvPr>
        </p:nvSpPr>
        <p:spPr>
          <a:xfrm>
            <a:off x="1184275" y="698500"/>
            <a:ext cx="4654550" cy="3490913"/>
          </a:xfrm>
          <a:custGeom>
            <a:avLst/>
            <a:gdLst/>
            <a:ahLst/>
            <a:cxnLst/>
            <a:rect l="0" t="0" r="0" b="0"/>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med" len="med"/>
            <a:tailEnd type="none" w="med" len="med"/>
          </a:ln>
        </p:spPr>
      </p:sp>
      <p:sp>
        <p:nvSpPr>
          <p:cNvPr id="120" name="Shape 120"/>
          <p:cNvSpPr txBox="1">
            <a:spLocks noGrp="1"/>
          </p:cNvSpPr>
          <p:nvPr>
            <p:ph type="body" idx="1"/>
          </p:nvPr>
        </p:nvSpPr>
        <p:spPr>
          <a:xfrm>
            <a:off x="702311" y="4421823"/>
            <a:ext cx="5618479" cy="4189095"/>
          </a:xfrm>
          <a:prstGeom prst="rect">
            <a:avLst/>
          </a:prstGeom>
          <a:noFill/>
          <a:ln>
            <a:noFill/>
          </a:ln>
        </p:spPr>
        <p:txBody>
          <a:bodyPr lIns="93308" tIns="46641" rIns="93308" bIns="46641" anchor="t" anchorCtr="0">
            <a:noAutofit/>
          </a:bodyPr>
          <a:lstStyle/>
          <a:p>
            <a:pPr>
              <a:buSzPct val="25000"/>
              <a:buNone/>
            </a:pPr>
            <a:endParaRPr/>
          </a:p>
        </p:txBody>
      </p:sp>
      <p:sp>
        <p:nvSpPr>
          <p:cNvPr id="121" name="Shape 121"/>
          <p:cNvSpPr txBox="1">
            <a:spLocks noGrp="1"/>
          </p:cNvSpPr>
          <p:nvPr>
            <p:ph type="sldNum" idx="12"/>
          </p:nvPr>
        </p:nvSpPr>
        <p:spPr>
          <a:xfrm>
            <a:off x="3978131" y="8842029"/>
            <a:ext cx="3043342" cy="465455"/>
          </a:xfrm>
          <a:prstGeom prst="rect">
            <a:avLst/>
          </a:prstGeom>
          <a:noFill/>
          <a:ln>
            <a:noFill/>
          </a:ln>
        </p:spPr>
        <p:txBody>
          <a:bodyPr lIns="93308" tIns="46641" rIns="93308" bIns="46641" anchor="b" anchorCtr="0">
            <a:noAutofit/>
          </a:bodyPr>
          <a:lstStyle/>
          <a:p>
            <a:pPr algn="r">
              <a:buSzPct val="25000"/>
            </a:pPr>
            <a:fld id="{00000000-1234-1234-1234-123412341234}" type="slidenum">
              <a:rPr lang="en-US" sz="1200">
                <a:solidFill>
                  <a:schemeClr val="dk1"/>
                </a:solidFill>
                <a:latin typeface="Calibri"/>
                <a:ea typeface="Calibri"/>
                <a:cs typeface="Calibri"/>
                <a:sym typeface="Calibri"/>
              </a:rPr>
              <a:pPr algn="r">
                <a:buSzPct val="25000"/>
              </a:pPr>
              <a:t>19</a:t>
            </a:fld>
            <a:endParaRPr lang="en-US" sz="1200">
              <a:solidFill>
                <a:schemeClr val="dk1"/>
              </a:solidFill>
              <a:latin typeface="Calibri"/>
              <a:ea typeface="Calibri"/>
              <a:cs typeface="Calibri"/>
              <a:sym typeface="Calibri"/>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5"/>
        <p:cNvGrpSpPr/>
        <p:nvPr/>
      </p:nvGrpSpPr>
      <p:grpSpPr>
        <a:xfrm>
          <a:off x="0" y="0"/>
          <a:ext cx="0" cy="0"/>
          <a:chOff x="0" y="0"/>
          <a:chExt cx="0" cy="0"/>
        </a:xfrm>
      </p:grpSpPr>
      <p:sp>
        <p:nvSpPr>
          <p:cNvPr id="126" name="Shape 126"/>
          <p:cNvSpPr>
            <a:spLocks noGrp="1" noRot="1" noChangeAspect="1"/>
          </p:cNvSpPr>
          <p:nvPr>
            <p:ph type="sldImg" idx="2"/>
          </p:nvPr>
        </p:nvSpPr>
        <p:spPr>
          <a:xfrm>
            <a:off x="1184275" y="698500"/>
            <a:ext cx="4654550" cy="3490913"/>
          </a:xfrm>
          <a:custGeom>
            <a:avLst/>
            <a:gdLst/>
            <a:ahLst/>
            <a:cxnLst/>
            <a:rect l="0" t="0" r="0" b="0"/>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med" len="med"/>
            <a:tailEnd type="none" w="med" len="med"/>
          </a:ln>
        </p:spPr>
      </p:sp>
      <p:sp>
        <p:nvSpPr>
          <p:cNvPr id="127" name="Shape 127"/>
          <p:cNvSpPr txBox="1">
            <a:spLocks noGrp="1"/>
          </p:cNvSpPr>
          <p:nvPr>
            <p:ph type="body" idx="1"/>
          </p:nvPr>
        </p:nvSpPr>
        <p:spPr>
          <a:xfrm>
            <a:off x="702311" y="4421823"/>
            <a:ext cx="5618479" cy="4189095"/>
          </a:xfrm>
          <a:prstGeom prst="rect">
            <a:avLst/>
          </a:prstGeom>
          <a:noFill/>
          <a:ln>
            <a:noFill/>
          </a:ln>
        </p:spPr>
        <p:txBody>
          <a:bodyPr lIns="93308" tIns="46641" rIns="93308" bIns="46641" anchor="t" anchorCtr="0">
            <a:noAutofit/>
          </a:bodyPr>
          <a:lstStyle/>
          <a:p>
            <a:pPr>
              <a:buSzPct val="25000"/>
              <a:buNone/>
            </a:pPr>
            <a:endParaRPr/>
          </a:p>
        </p:txBody>
      </p:sp>
      <p:sp>
        <p:nvSpPr>
          <p:cNvPr id="128" name="Shape 128"/>
          <p:cNvSpPr txBox="1">
            <a:spLocks noGrp="1"/>
          </p:cNvSpPr>
          <p:nvPr>
            <p:ph type="sldNum" idx="12"/>
          </p:nvPr>
        </p:nvSpPr>
        <p:spPr>
          <a:xfrm>
            <a:off x="3978131" y="8842029"/>
            <a:ext cx="3043342" cy="465455"/>
          </a:xfrm>
          <a:prstGeom prst="rect">
            <a:avLst/>
          </a:prstGeom>
          <a:noFill/>
          <a:ln>
            <a:noFill/>
          </a:ln>
        </p:spPr>
        <p:txBody>
          <a:bodyPr lIns="93308" tIns="46641" rIns="93308" bIns="46641" anchor="b" anchorCtr="0">
            <a:noAutofit/>
          </a:bodyPr>
          <a:lstStyle/>
          <a:p>
            <a:pPr algn="r">
              <a:buSzPct val="25000"/>
            </a:pPr>
            <a:fld id="{00000000-1234-1234-1234-123412341234}" type="slidenum">
              <a:rPr lang="en-US" sz="1200">
                <a:solidFill>
                  <a:schemeClr val="dk1"/>
                </a:solidFill>
                <a:latin typeface="Calibri"/>
                <a:ea typeface="Calibri"/>
                <a:cs typeface="Calibri"/>
                <a:sym typeface="Calibri"/>
              </a:rPr>
              <a:pPr algn="r">
                <a:buSzPct val="25000"/>
              </a:pPr>
              <a:t>20</a:t>
            </a:fld>
            <a:endParaRPr lang="en-US" sz="1200">
              <a:solidFill>
                <a:schemeClr val="dk1"/>
              </a:solidFill>
              <a:latin typeface="Calibri"/>
              <a:ea typeface="Calibri"/>
              <a:cs typeface="Calibri"/>
              <a:sym typeface="Calibri"/>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2"/>
        <p:cNvGrpSpPr/>
        <p:nvPr/>
      </p:nvGrpSpPr>
      <p:grpSpPr>
        <a:xfrm>
          <a:off x="0" y="0"/>
          <a:ext cx="0" cy="0"/>
          <a:chOff x="0" y="0"/>
          <a:chExt cx="0" cy="0"/>
        </a:xfrm>
      </p:grpSpPr>
      <p:sp>
        <p:nvSpPr>
          <p:cNvPr id="133" name="Shape 133"/>
          <p:cNvSpPr>
            <a:spLocks noGrp="1" noRot="1" noChangeAspect="1"/>
          </p:cNvSpPr>
          <p:nvPr>
            <p:ph type="sldImg" idx="2"/>
          </p:nvPr>
        </p:nvSpPr>
        <p:spPr>
          <a:xfrm>
            <a:off x="1184275" y="698500"/>
            <a:ext cx="4654550" cy="3490913"/>
          </a:xfrm>
          <a:custGeom>
            <a:avLst/>
            <a:gdLst/>
            <a:ahLst/>
            <a:cxnLst/>
            <a:rect l="0" t="0" r="0" b="0"/>
            <a:pathLst>
              <a:path w="120000" h="120000" extrusionOk="0">
                <a:moveTo>
                  <a:pt x="0" y="0"/>
                </a:moveTo>
                <a:lnTo>
                  <a:pt x="120000" y="0"/>
                </a:lnTo>
                <a:lnTo>
                  <a:pt x="120000" y="120000"/>
                </a:lnTo>
                <a:lnTo>
                  <a:pt x="0" y="120000"/>
                </a:lnTo>
                <a:close/>
              </a:path>
            </a:pathLst>
          </a:custGeom>
        </p:spPr>
      </p:sp>
      <p:sp>
        <p:nvSpPr>
          <p:cNvPr id="134" name="Shape 134"/>
          <p:cNvSpPr txBox="1">
            <a:spLocks noGrp="1"/>
          </p:cNvSpPr>
          <p:nvPr>
            <p:ph type="body" idx="1"/>
          </p:nvPr>
        </p:nvSpPr>
        <p:spPr>
          <a:xfrm>
            <a:off x="702310" y="4421823"/>
            <a:ext cx="5618480" cy="4189095"/>
          </a:xfrm>
          <a:prstGeom prst="rect">
            <a:avLst/>
          </a:prstGeom>
        </p:spPr>
        <p:txBody>
          <a:bodyPr lIns="93308" tIns="93308" rIns="93308" bIns="93308" anchor="t" anchorCtr="0">
            <a:noAutofit/>
          </a:bodyPr>
          <a:lstStyle/>
          <a:p>
            <a:pPr>
              <a:buNone/>
            </a:pPr>
            <a:endParaRPr/>
          </a:p>
        </p:txBody>
      </p:sp>
      <p:sp>
        <p:nvSpPr>
          <p:cNvPr id="135" name="Shape 135"/>
          <p:cNvSpPr txBox="1">
            <a:spLocks noGrp="1"/>
          </p:cNvSpPr>
          <p:nvPr>
            <p:ph type="sldNum" idx="12"/>
          </p:nvPr>
        </p:nvSpPr>
        <p:spPr>
          <a:xfrm>
            <a:off x="3978131" y="8842029"/>
            <a:ext cx="3043343" cy="465455"/>
          </a:xfrm>
          <a:prstGeom prst="rect">
            <a:avLst/>
          </a:prstGeom>
        </p:spPr>
        <p:txBody>
          <a:bodyPr lIns="93308" tIns="46641" rIns="93308" bIns="46641" anchor="b" anchorCtr="0">
            <a:noAutofit/>
          </a:bodyPr>
          <a:lstStyle/>
          <a:p>
            <a:fld id="{00000000-1234-1234-1234-123412341234}" type="slidenum">
              <a:rPr lang="en-US"/>
              <a:pPr/>
              <a:t>21</a:t>
            </a:fld>
            <a:endParaRPr lang="en-US"/>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8"/>
        <p:cNvGrpSpPr/>
        <p:nvPr/>
      </p:nvGrpSpPr>
      <p:grpSpPr>
        <a:xfrm>
          <a:off x="0" y="0"/>
          <a:ext cx="0" cy="0"/>
          <a:chOff x="0" y="0"/>
          <a:chExt cx="0" cy="0"/>
        </a:xfrm>
      </p:grpSpPr>
      <p:sp>
        <p:nvSpPr>
          <p:cNvPr id="139" name="Shape 139"/>
          <p:cNvSpPr txBox="1">
            <a:spLocks noGrp="1"/>
          </p:cNvSpPr>
          <p:nvPr>
            <p:ph type="body" idx="1"/>
          </p:nvPr>
        </p:nvSpPr>
        <p:spPr>
          <a:xfrm>
            <a:off x="702311" y="4421823"/>
            <a:ext cx="5618479" cy="4189095"/>
          </a:xfrm>
          <a:prstGeom prst="rect">
            <a:avLst/>
          </a:prstGeom>
        </p:spPr>
        <p:txBody>
          <a:bodyPr lIns="93308" tIns="93308" rIns="93308" bIns="93308" anchor="t" anchorCtr="0">
            <a:noAutofit/>
          </a:bodyPr>
          <a:lstStyle/>
          <a:p>
            <a:pPr>
              <a:buNone/>
            </a:pPr>
            <a:endParaRPr/>
          </a:p>
        </p:txBody>
      </p:sp>
      <p:sp>
        <p:nvSpPr>
          <p:cNvPr id="140" name="Shape 140"/>
          <p:cNvSpPr>
            <a:spLocks noGrp="1" noRot="1" noChangeAspect="1"/>
          </p:cNvSpPr>
          <p:nvPr>
            <p:ph type="sldImg" idx="2"/>
          </p:nvPr>
        </p:nvSpPr>
        <p:spPr>
          <a:xfrm>
            <a:off x="1184275" y="698500"/>
            <a:ext cx="4654550" cy="3490913"/>
          </a:xfrm>
          <a:custGeom>
            <a:avLst/>
            <a:gdLst/>
            <a:ahLst/>
            <a:cxnLst/>
            <a:rect l="0" t="0" r="0" b="0"/>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4"/>
        <p:cNvGrpSpPr/>
        <p:nvPr/>
      </p:nvGrpSpPr>
      <p:grpSpPr>
        <a:xfrm>
          <a:off x="0" y="0"/>
          <a:ext cx="0" cy="0"/>
          <a:chOff x="0" y="0"/>
          <a:chExt cx="0" cy="0"/>
        </a:xfrm>
      </p:grpSpPr>
      <p:sp>
        <p:nvSpPr>
          <p:cNvPr id="145" name="Shape 145"/>
          <p:cNvSpPr>
            <a:spLocks noGrp="1" noRot="1" noChangeAspect="1"/>
          </p:cNvSpPr>
          <p:nvPr>
            <p:ph type="sldImg" idx="2"/>
          </p:nvPr>
        </p:nvSpPr>
        <p:spPr>
          <a:xfrm>
            <a:off x="1184275" y="698500"/>
            <a:ext cx="4654550" cy="3490913"/>
          </a:xfrm>
          <a:custGeom>
            <a:avLst/>
            <a:gdLst/>
            <a:ahLst/>
            <a:cxnLst/>
            <a:rect l="0" t="0" r="0" b="0"/>
            <a:pathLst>
              <a:path w="120000" h="120000" extrusionOk="0">
                <a:moveTo>
                  <a:pt x="0" y="0"/>
                </a:moveTo>
                <a:lnTo>
                  <a:pt x="120000" y="0"/>
                </a:lnTo>
                <a:lnTo>
                  <a:pt x="120000" y="120000"/>
                </a:lnTo>
                <a:lnTo>
                  <a:pt x="0" y="120000"/>
                </a:lnTo>
                <a:close/>
              </a:path>
            </a:pathLst>
          </a:custGeom>
        </p:spPr>
      </p:sp>
      <p:sp>
        <p:nvSpPr>
          <p:cNvPr id="146" name="Shape 146"/>
          <p:cNvSpPr txBox="1">
            <a:spLocks noGrp="1"/>
          </p:cNvSpPr>
          <p:nvPr>
            <p:ph type="body" idx="1"/>
          </p:nvPr>
        </p:nvSpPr>
        <p:spPr>
          <a:xfrm>
            <a:off x="702310" y="4421823"/>
            <a:ext cx="5618480" cy="4189095"/>
          </a:xfrm>
          <a:prstGeom prst="rect">
            <a:avLst/>
          </a:prstGeom>
        </p:spPr>
        <p:txBody>
          <a:bodyPr lIns="93308" tIns="93308" rIns="93308" bIns="93308" anchor="t" anchorCtr="0">
            <a:noAutofit/>
          </a:bodyPr>
          <a:lstStyle/>
          <a:p>
            <a:pPr>
              <a:buNone/>
            </a:pPr>
            <a:endParaRPr/>
          </a:p>
        </p:txBody>
      </p:sp>
      <p:sp>
        <p:nvSpPr>
          <p:cNvPr id="147" name="Shape 147"/>
          <p:cNvSpPr txBox="1">
            <a:spLocks noGrp="1"/>
          </p:cNvSpPr>
          <p:nvPr>
            <p:ph type="sldNum" idx="12"/>
          </p:nvPr>
        </p:nvSpPr>
        <p:spPr>
          <a:xfrm>
            <a:off x="3978131" y="8842029"/>
            <a:ext cx="3043343" cy="465455"/>
          </a:xfrm>
          <a:prstGeom prst="rect">
            <a:avLst/>
          </a:prstGeom>
        </p:spPr>
        <p:txBody>
          <a:bodyPr lIns="93308" tIns="46641" rIns="93308" bIns="46641" anchor="b" anchorCtr="0">
            <a:noAutofit/>
          </a:bodyPr>
          <a:lstStyle/>
          <a:p>
            <a:fld id="{00000000-1234-1234-1234-123412341234}" type="slidenum">
              <a:rPr lang="en-US"/>
              <a:pPr/>
              <a:t>23</a:t>
            </a:fld>
            <a:endParaRPr lang="en-US"/>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0"/>
        <p:cNvGrpSpPr/>
        <p:nvPr/>
      </p:nvGrpSpPr>
      <p:grpSpPr>
        <a:xfrm>
          <a:off x="0" y="0"/>
          <a:ext cx="0" cy="0"/>
          <a:chOff x="0" y="0"/>
          <a:chExt cx="0" cy="0"/>
        </a:xfrm>
      </p:grpSpPr>
      <p:sp>
        <p:nvSpPr>
          <p:cNvPr id="151" name="Shape 151"/>
          <p:cNvSpPr>
            <a:spLocks noGrp="1" noRot="1" noChangeAspect="1"/>
          </p:cNvSpPr>
          <p:nvPr>
            <p:ph type="sldImg" idx="2"/>
          </p:nvPr>
        </p:nvSpPr>
        <p:spPr>
          <a:xfrm>
            <a:off x="1184275" y="698500"/>
            <a:ext cx="4654550" cy="3490913"/>
          </a:xfrm>
          <a:custGeom>
            <a:avLst/>
            <a:gdLst/>
            <a:ahLst/>
            <a:cxnLst/>
            <a:rect l="0" t="0" r="0" b="0"/>
            <a:pathLst>
              <a:path w="120000" h="120000" extrusionOk="0">
                <a:moveTo>
                  <a:pt x="0" y="0"/>
                </a:moveTo>
                <a:lnTo>
                  <a:pt x="120000" y="0"/>
                </a:lnTo>
                <a:lnTo>
                  <a:pt x="120000" y="120000"/>
                </a:lnTo>
                <a:lnTo>
                  <a:pt x="0" y="120000"/>
                </a:lnTo>
                <a:close/>
              </a:path>
            </a:pathLst>
          </a:custGeom>
        </p:spPr>
      </p:sp>
      <p:sp>
        <p:nvSpPr>
          <p:cNvPr id="152" name="Shape 152"/>
          <p:cNvSpPr txBox="1">
            <a:spLocks noGrp="1"/>
          </p:cNvSpPr>
          <p:nvPr>
            <p:ph type="body" idx="1"/>
          </p:nvPr>
        </p:nvSpPr>
        <p:spPr>
          <a:xfrm>
            <a:off x="702310" y="4421823"/>
            <a:ext cx="5618480" cy="4189095"/>
          </a:xfrm>
          <a:prstGeom prst="rect">
            <a:avLst/>
          </a:prstGeom>
        </p:spPr>
        <p:txBody>
          <a:bodyPr lIns="93308" tIns="93308" rIns="93308" bIns="93308" anchor="t" anchorCtr="0">
            <a:noAutofit/>
          </a:bodyPr>
          <a:lstStyle/>
          <a:p>
            <a:pPr>
              <a:buNone/>
            </a:pPr>
            <a:endParaRPr/>
          </a:p>
        </p:txBody>
      </p:sp>
      <p:sp>
        <p:nvSpPr>
          <p:cNvPr id="153" name="Shape 153"/>
          <p:cNvSpPr txBox="1">
            <a:spLocks noGrp="1"/>
          </p:cNvSpPr>
          <p:nvPr>
            <p:ph type="sldNum" idx="12"/>
          </p:nvPr>
        </p:nvSpPr>
        <p:spPr>
          <a:xfrm>
            <a:off x="3978131" y="8842029"/>
            <a:ext cx="3043343" cy="465455"/>
          </a:xfrm>
          <a:prstGeom prst="rect">
            <a:avLst/>
          </a:prstGeom>
        </p:spPr>
        <p:txBody>
          <a:bodyPr lIns="93308" tIns="46641" rIns="93308" bIns="46641" anchor="b" anchorCtr="0">
            <a:noAutofit/>
          </a:bodyPr>
          <a:lstStyle/>
          <a:p>
            <a:pPr>
              <a:buClr>
                <a:srgbClr val="000000"/>
              </a:buClr>
              <a:buSzPct val="25000"/>
            </a:pPr>
            <a:fld id="{00000000-1234-1234-1234-123412341234}" type="slidenum">
              <a:rPr lang="en-US"/>
              <a:pPr>
                <a:buClr>
                  <a:srgbClr val="000000"/>
                </a:buClr>
                <a:buSzPct val="25000"/>
              </a:pPr>
              <a:t>24</a:t>
            </a:fld>
            <a:endParaRPr lang="en-US"/>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7"/>
        <p:cNvGrpSpPr/>
        <p:nvPr/>
      </p:nvGrpSpPr>
      <p:grpSpPr>
        <a:xfrm>
          <a:off x="0" y="0"/>
          <a:ext cx="0" cy="0"/>
          <a:chOff x="0" y="0"/>
          <a:chExt cx="0" cy="0"/>
        </a:xfrm>
      </p:grpSpPr>
      <p:sp>
        <p:nvSpPr>
          <p:cNvPr id="158" name="Shape 158"/>
          <p:cNvSpPr>
            <a:spLocks noGrp="1" noRot="1" noChangeAspect="1"/>
          </p:cNvSpPr>
          <p:nvPr>
            <p:ph type="sldImg" idx="2"/>
          </p:nvPr>
        </p:nvSpPr>
        <p:spPr>
          <a:xfrm>
            <a:off x="1184275" y="698500"/>
            <a:ext cx="4654550" cy="3490913"/>
          </a:xfrm>
          <a:custGeom>
            <a:avLst/>
            <a:gdLst/>
            <a:ahLst/>
            <a:cxnLst/>
            <a:rect l="0" t="0" r="0" b="0"/>
            <a:pathLst>
              <a:path w="120000" h="120000" extrusionOk="0">
                <a:moveTo>
                  <a:pt x="0" y="0"/>
                </a:moveTo>
                <a:lnTo>
                  <a:pt x="120000" y="0"/>
                </a:lnTo>
                <a:lnTo>
                  <a:pt x="120000" y="120000"/>
                </a:lnTo>
                <a:lnTo>
                  <a:pt x="0" y="120000"/>
                </a:lnTo>
                <a:close/>
              </a:path>
            </a:pathLst>
          </a:custGeom>
        </p:spPr>
      </p:sp>
      <p:sp>
        <p:nvSpPr>
          <p:cNvPr id="159" name="Shape 159"/>
          <p:cNvSpPr txBox="1">
            <a:spLocks noGrp="1"/>
          </p:cNvSpPr>
          <p:nvPr>
            <p:ph type="body" idx="1"/>
          </p:nvPr>
        </p:nvSpPr>
        <p:spPr>
          <a:xfrm>
            <a:off x="702310" y="4421823"/>
            <a:ext cx="5618480" cy="4189095"/>
          </a:xfrm>
          <a:prstGeom prst="rect">
            <a:avLst/>
          </a:prstGeom>
        </p:spPr>
        <p:txBody>
          <a:bodyPr lIns="93308" tIns="93308" rIns="93308" bIns="93308" anchor="t" anchorCtr="0">
            <a:noAutofit/>
          </a:bodyPr>
          <a:lstStyle/>
          <a:p>
            <a:pPr>
              <a:buNone/>
            </a:pPr>
            <a:endParaRPr/>
          </a:p>
        </p:txBody>
      </p:sp>
      <p:sp>
        <p:nvSpPr>
          <p:cNvPr id="160" name="Shape 160"/>
          <p:cNvSpPr txBox="1">
            <a:spLocks noGrp="1"/>
          </p:cNvSpPr>
          <p:nvPr>
            <p:ph type="sldNum" idx="12"/>
          </p:nvPr>
        </p:nvSpPr>
        <p:spPr>
          <a:xfrm>
            <a:off x="3978131" y="8842029"/>
            <a:ext cx="3043343" cy="465455"/>
          </a:xfrm>
          <a:prstGeom prst="rect">
            <a:avLst/>
          </a:prstGeom>
        </p:spPr>
        <p:txBody>
          <a:bodyPr lIns="93308" tIns="46641" rIns="93308" bIns="46641" anchor="b" anchorCtr="0">
            <a:noAutofit/>
          </a:bodyPr>
          <a:lstStyle/>
          <a:p>
            <a:pPr>
              <a:buClr>
                <a:srgbClr val="000000"/>
              </a:buClr>
              <a:buSzPct val="25000"/>
            </a:pPr>
            <a:fld id="{00000000-1234-1234-1234-123412341234}" type="slidenum">
              <a:rPr lang="en-US"/>
              <a:pPr>
                <a:buClr>
                  <a:srgbClr val="000000"/>
                </a:buClr>
                <a:buSzPct val="25000"/>
              </a:pPr>
              <a:t>25</a:t>
            </a:fld>
            <a:endParaRPr lang="en-US"/>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12"/>
        <p:cNvGrpSpPr/>
        <p:nvPr/>
      </p:nvGrpSpPr>
      <p:grpSpPr>
        <a:xfrm>
          <a:off x="0" y="0"/>
          <a:ext cx="0" cy="0"/>
          <a:chOff x="0" y="0"/>
          <a:chExt cx="0" cy="0"/>
        </a:xfrm>
      </p:grpSpPr>
      <p:sp>
        <p:nvSpPr>
          <p:cNvPr id="4013" name="Shape 4013"/>
          <p:cNvSpPr>
            <a:spLocks noGrp="1" noRot="1" noChangeAspect="1"/>
          </p:cNvSpPr>
          <p:nvPr>
            <p:ph type="sldImg" idx="2"/>
          </p:nvPr>
        </p:nvSpPr>
        <p:spPr>
          <a:xfrm>
            <a:off x="1143000" y="685800"/>
            <a:ext cx="4572000" cy="3429000"/>
          </a:xfrm>
          <a:custGeom>
            <a:avLst/>
            <a:gdLst/>
            <a:ahLst/>
            <a:cxnLst/>
            <a:rect l="0" t="0" r="0" b="0"/>
            <a:pathLst>
              <a:path w="120000" h="120000" extrusionOk="0">
                <a:moveTo>
                  <a:pt x="0" y="0"/>
                </a:moveTo>
                <a:lnTo>
                  <a:pt x="120000" y="0"/>
                </a:lnTo>
                <a:lnTo>
                  <a:pt x="120000" y="120000"/>
                </a:lnTo>
                <a:lnTo>
                  <a:pt x="0" y="120000"/>
                </a:lnTo>
                <a:close/>
              </a:path>
            </a:pathLst>
          </a:custGeom>
        </p:spPr>
      </p:sp>
      <p:sp>
        <p:nvSpPr>
          <p:cNvPr id="4014" name="Shape 4014"/>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spcBef>
                <a:spcPts val="0"/>
              </a:spcBef>
              <a:spcAft>
                <a:spcPts val="0"/>
              </a:spcAft>
              <a:buNone/>
            </a:pPr>
            <a:endParaRPr/>
          </a:p>
        </p:txBody>
      </p:sp>
    </p:spTree>
    <p:extLst>
      <p:ext uri="{BB962C8B-B14F-4D97-AF65-F5344CB8AC3E}">
        <p14:creationId xmlns:p14="http://schemas.microsoft.com/office/powerpoint/2010/main" val="1332292293"/>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4"/>
        <p:cNvGrpSpPr/>
        <p:nvPr/>
      </p:nvGrpSpPr>
      <p:grpSpPr>
        <a:xfrm>
          <a:off x="0" y="0"/>
          <a:ext cx="0" cy="0"/>
          <a:chOff x="0" y="0"/>
          <a:chExt cx="0" cy="0"/>
        </a:xfrm>
      </p:grpSpPr>
      <p:sp>
        <p:nvSpPr>
          <p:cNvPr id="165" name="Shape 165"/>
          <p:cNvSpPr>
            <a:spLocks noGrp="1" noRot="1" noChangeAspect="1"/>
          </p:cNvSpPr>
          <p:nvPr>
            <p:ph type="sldImg" idx="2"/>
          </p:nvPr>
        </p:nvSpPr>
        <p:spPr>
          <a:xfrm>
            <a:off x="1184275" y="698500"/>
            <a:ext cx="4654550" cy="3490913"/>
          </a:xfrm>
          <a:custGeom>
            <a:avLst/>
            <a:gdLst/>
            <a:ahLst/>
            <a:cxnLst/>
            <a:rect l="0" t="0" r="0" b="0"/>
            <a:pathLst>
              <a:path w="120000" h="120000" extrusionOk="0">
                <a:moveTo>
                  <a:pt x="0" y="0"/>
                </a:moveTo>
                <a:lnTo>
                  <a:pt x="120000" y="0"/>
                </a:lnTo>
                <a:lnTo>
                  <a:pt x="120000" y="120000"/>
                </a:lnTo>
                <a:lnTo>
                  <a:pt x="0" y="120000"/>
                </a:lnTo>
                <a:close/>
              </a:path>
            </a:pathLst>
          </a:custGeom>
        </p:spPr>
      </p:sp>
      <p:sp>
        <p:nvSpPr>
          <p:cNvPr id="166" name="Shape 166"/>
          <p:cNvSpPr txBox="1">
            <a:spLocks noGrp="1"/>
          </p:cNvSpPr>
          <p:nvPr>
            <p:ph type="body" idx="1"/>
          </p:nvPr>
        </p:nvSpPr>
        <p:spPr>
          <a:xfrm>
            <a:off x="702310" y="4421823"/>
            <a:ext cx="5618480" cy="4189095"/>
          </a:xfrm>
          <a:prstGeom prst="rect">
            <a:avLst/>
          </a:prstGeom>
        </p:spPr>
        <p:txBody>
          <a:bodyPr lIns="93308" tIns="93308" rIns="93308" bIns="93308" anchor="t" anchorCtr="0">
            <a:noAutofit/>
          </a:bodyPr>
          <a:lstStyle/>
          <a:p>
            <a:pPr>
              <a:buNone/>
            </a:pPr>
            <a:endParaRPr/>
          </a:p>
        </p:txBody>
      </p:sp>
      <p:sp>
        <p:nvSpPr>
          <p:cNvPr id="167" name="Shape 167"/>
          <p:cNvSpPr txBox="1">
            <a:spLocks noGrp="1"/>
          </p:cNvSpPr>
          <p:nvPr>
            <p:ph type="sldNum" idx="12"/>
          </p:nvPr>
        </p:nvSpPr>
        <p:spPr>
          <a:xfrm>
            <a:off x="3978131" y="8842029"/>
            <a:ext cx="3043343" cy="465455"/>
          </a:xfrm>
          <a:prstGeom prst="rect">
            <a:avLst/>
          </a:prstGeom>
        </p:spPr>
        <p:txBody>
          <a:bodyPr lIns="93308" tIns="46641" rIns="93308" bIns="46641" anchor="b" anchorCtr="0">
            <a:noAutofit/>
          </a:bodyPr>
          <a:lstStyle/>
          <a:p>
            <a:fld id="{00000000-1234-1234-1234-123412341234}" type="slidenum">
              <a:rPr lang="en-US"/>
              <a:pPr/>
              <a:t>26</a:t>
            </a:fld>
            <a:endParaRPr lang="en-US"/>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0"/>
        <p:cNvGrpSpPr/>
        <p:nvPr/>
      </p:nvGrpSpPr>
      <p:grpSpPr>
        <a:xfrm>
          <a:off x="0" y="0"/>
          <a:ext cx="0" cy="0"/>
          <a:chOff x="0" y="0"/>
          <a:chExt cx="0" cy="0"/>
        </a:xfrm>
      </p:grpSpPr>
      <p:sp>
        <p:nvSpPr>
          <p:cNvPr id="171" name="Shape 171"/>
          <p:cNvSpPr txBox="1">
            <a:spLocks noGrp="1"/>
          </p:cNvSpPr>
          <p:nvPr>
            <p:ph type="body" idx="1"/>
          </p:nvPr>
        </p:nvSpPr>
        <p:spPr>
          <a:xfrm>
            <a:off x="702310" y="4421823"/>
            <a:ext cx="5618480" cy="4189095"/>
          </a:xfrm>
          <a:prstGeom prst="rect">
            <a:avLst/>
          </a:prstGeom>
        </p:spPr>
        <p:txBody>
          <a:bodyPr lIns="93308" tIns="93308" rIns="93308" bIns="93308" anchor="t" anchorCtr="0">
            <a:noAutofit/>
          </a:bodyPr>
          <a:lstStyle/>
          <a:p>
            <a:pPr>
              <a:buNone/>
            </a:pPr>
            <a:endParaRPr/>
          </a:p>
        </p:txBody>
      </p:sp>
      <p:sp>
        <p:nvSpPr>
          <p:cNvPr id="172" name="Shape 172"/>
          <p:cNvSpPr>
            <a:spLocks noGrp="1" noRot="1" noChangeAspect="1"/>
          </p:cNvSpPr>
          <p:nvPr>
            <p:ph type="sldImg" idx="2"/>
          </p:nvPr>
        </p:nvSpPr>
        <p:spPr>
          <a:xfrm>
            <a:off x="1184275" y="698500"/>
            <a:ext cx="4654550" cy="3490913"/>
          </a:xfrm>
          <a:custGeom>
            <a:avLst/>
            <a:gdLst/>
            <a:ahLst/>
            <a:cxnLst/>
            <a:rect l="0" t="0" r="0" b="0"/>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6"/>
        <p:cNvGrpSpPr/>
        <p:nvPr/>
      </p:nvGrpSpPr>
      <p:grpSpPr>
        <a:xfrm>
          <a:off x="0" y="0"/>
          <a:ext cx="0" cy="0"/>
          <a:chOff x="0" y="0"/>
          <a:chExt cx="0" cy="0"/>
        </a:xfrm>
      </p:grpSpPr>
      <p:sp>
        <p:nvSpPr>
          <p:cNvPr id="177" name="Shape 177"/>
          <p:cNvSpPr>
            <a:spLocks noGrp="1" noRot="1" noChangeAspect="1"/>
          </p:cNvSpPr>
          <p:nvPr>
            <p:ph type="sldImg" idx="2"/>
          </p:nvPr>
        </p:nvSpPr>
        <p:spPr>
          <a:xfrm>
            <a:off x="1184275" y="698500"/>
            <a:ext cx="4654550" cy="3490913"/>
          </a:xfrm>
          <a:custGeom>
            <a:avLst/>
            <a:gdLst/>
            <a:ahLst/>
            <a:cxnLst/>
            <a:rect l="0" t="0" r="0" b="0"/>
            <a:pathLst>
              <a:path w="120000" h="120000" extrusionOk="0">
                <a:moveTo>
                  <a:pt x="0" y="0"/>
                </a:moveTo>
                <a:lnTo>
                  <a:pt x="120000" y="0"/>
                </a:lnTo>
                <a:lnTo>
                  <a:pt x="120000" y="120000"/>
                </a:lnTo>
                <a:lnTo>
                  <a:pt x="0" y="120000"/>
                </a:lnTo>
                <a:close/>
              </a:path>
            </a:pathLst>
          </a:custGeom>
        </p:spPr>
      </p:sp>
      <p:sp>
        <p:nvSpPr>
          <p:cNvPr id="178" name="Shape 178"/>
          <p:cNvSpPr txBox="1">
            <a:spLocks noGrp="1"/>
          </p:cNvSpPr>
          <p:nvPr>
            <p:ph type="body" idx="1"/>
          </p:nvPr>
        </p:nvSpPr>
        <p:spPr>
          <a:xfrm>
            <a:off x="702310" y="4421823"/>
            <a:ext cx="5618480" cy="4189095"/>
          </a:xfrm>
          <a:prstGeom prst="rect">
            <a:avLst/>
          </a:prstGeom>
        </p:spPr>
        <p:txBody>
          <a:bodyPr lIns="93308" tIns="93308" rIns="93308" bIns="93308" anchor="t" anchorCtr="0">
            <a:noAutofit/>
          </a:bodyPr>
          <a:lstStyle/>
          <a:p>
            <a:pPr>
              <a:buNone/>
            </a:pPr>
            <a:endParaRPr/>
          </a:p>
        </p:txBody>
      </p:sp>
      <p:sp>
        <p:nvSpPr>
          <p:cNvPr id="179" name="Shape 179"/>
          <p:cNvSpPr txBox="1">
            <a:spLocks noGrp="1"/>
          </p:cNvSpPr>
          <p:nvPr>
            <p:ph type="sldNum" idx="12"/>
          </p:nvPr>
        </p:nvSpPr>
        <p:spPr>
          <a:xfrm>
            <a:off x="3978131" y="8842029"/>
            <a:ext cx="3043343" cy="465455"/>
          </a:xfrm>
          <a:prstGeom prst="rect">
            <a:avLst/>
          </a:prstGeom>
        </p:spPr>
        <p:txBody>
          <a:bodyPr lIns="93308" tIns="46641" rIns="93308" bIns="46641" anchor="b" anchorCtr="0">
            <a:noAutofit/>
          </a:bodyPr>
          <a:lstStyle/>
          <a:p>
            <a:fld id="{00000000-1234-1234-1234-123412341234}" type="slidenum">
              <a:rPr lang="en-US"/>
              <a:pPr/>
              <a:t>28</a:t>
            </a:fld>
            <a:endParaRPr lang="en-US"/>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2"/>
        <p:cNvGrpSpPr/>
        <p:nvPr/>
      </p:nvGrpSpPr>
      <p:grpSpPr>
        <a:xfrm>
          <a:off x="0" y="0"/>
          <a:ext cx="0" cy="0"/>
          <a:chOff x="0" y="0"/>
          <a:chExt cx="0" cy="0"/>
        </a:xfrm>
      </p:grpSpPr>
      <p:sp>
        <p:nvSpPr>
          <p:cNvPr id="183" name="Shape 183"/>
          <p:cNvSpPr>
            <a:spLocks noGrp="1" noRot="1" noChangeAspect="1"/>
          </p:cNvSpPr>
          <p:nvPr>
            <p:ph type="sldImg" idx="2"/>
          </p:nvPr>
        </p:nvSpPr>
        <p:spPr>
          <a:xfrm>
            <a:off x="1184275" y="698500"/>
            <a:ext cx="4654550" cy="3490913"/>
          </a:xfrm>
          <a:custGeom>
            <a:avLst/>
            <a:gdLst/>
            <a:ahLst/>
            <a:cxnLst/>
            <a:rect l="0" t="0" r="0" b="0"/>
            <a:pathLst>
              <a:path w="120000" h="120000" extrusionOk="0">
                <a:moveTo>
                  <a:pt x="0" y="0"/>
                </a:moveTo>
                <a:lnTo>
                  <a:pt x="120000" y="0"/>
                </a:lnTo>
                <a:lnTo>
                  <a:pt x="120000" y="120000"/>
                </a:lnTo>
                <a:lnTo>
                  <a:pt x="0" y="120000"/>
                </a:lnTo>
                <a:close/>
              </a:path>
            </a:pathLst>
          </a:custGeom>
        </p:spPr>
      </p:sp>
      <p:sp>
        <p:nvSpPr>
          <p:cNvPr id="184" name="Shape 184"/>
          <p:cNvSpPr txBox="1">
            <a:spLocks noGrp="1"/>
          </p:cNvSpPr>
          <p:nvPr>
            <p:ph type="body" idx="1"/>
          </p:nvPr>
        </p:nvSpPr>
        <p:spPr>
          <a:xfrm>
            <a:off x="702310" y="4421823"/>
            <a:ext cx="5618480" cy="4189095"/>
          </a:xfrm>
          <a:prstGeom prst="rect">
            <a:avLst/>
          </a:prstGeom>
        </p:spPr>
        <p:txBody>
          <a:bodyPr lIns="93308" tIns="93308" rIns="93308" bIns="93308" anchor="t" anchorCtr="0">
            <a:noAutofit/>
          </a:bodyPr>
          <a:lstStyle/>
          <a:p>
            <a:pPr>
              <a:buNone/>
            </a:pPr>
            <a:r>
              <a:rPr lang="en-US"/>
              <a:t>Start over</a:t>
            </a:r>
          </a:p>
          <a:p>
            <a:pPr>
              <a:buNone/>
            </a:pPr>
            <a:r>
              <a:rPr lang="en-US"/>
              <a:t>explicit</a:t>
            </a:r>
          </a:p>
          <a:p>
            <a:pPr>
              <a:buNone/>
            </a:pPr>
            <a:r>
              <a:rPr lang="en-US"/>
              <a:t>add structure when needed</a:t>
            </a:r>
          </a:p>
          <a:p>
            <a:pPr>
              <a:buNone/>
            </a:pPr>
            <a:r>
              <a:rPr lang="en-US"/>
              <a:t>be consistent</a:t>
            </a:r>
          </a:p>
          <a:p>
            <a:pPr>
              <a:buNone/>
            </a:pPr>
            <a:r>
              <a:rPr lang="en-US"/>
              <a:t>sound transitions </a:t>
            </a:r>
          </a:p>
        </p:txBody>
      </p:sp>
      <p:sp>
        <p:nvSpPr>
          <p:cNvPr id="185" name="Shape 185"/>
          <p:cNvSpPr txBox="1">
            <a:spLocks noGrp="1"/>
          </p:cNvSpPr>
          <p:nvPr>
            <p:ph type="sldNum" idx="12"/>
          </p:nvPr>
        </p:nvSpPr>
        <p:spPr>
          <a:xfrm>
            <a:off x="3978131" y="8842029"/>
            <a:ext cx="3043343" cy="465455"/>
          </a:xfrm>
          <a:prstGeom prst="rect">
            <a:avLst/>
          </a:prstGeom>
        </p:spPr>
        <p:txBody>
          <a:bodyPr lIns="93308" tIns="46641" rIns="93308" bIns="46641" anchor="b" anchorCtr="0">
            <a:noAutofit/>
          </a:bodyPr>
          <a:lstStyle/>
          <a:p>
            <a:pPr>
              <a:buClr>
                <a:srgbClr val="000000"/>
              </a:buClr>
              <a:buSzPct val="25000"/>
            </a:pPr>
            <a:fld id="{00000000-1234-1234-1234-123412341234}" type="slidenum">
              <a:rPr lang="en-US"/>
              <a:pPr>
                <a:buClr>
                  <a:srgbClr val="000000"/>
                </a:buClr>
                <a:buSzPct val="25000"/>
              </a:pPr>
              <a:t>29</a:t>
            </a:fld>
            <a:endParaRPr lang="en-US"/>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8"/>
        <p:cNvGrpSpPr/>
        <p:nvPr/>
      </p:nvGrpSpPr>
      <p:grpSpPr>
        <a:xfrm>
          <a:off x="0" y="0"/>
          <a:ext cx="0" cy="0"/>
          <a:chOff x="0" y="0"/>
          <a:chExt cx="0" cy="0"/>
        </a:xfrm>
      </p:grpSpPr>
      <p:sp>
        <p:nvSpPr>
          <p:cNvPr id="189" name="Shape 189"/>
          <p:cNvSpPr txBox="1">
            <a:spLocks noGrp="1"/>
          </p:cNvSpPr>
          <p:nvPr>
            <p:ph type="body" idx="1"/>
          </p:nvPr>
        </p:nvSpPr>
        <p:spPr>
          <a:xfrm>
            <a:off x="702310" y="4421823"/>
            <a:ext cx="5618480" cy="4189095"/>
          </a:xfrm>
          <a:prstGeom prst="rect">
            <a:avLst/>
          </a:prstGeom>
        </p:spPr>
        <p:txBody>
          <a:bodyPr lIns="93308" tIns="93308" rIns="93308" bIns="93308" anchor="t" anchorCtr="0">
            <a:noAutofit/>
          </a:bodyPr>
          <a:lstStyle/>
          <a:p>
            <a:pPr>
              <a:buNone/>
            </a:pPr>
            <a:endParaRPr/>
          </a:p>
        </p:txBody>
      </p:sp>
      <p:sp>
        <p:nvSpPr>
          <p:cNvPr id="190" name="Shape 190"/>
          <p:cNvSpPr>
            <a:spLocks noGrp="1" noRot="1" noChangeAspect="1"/>
          </p:cNvSpPr>
          <p:nvPr>
            <p:ph type="sldImg" idx="2"/>
          </p:nvPr>
        </p:nvSpPr>
        <p:spPr>
          <a:xfrm>
            <a:off x="1184275" y="698500"/>
            <a:ext cx="4654550" cy="3490913"/>
          </a:xfrm>
          <a:custGeom>
            <a:avLst/>
            <a:gdLst/>
            <a:ahLst/>
            <a:cxnLst/>
            <a:rect l="0" t="0" r="0" b="0"/>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94"/>
        <p:cNvGrpSpPr/>
        <p:nvPr/>
      </p:nvGrpSpPr>
      <p:grpSpPr>
        <a:xfrm>
          <a:off x="0" y="0"/>
          <a:ext cx="0" cy="0"/>
          <a:chOff x="0" y="0"/>
          <a:chExt cx="0" cy="0"/>
        </a:xfrm>
      </p:grpSpPr>
      <p:sp>
        <p:nvSpPr>
          <p:cNvPr id="195" name="Shape 195"/>
          <p:cNvSpPr>
            <a:spLocks noGrp="1" noRot="1" noChangeAspect="1"/>
          </p:cNvSpPr>
          <p:nvPr>
            <p:ph type="sldImg" idx="2"/>
          </p:nvPr>
        </p:nvSpPr>
        <p:spPr>
          <a:xfrm>
            <a:off x="1184275" y="698500"/>
            <a:ext cx="4654550" cy="3490913"/>
          </a:xfrm>
          <a:custGeom>
            <a:avLst/>
            <a:gdLst/>
            <a:ahLst/>
            <a:cxnLst/>
            <a:rect l="0" t="0" r="0" b="0"/>
            <a:pathLst>
              <a:path w="120000" h="120000" extrusionOk="0">
                <a:moveTo>
                  <a:pt x="0" y="0"/>
                </a:moveTo>
                <a:lnTo>
                  <a:pt x="120000" y="0"/>
                </a:lnTo>
                <a:lnTo>
                  <a:pt x="120000" y="120000"/>
                </a:lnTo>
                <a:lnTo>
                  <a:pt x="0" y="120000"/>
                </a:lnTo>
                <a:close/>
              </a:path>
            </a:pathLst>
          </a:custGeom>
        </p:spPr>
      </p:sp>
      <p:sp>
        <p:nvSpPr>
          <p:cNvPr id="196" name="Shape 196"/>
          <p:cNvSpPr txBox="1">
            <a:spLocks noGrp="1"/>
          </p:cNvSpPr>
          <p:nvPr>
            <p:ph type="body" idx="1"/>
          </p:nvPr>
        </p:nvSpPr>
        <p:spPr>
          <a:xfrm>
            <a:off x="702310" y="4421823"/>
            <a:ext cx="5618480" cy="4189095"/>
          </a:xfrm>
          <a:prstGeom prst="rect">
            <a:avLst/>
          </a:prstGeom>
        </p:spPr>
        <p:txBody>
          <a:bodyPr lIns="93308" tIns="93308" rIns="93308" bIns="93308" anchor="t" anchorCtr="0">
            <a:noAutofit/>
          </a:bodyPr>
          <a:lstStyle/>
          <a:p>
            <a:pPr>
              <a:buNone/>
            </a:pPr>
            <a:endParaRPr/>
          </a:p>
        </p:txBody>
      </p:sp>
      <p:sp>
        <p:nvSpPr>
          <p:cNvPr id="197" name="Shape 197"/>
          <p:cNvSpPr txBox="1">
            <a:spLocks noGrp="1"/>
          </p:cNvSpPr>
          <p:nvPr>
            <p:ph type="sldNum" idx="12"/>
          </p:nvPr>
        </p:nvSpPr>
        <p:spPr>
          <a:xfrm>
            <a:off x="3978131" y="8842029"/>
            <a:ext cx="3043343" cy="465455"/>
          </a:xfrm>
          <a:prstGeom prst="rect">
            <a:avLst/>
          </a:prstGeom>
        </p:spPr>
        <p:txBody>
          <a:bodyPr lIns="93308" tIns="46641" rIns="93308" bIns="46641" anchor="b" anchorCtr="0">
            <a:noAutofit/>
          </a:bodyPr>
          <a:lstStyle/>
          <a:p>
            <a:fld id="{00000000-1234-1234-1234-123412341234}" type="slidenum">
              <a:rPr lang="en-US"/>
              <a:pPr/>
              <a:t>33</a:t>
            </a:fld>
            <a:endParaRPr lang="en-US"/>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0"/>
        <p:cNvGrpSpPr/>
        <p:nvPr/>
      </p:nvGrpSpPr>
      <p:grpSpPr>
        <a:xfrm>
          <a:off x="0" y="0"/>
          <a:ext cx="0" cy="0"/>
          <a:chOff x="0" y="0"/>
          <a:chExt cx="0" cy="0"/>
        </a:xfrm>
      </p:grpSpPr>
      <p:sp>
        <p:nvSpPr>
          <p:cNvPr id="201" name="Shape 201"/>
          <p:cNvSpPr txBox="1">
            <a:spLocks noGrp="1"/>
          </p:cNvSpPr>
          <p:nvPr>
            <p:ph type="sldNum" idx="12"/>
          </p:nvPr>
        </p:nvSpPr>
        <p:spPr>
          <a:xfrm>
            <a:off x="3978131" y="8842029"/>
            <a:ext cx="3043342" cy="465455"/>
          </a:xfrm>
          <a:prstGeom prst="rect">
            <a:avLst/>
          </a:prstGeom>
          <a:noFill/>
          <a:ln>
            <a:noFill/>
          </a:ln>
        </p:spPr>
        <p:txBody>
          <a:bodyPr lIns="93308" tIns="46641" rIns="93308" bIns="46641" anchor="b" anchorCtr="0">
            <a:noAutofit/>
          </a:bodyPr>
          <a:lstStyle/>
          <a:p>
            <a:pPr algn="r">
              <a:buSzPct val="25000"/>
            </a:pPr>
            <a:fld id="{00000000-1234-1234-1234-123412341234}" type="slidenum">
              <a:rPr lang="en-US" sz="1200">
                <a:solidFill>
                  <a:schemeClr val="dk1"/>
                </a:solidFill>
                <a:latin typeface="Calibri"/>
                <a:ea typeface="Calibri"/>
                <a:cs typeface="Calibri"/>
                <a:sym typeface="Calibri"/>
              </a:rPr>
              <a:pPr algn="r">
                <a:buSzPct val="25000"/>
              </a:pPr>
              <a:t>34</a:t>
            </a:fld>
            <a:endParaRPr lang="en-US" sz="1200">
              <a:solidFill>
                <a:schemeClr val="dk1"/>
              </a:solidFill>
              <a:latin typeface="Calibri"/>
              <a:ea typeface="Calibri"/>
              <a:cs typeface="Calibri"/>
              <a:sym typeface="Calibri"/>
            </a:endParaRPr>
          </a:p>
        </p:txBody>
      </p:sp>
      <p:sp>
        <p:nvSpPr>
          <p:cNvPr id="202" name="Shape 202"/>
          <p:cNvSpPr>
            <a:spLocks noGrp="1" noRot="1" noChangeAspect="1"/>
          </p:cNvSpPr>
          <p:nvPr>
            <p:ph type="sldImg" idx="2"/>
          </p:nvPr>
        </p:nvSpPr>
        <p:spPr>
          <a:xfrm>
            <a:off x="1184275" y="698500"/>
            <a:ext cx="4654550" cy="3490913"/>
          </a:xfrm>
          <a:custGeom>
            <a:avLst/>
            <a:gdLst/>
            <a:ahLst/>
            <a:cxnLst/>
            <a:rect l="0" t="0" r="0" b="0"/>
            <a:pathLst>
              <a:path w="120000" h="120000" extrusionOk="0">
                <a:moveTo>
                  <a:pt x="0" y="0"/>
                </a:moveTo>
                <a:lnTo>
                  <a:pt x="120000" y="0"/>
                </a:lnTo>
                <a:lnTo>
                  <a:pt x="120000" y="120000"/>
                </a:lnTo>
                <a:lnTo>
                  <a:pt x="0" y="120000"/>
                </a:lnTo>
                <a:close/>
              </a:path>
            </a:pathLst>
          </a:custGeom>
          <a:noFill/>
          <a:ln>
            <a:noFill/>
          </a:ln>
        </p:spPr>
      </p:sp>
      <p:sp>
        <p:nvSpPr>
          <p:cNvPr id="203" name="Shape 203"/>
          <p:cNvSpPr txBox="1">
            <a:spLocks noGrp="1"/>
          </p:cNvSpPr>
          <p:nvPr>
            <p:ph type="body" idx="1"/>
          </p:nvPr>
        </p:nvSpPr>
        <p:spPr>
          <a:xfrm>
            <a:off x="702311" y="4421823"/>
            <a:ext cx="5618479" cy="4189095"/>
          </a:xfrm>
          <a:prstGeom prst="rect">
            <a:avLst/>
          </a:prstGeom>
          <a:noFill/>
          <a:ln>
            <a:noFill/>
          </a:ln>
        </p:spPr>
        <p:txBody>
          <a:bodyPr lIns="93308" tIns="46641" rIns="93308" bIns="46641" anchor="t" anchorCtr="0">
            <a:noAutofit/>
          </a:bodyPr>
          <a:lstStyle/>
          <a:p>
            <a:pPr>
              <a:buSzPct val="25000"/>
              <a:buNone/>
            </a:pPr>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7"/>
        <p:cNvGrpSpPr/>
        <p:nvPr/>
      </p:nvGrpSpPr>
      <p:grpSpPr>
        <a:xfrm>
          <a:off x="0" y="0"/>
          <a:ext cx="0" cy="0"/>
          <a:chOff x="0" y="0"/>
          <a:chExt cx="0" cy="0"/>
        </a:xfrm>
      </p:grpSpPr>
      <p:sp>
        <p:nvSpPr>
          <p:cNvPr id="208" name="Shape 208"/>
          <p:cNvSpPr>
            <a:spLocks noGrp="1" noRot="1" noChangeAspect="1"/>
          </p:cNvSpPr>
          <p:nvPr>
            <p:ph type="sldImg" idx="2"/>
          </p:nvPr>
        </p:nvSpPr>
        <p:spPr>
          <a:xfrm>
            <a:off x="1184275" y="698500"/>
            <a:ext cx="4654550" cy="3490913"/>
          </a:xfrm>
          <a:custGeom>
            <a:avLst/>
            <a:gdLst/>
            <a:ahLst/>
            <a:cxnLst/>
            <a:rect l="0" t="0" r="0" b="0"/>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med" len="med"/>
            <a:tailEnd type="none" w="med" len="med"/>
          </a:ln>
        </p:spPr>
      </p:sp>
      <p:sp>
        <p:nvSpPr>
          <p:cNvPr id="209" name="Shape 209"/>
          <p:cNvSpPr txBox="1">
            <a:spLocks noGrp="1"/>
          </p:cNvSpPr>
          <p:nvPr>
            <p:ph type="body" idx="1"/>
          </p:nvPr>
        </p:nvSpPr>
        <p:spPr>
          <a:xfrm>
            <a:off x="702311" y="4421823"/>
            <a:ext cx="5618479" cy="4189095"/>
          </a:xfrm>
          <a:prstGeom prst="rect">
            <a:avLst/>
          </a:prstGeom>
          <a:noFill/>
          <a:ln>
            <a:noFill/>
          </a:ln>
        </p:spPr>
        <p:txBody>
          <a:bodyPr lIns="93308" tIns="46641" rIns="93308" bIns="46641" anchor="t" anchorCtr="0">
            <a:noAutofit/>
          </a:bodyPr>
          <a:lstStyle/>
          <a:p>
            <a:pPr>
              <a:buSzPct val="25000"/>
              <a:buNone/>
            </a:pPr>
            <a:endParaRPr/>
          </a:p>
        </p:txBody>
      </p:sp>
      <p:sp>
        <p:nvSpPr>
          <p:cNvPr id="210" name="Shape 210"/>
          <p:cNvSpPr txBox="1">
            <a:spLocks noGrp="1"/>
          </p:cNvSpPr>
          <p:nvPr>
            <p:ph type="sldNum" idx="12"/>
          </p:nvPr>
        </p:nvSpPr>
        <p:spPr>
          <a:xfrm>
            <a:off x="3978131" y="8842029"/>
            <a:ext cx="3043342" cy="465455"/>
          </a:xfrm>
          <a:prstGeom prst="rect">
            <a:avLst/>
          </a:prstGeom>
          <a:noFill/>
          <a:ln>
            <a:noFill/>
          </a:ln>
        </p:spPr>
        <p:txBody>
          <a:bodyPr lIns="93308" tIns="46641" rIns="93308" bIns="46641" anchor="b" anchorCtr="0">
            <a:noAutofit/>
          </a:bodyPr>
          <a:lstStyle/>
          <a:p>
            <a:pPr algn="r">
              <a:buSzPct val="25000"/>
            </a:pPr>
            <a:fld id="{00000000-1234-1234-1234-123412341234}" type="slidenum">
              <a:rPr lang="en-US" sz="1200">
                <a:solidFill>
                  <a:schemeClr val="dk1"/>
                </a:solidFill>
                <a:latin typeface="Calibri"/>
                <a:ea typeface="Calibri"/>
                <a:cs typeface="Calibri"/>
                <a:sym typeface="Calibri"/>
              </a:rPr>
              <a:pPr algn="r">
                <a:buSzPct val="25000"/>
              </a:pPr>
              <a:t>35</a:t>
            </a:fld>
            <a:endParaRPr lang="en-US" sz="1200">
              <a:solidFill>
                <a:schemeClr val="dk1"/>
              </a:solidFill>
              <a:latin typeface="Calibri"/>
              <a:ea typeface="Calibri"/>
              <a:cs typeface="Calibri"/>
              <a:sym typeface="Calibri"/>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4"/>
        <p:cNvGrpSpPr/>
        <p:nvPr/>
      </p:nvGrpSpPr>
      <p:grpSpPr>
        <a:xfrm>
          <a:off x="0" y="0"/>
          <a:ext cx="0" cy="0"/>
          <a:chOff x="0" y="0"/>
          <a:chExt cx="0" cy="0"/>
        </a:xfrm>
      </p:grpSpPr>
      <p:sp>
        <p:nvSpPr>
          <p:cNvPr id="215" name="Shape 215"/>
          <p:cNvSpPr txBox="1">
            <a:spLocks noGrp="1"/>
          </p:cNvSpPr>
          <p:nvPr>
            <p:ph type="sldNum" idx="12"/>
          </p:nvPr>
        </p:nvSpPr>
        <p:spPr>
          <a:xfrm>
            <a:off x="3978131" y="8842029"/>
            <a:ext cx="3043342" cy="465455"/>
          </a:xfrm>
          <a:prstGeom prst="rect">
            <a:avLst/>
          </a:prstGeom>
          <a:noFill/>
          <a:ln>
            <a:noFill/>
          </a:ln>
        </p:spPr>
        <p:txBody>
          <a:bodyPr lIns="93308" tIns="46641" rIns="93308" bIns="46641" anchor="b" anchorCtr="0">
            <a:noAutofit/>
          </a:bodyPr>
          <a:lstStyle/>
          <a:p>
            <a:pPr algn="r">
              <a:buSzPct val="25000"/>
            </a:pPr>
            <a:fld id="{00000000-1234-1234-1234-123412341234}" type="slidenum">
              <a:rPr lang="en-US" sz="1200">
                <a:solidFill>
                  <a:schemeClr val="dk1"/>
                </a:solidFill>
                <a:latin typeface="Calibri"/>
                <a:ea typeface="Calibri"/>
                <a:cs typeface="Calibri"/>
                <a:sym typeface="Calibri"/>
              </a:rPr>
              <a:pPr algn="r">
                <a:buSzPct val="25000"/>
              </a:pPr>
              <a:t>36</a:t>
            </a:fld>
            <a:endParaRPr lang="en-US" sz="1200">
              <a:solidFill>
                <a:schemeClr val="dk1"/>
              </a:solidFill>
              <a:latin typeface="Calibri"/>
              <a:ea typeface="Calibri"/>
              <a:cs typeface="Calibri"/>
              <a:sym typeface="Calibri"/>
            </a:endParaRPr>
          </a:p>
        </p:txBody>
      </p:sp>
      <p:sp>
        <p:nvSpPr>
          <p:cNvPr id="216" name="Shape 216"/>
          <p:cNvSpPr>
            <a:spLocks noGrp="1" noRot="1" noChangeAspect="1"/>
          </p:cNvSpPr>
          <p:nvPr>
            <p:ph type="sldImg" idx="2"/>
          </p:nvPr>
        </p:nvSpPr>
        <p:spPr>
          <a:xfrm>
            <a:off x="1184275" y="698500"/>
            <a:ext cx="4654550" cy="3490913"/>
          </a:xfrm>
          <a:custGeom>
            <a:avLst/>
            <a:gdLst/>
            <a:ahLst/>
            <a:cxnLst/>
            <a:rect l="0" t="0" r="0" b="0"/>
            <a:pathLst>
              <a:path w="120000" h="120000" extrusionOk="0">
                <a:moveTo>
                  <a:pt x="0" y="0"/>
                </a:moveTo>
                <a:lnTo>
                  <a:pt x="120000" y="0"/>
                </a:lnTo>
                <a:lnTo>
                  <a:pt x="120000" y="120000"/>
                </a:lnTo>
                <a:lnTo>
                  <a:pt x="0" y="120000"/>
                </a:lnTo>
                <a:close/>
              </a:path>
            </a:pathLst>
          </a:custGeom>
          <a:noFill/>
          <a:ln>
            <a:noFill/>
          </a:ln>
        </p:spPr>
      </p:sp>
      <p:sp>
        <p:nvSpPr>
          <p:cNvPr id="217" name="Shape 217"/>
          <p:cNvSpPr txBox="1">
            <a:spLocks noGrp="1"/>
          </p:cNvSpPr>
          <p:nvPr>
            <p:ph type="body" idx="1"/>
          </p:nvPr>
        </p:nvSpPr>
        <p:spPr>
          <a:xfrm>
            <a:off x="702311" y="4421823"/>
            <a:ext cx="5618479" cy="4189095"/>
          </a:xfrm>
          <a:prstGeom prst="rect">
            <a:avLst/>
          </a:prstGeom>
          <a:noFill/>
          <a:ln>
            <a:noFill/>
          </a:ln>
        </p:spPr>
        <p:txBody>
          <a:bodyPr lIns="93308" tIns="46641" rIns="93308" bIns="46641" anchor="t" anchorCtr="0">
            <a:noAutofit/>
          </a:bodyPr>
          <a:lstStyle/>
          <a:p>
            <a:pPr>
              <a:buSzPct val="25000"/>
              <a:buNone/>
            </a:pPr>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B24D7AC8-7815-7A4E-AA16-A4E31B4D82AB}" type="slidenum">
              <a:rPr lang="en-US"/>
              <a:pPr/>
              <a:t>37</a:t>
            </a:fld>
            <a:endParaRPr lang="en-US"/>
          </a:p>
        </p:txBody>
      </p:sp>
      <p:sp>
        <p:nvSpPr>
          <p:cNvPr id="109570"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109571" name="Rectangle 3"/>
          <p:cNvSpPr>
            <a:spLocks noGrp="1" noChangeArrowheads="1"/>
          </p:cNvSpPr>
          <p:nvPr>
            <p:ph type="body" idx="1"/>
          </p:nvPr>
        </p:nvSpPr>
        <p:spPr/>
        <p:txBody>
          <a:bodyPr/>
          <a:lstStyle/>
          <a:p>
            <a:endParaRPr lang="en-US"/>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1"/>
        <p:cNvGrpSpPr/>
        <p:nvPr/>
      </p:nvGrpSpPr>
      <p:grpSpPr>
        <a:xfrm>
          <a:off x="0" y="0"/>
          <a:ext cx="0" cy="0"/>
          <a:chOff x="0" y="0"/>
          <a:chExt cx="0" cy="0"/>
        </a:xfrm>
      </p:grpSpPr>
      <p:sp>
        <p:nvSpPr>
          <p:cNvPr id="4022" name="Shape 4022"/>
          <p:cNvSpPr>
            <a:spLocks noGrp="1" noRot="1" noChangeAspect="1"/>
          </p:cNvSpPr>
          <p:nvPr>
            <p:ph type="sldImg" idx="2"/>
          </p:nvPr>
        </p:nvSpPr>
        <p:spPr>
          <a:xfrm>
            <a:off x="1143000" y="685800"/>
            <a:ext cx="4572000" cy="3429000"/>
          </a:xfrm>
          <a:custGeom>
            <a:avLst/>
            <a:gdLst/>
            <a:ahLst/>
            <a:cxnLst/>
            <a:rect l="0" t="0" r="0" b="0"/>
            <a:pathLst>
              <a:path w="120000" h="120000" extrusionOk="0">
                <a:moveTo>
                  <a:pt x="0" y="0"/>
                </a:moveTo>
                <a:lnTo>
                  <a:pt x="120000" y="0"/>
                </a:lnTo>
                <a:lnTo>
                  <a:pt x="120000" y="120000"/>
                </a:lnTo>
                <a:lnTo>
                  <a:pt x="0" y="120000"/>
                </a:lnTo>
                <a:close/>
              </a:path>
            </a:pathLst>
          </a:custGeom>
        </p:spPr>
      </p:sp>
      <p:sp>
        <p:nvSpPr>
          <p:cNvPr id="4023" name="Shape 4023"/>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spcBef>
                <a:spcPts val="0"/>
              </a:spcBef>
              <a:spcAft>
                <a:spcPts val="0"/>
              </a:spcAft>
              <a:buNone/>
            </a:pPr>
            <a:endParaRPr/>
          </a:p>
        </p:txBody>
      </p:sp>
    </p:spTree>
    <p:extLst>
      <p:ext uri="{BB962C8B-B14F-4D97-AF65-F5344CB8AC3E}">
        <p14:creationId xmlns:p14="http://schemas.microsoft.com/office/powerpoint/2010/main" val="2811551193"/>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2745D024-9D7E-1B4F-B90F-2365E755F6F1}" type="slidenum">
              <a:rPr lang="en-US" smtClean="0"/>
              <a:t>38</a:t>
            </a:fld>
            <a:endParaRPr lang="en-US"/>
          </a:p>
        </p:txBody>
      </p:sp>
    </p:spTree>
    <p:extLst>
      <p:ext uri="{BB962C8B-B14F-4D97-AF65-F5344CB8AC3E}">
        <p14:creationId xmlns:p14="http://schemas.microsoft.com/office/powerpoint/2010/main" val="2614741296"/>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67A638DC-1C42-AA40-9C98-0AF021C0C884}" type="slidenum">
              <a:rPr lang="en-US"/>
              <a:pPr/>
              <a:t>39</a:t>
            </a:fld>
            <a:endParaRPr lang="en-US"/>
          </a:p>
        </p:txBody>
      </p:sp>
      <p:sp>
        <p:nvSpPr>
          <p:cNvPr id="160770"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160771" name="Rectangle 3"/>
          <p:cNvSpPr>
            <a:spLocks noGrp="1" noChangeArrowheads="1"/>
          </p:cNvSpPr>
          <p:nvPr>
            <p:ph type="body" idx="1"/>
          </p:nvPr>
        </p:nvSpPr>
        <p:spPr/>
        <p:txBody>
          <a:bodyPr/>
          <a:lstStyle/>
          <a:p>
            <a:endParaRPr lang="en-US"/>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55"/>
        <p:cNvGrpSpPr/>
        <p:nvPr/>
      </p:nvGrpSpPr>
      <p:grpSpPr>
        <a:xfrm>
          <a:off x="0" y="0"/>
          <a:ext cx="0" cy="0"/>
          <a:chOff x="0" y="0"/>
          <a:chExt cx="0" cy="0"/>
        </a:xfrm>
      </p:grpSpPr>
      <p:sp>
        <p:nvSpPr>
          <p:cNvPr id="256" name="Shape 256"/>
          <p:cNvSpPr txBox="1">
            <a:spLocks noGrp="1"/>
          </p:cNvSpPr>
          <p:nvPr>
            <p:ph type="sldNum" idx="12"/>
          </p:nvPr>
        </p:nvSpPr>
        <p:spPr>
          <a:xfrm>
            <a:off x="3978131" y="8842029"/>
            <a:ext cx="3043342" cy="465455"/>
          </a:xfrm>
          <a:prstGeom prst="rect">
            <a:avLst/>
          </a:prstGeom>
          <a:noFill/>
          <a:ln>
            <a:noFill/>
          </a:ln>
        </p:spPr>
        <p:txBody>
          <a:bodyPr lIns="93308" tIns="46641" rIns="93308" bIns="46641" anchor="b" anchorCtr="0">
            <a:noAutofit/>
          </a:bodyPr>
          <a:lstStyle/>
          <a:p>
            <a:pPr algn="r">
              <a:buSzPct val="25000"/>
            </a:pPr>
            <a:fld id="{00000000-1234-1234-1234-123412341234}" type="slidenum">
              <a:rPr lang="en-US" sz="1200">
                <a:solidFill>
                  <a:schemeClr val="dk1"/>
                </a:solidFill>
                <a:latin typeface="Calibri"/>
                <a:ea typeface="Calibri"/>
                <a:cs typeface="Calibri"/>
                <a:sym typeface="Calibri"/>
              </a:rPr>
              <a:pPr algn="r">
                <a:buSzPct val="25000"/>
              </a:pPr>
              <a:t>40</a:t>
            </a:fld>
            <a:endParaRPr lang="en-US" sz="1200">
              <a:solidFill>
                <a:schemeClr val="dk1"/>
              </a:solidFill>
              <a:latin typeface="Calibri"/>
              <a:ea typeface="Calibri"/>
              <a:cs typeface="Calibri"/>
              <a:sym typeface="Calibri"/>
            </a:endParaRPr>
          </a:p>
        </p:txBody>
      </p:sp>
      <p:sp>
        <p:nvSpPr>
          <p:cNvPr id="257" name="Shape 257"/>
          <p:cNvSpPr>
            <a:spLocks noGrp="1" noRot="1" noChangeAspect="1"/>
          </p:cNvSpPr>
          <p:nvPr>
            <p:ph type="sldImg" idx="2"/>
          </p:nvPr>
        </p:nvSpPr>
        <p:spPr>
          <a:xfrm>
            <a:off x="1184275" y="698500"/>
            <a:ext cx="4654550" cy="3490913"/>
          </a:xfrm>
          <a:custGeom>
            <a:avLst/>
            <a:gdLst/>
            <a:ahLst/>
            <a:cxnLst/>
            <a:rect l="0" t="0" r="0" b="0"/>
            <a:pathLst>
              <a:path w="120000" h="120000" extrusionOk="0">
                <a:moveTo>
                  <a:pt x="0" y="0"/>
                </a:moveTo>
                <a:lnTo>
                  <a:pt x="120000" y="0"/>
                </a:lnTo>
                <a:lnTo>
                  <a:pt x="120000" y="120000"/>
                </a:lnTo>
                <a:lnTo>
                  <a:pt x="0" y="120000"/>
                </a:lnTo>
                <a:close/>
              </a:path>
            </a:pathLst>
          </a:custGeom>
          <a:noFill/>
          <a:ln>
            <a:noFill/>
          </a:ln>
        </p:spPr>
      </p:sp>
      <p:sp>
        <p:nvSpPr>
          <p:cNvPr id="258" name="Shape 258"/>
          <p:cNvSpPr txBox="1">
            <a:spLocks noGrp="1"/>
          </p:cNvSpPr>
          <p:nvPr>
            <p:ph type="body" idx="1"/>
          </p:nvPr>
        </p:nvSpPr>
        <p:spPr>
          <a:xfrm>
            <a:off x="702311" y="4421823"/>
            <a:ext cx="5618479" cy="4189095"/>
          </a:xfrm>
          <a:prstGeom prst="rect">
            <a:avLst/>
          </a:prstGeom>
          <a:noFill/>
          <a:ln>
            <a:noFill/>
          </a:ln>
        </p:spPr>
        <p:txBody>
          <a:bodyPr lIns="93308" tIns="46641" rIns="93308" bIns="46641" anchor="t" anchorCtr="0">
            <a:noAutofit/>
          </a:bodyPr>
          <a:lstStyle/>
          <a:p>
            <a:pPr>
              <a:buSzPct val="25000"/>
              <a:buNone/>
            </a:pPr>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62"/>
        <p:cNvGrpSpPr/>
        <p:nvPr/>
      </p:nvGrpSpPr>
      <p:grpSpPr>
        <a:xfrm>
          <a:off x="0" y="0"/>
          <a:ext cx="0" cy="0"/>
          <a:chOff x="0" y="0"/>
          <a:chExt cx="0" cy="0"/>
        </a:xfrm>
      </p:grpSpPr>
      <p:sp>
        <p:nvSpPr>
          <p:cNvPr id="263" name="Shape 263"/>
          <p:cNvSpPr>
            <a:spLocks noGrp="1" noRot="1" noChangeAspect="1"/>
          </p:cNvSpPr>
          <p:nvPr>
            <p:ph type="sldImg" idx="2"/>
          </p:nvPr>
        </p:nvSpPr>
        <p:spPr>
          <a:xfrm>
            <a:off x="1184275" y="698500"/>
            <a:ext cx="4654550" cy="3490913"/>
          </a:xfrm>
          <a:custGeom>
            <a:avLst/>
            <a:gdLst/>
            <a:ahLst/>
            <a:cxnLst/>
            <a:rect l="0" t="0" r="0" b="0"/>
            <a:pathLst>
              <a:path w="120000" h="120000" extrusionOk="0">
                <a:moveTo>
                  <a:pt x="0" y="0"/>
                </a:moveTo>
                <a:lnTo>
                  <a:pt x="120000" y="0"/>
                </a:lnTo>
                <a:lnTo>
                  <a:pt x="120000" y="120000"/>
                </a:lnTo>
                <a:lnTo>
                  <a:pt x="0" y="120000"/>
                </a:lnTo>
                <a:close/>
              </a:path>
            </a:pathLst>
          </a:custGeom>
        </p:spPr>
      </p:sp>
      <p:sp>
        <p:nvSpPr>
          <p:cNvPr id="264" name="Shape 264"/>
          <p:cNvSpPr txBox="1">
            <a:spLocks noGrp="1"/>
          </p:cNvSpPr>
          <p:nvPr>
            <p:ph type="body" idx="1"/>
          </p:nvPr>
        </p:nvSpPr>
        <p:spPr>
          <a:xfrm>
            <a:off x="702310" y="4421823"/>
            <a:ext cx="5618480" cy="4189095"/>
          </a:xfrm>
          <a:prstGeom prst="rect">
            <a:avLst/>
          </a:prstGeom>
        </p:spPr>
        <p:txBody>
          <a:bodyPr lIns="93308" tIns="93308" rIns="93308" bIns="93308" anchor="t" anchorCtr="0">
            <a:noAutofit/>
          </a:bodyPr>
          <a:lstStyle/>
          <a:p>
            <a:pPr>
              <a:buNone/>
            </a:pPr>
            <a:endParaRPr/>
          </a:p>
        </p:txBody>
      </p:sp>
      <p:sp>
        <p:nvSpPr>
          <p:cNvPr id="265" name="Shape 265"/>
          <p:cNvSpPr txBox="1">
            <a:spLocks noGrp="1"/>
          </p:cNvSpPr>
          <p:nvPr>
            <p:ph type="sldNum" idx="12"/>
          </p:nvPr>
        </p:nvSpPr>
        <p:spPr>
          <a:xfrm>
            <a:off x="3978131" y="8842029"/>
            <a:ext cx="3043343" cy="465455"/>
          </a:xfrm>
          <a:prstGeom prst="rect">
            <a:avLst/>
          </a:prstGeom>
        </p:spPr>
        <p:txBody>
          <a:bodyPr lIns="93308" tIns="46641" rIns="93308" bIns="46641" anchor="b" anchorCtr="0">
            <a:noAutofit/>
          </a:bodyPr>
          <a:lstStyle/>
          <a:p>
            <a:fld id="{00000000-1234-1234-1234-123412341234}" type="slidenum">
              <a:rPr lang="en-US"/>
              <a:pPr/>
              <a:t>41</a:t>
            </a:fld>
            <a:endParaRPr lang="en-US"/>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68"/>
        <p:cNvGrpSpPr/>
        <p:nvPr/>
      </p:nvGrpSpPr>
      <p:grpSpPr>
        <a:xfrm>
          <a:off x="0" y="0"/>
          <a:ext cx="0" cy="0"/>
          <a:chOff x="0" y="0"/>
          <a:chExt cx="0" cy="0"/>
        </a:xfrm>
      </p:grpSpPr>
      <p:sp>
        <p:nvSpPr>
          <p:cNvPr id="269" name="Shape 269"/>
          <p:cNvSpPr txBox="1">
            <a:spLocks noGrp="1"/>
          </p:cNvSpPr>
          <p:nvPr>
            <p:ph type="body" idx="1"/>
          </p:nvPr>
        </p:nvSpPr>
        <p:spPr>
          <a:xfrm>
            <a:off x="702310" y="4421823"/>
            <a:ext cx="5618480" cy="4189095"/>
          </a:xfrm>
          <a:prstGeom prst="rect">
            <a:avLst/>
          </a:prstGeom>
        </p:spPr>
        <p:txBody>
          <a:bodyPr lIns="93308" tIns="93308" rIns="93308" bIns="93308" anchor="t" anchorCtr="0">
            <a:noAutofit/>
          </a:bodyPr>
          <a:lstStyle/>
          <a:p>
            <a:pPr>
              <a:buNone/>
            </a:pPr>
            <a:endParaRPr/>
          </a:p>
        </p:txBody>
      </p:sp>
      <p:sp>
        <p:nvSpPr>
          <p:cNvPr id="270" name="Shape 270"/>
          <p:cNvSpPr>
            <a:spLocks noGrp="1" noRot="1" noChangeAspect="1"/>
          </p:cNvSpPr>
          <p:nvPr>
            <p:ph type="sldImg" idx="2"/>
          </p:nvPr>
        </p:nvSpPr>
        <p:spPr>
          <a:xfrm>
            <a:off x="1184275" y="698500"/>
            <a:ext cx="4654550" cy="3490913"/>
          </a:xfrm>
          <a:custGeom>
            <a:avLst/>
            <a:gdLst/>
            <a:ahLst/>
            <a:cxnLst/>
            <a:rect l="0" t="0" r="0" b="0"/>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74"/>
        <p:cNvGrpSpPr/>
        <p:nvPr/>
      </p:nvGrpSpPr>
      <p:grpSpPr>
        <a:xfrm>
          <a:off x="0" y="0"/>
          <a:ext cx="0" cy="0"/>
          <a:chOff x="0" y="0"/>
          <a:chExt cx="0" cy="0"/>
        </a:xfrm>
      </p:grpSpPr>
      <p:sp>
        <p:nvSpPr>
          <p:cNvPr id="275" name="Shape 275"/>
          <p:cNvSpPr>
            <a:spLocks noGrp="1" noRot="1" noChangeAspect="1"/>
          </p:cNvSpPr>
          <p:nvPr>
            <p:ph type="sldImg" idx="2"/>
          </p:nvPr>
        </p:nvSpPr>
        <p:spPr>
          <a:xfrm>
            <a:off x="1184275" y="698500"/>
            <a:ext cx="4654550" cy="3490913"/>
          </a:xfrm>
          <a:custGeom>
            <a:avLst/>
            <a:gdLst/>
            <a:ahLst/>
            <a:cxnLst/>
            <a:rect l="0" t="0" r="0" b="0"/>
            <a:pathLst>
              <a:path w="120000" h="120000" extrusionOk="0">
                <a:moveTo>
                  <a:pt x="0" y="0"/>
                </a:moveTo>
                <a:lnTo>
                  <a:pt x="120000" y="0"/>
                </a:lnTo>
                <a:lnTo>
                  <a:pt x="120000" y="120000"/>
                </a:lnTo>
                <a:lnTo>
                  <a:pt x="0" y="120000"/>
                </a:lnTo>
                <a:close/>
              </a:path>
            </a:pathLst>
          </a:custGeom>
        </p:spPr>
      </p:sp>
      <p:sp>
        <p:nvSpPr>
          <p:cNvPr id="276" name="Shape 276"/>
          <p:cNvSpPr txBox="1">
            <a:spLocks noGrp="1"/>
          </p:cNvSpPr>
          <p:nvPr>
            <p:ph type="body" idx="1"/>
          </p:nvPr>
        </p:nvSpPr>
        <p:spPr>
          <a:xfrm>
            <a:off x="702310" y="4421823"/>
            <a:ext cx="5618480" cy="4189095"/>
          </a:xfrm>
          <a:prstGeom prst="rect">
            <a:avLst/>
          </a:prstGeom>
        </p:spPr>
        <p:txBody>
          <a:bodyPr lIns="93308" tIns="93308" rIns="93308" bIns="93308" anchor="t" anchorCtr="0">
            <a:noAutofit/>
          </a:bodyPr>
          <a:lstStyle/>
          <a:p>
            <a:pPr>
              <a:buNone/>
            </a:pPr>
            <a:endParaRPr/>
          </a:p>
        </p:txBody>
      </p:sp>
      <p:sp>
        <p:nvSpPr>
          <p:cNvPr id="277" name="Shape 277"/>
          <p:cNvSpPr txBox="1">
            <a:spLocks noGrp="1"/>
          </p:cNvSpPr>
          <p:nvPr>
            <p:ph type="sldNum" idx="12"/>
          </p:nvPr>
        </p:nvSpPr>
        <p:spPr>
          <a:xfrm>
            <a:off x="3978131" y="8842029"/>
            <a:ext cx="3043343" cy="465455"/>
          </a:xfrm>
          <a:prstGeom prst="rect">
            <a:avLst/>
          </a:prstGeom>
        </p:spPr>
        <p:txBody>
          <a:bodyPr lIns="93308" tIns="46641" rIns="93308" bIns="46641" anchor="b" anchorCtr="0">
            <a:noAutofit/>
          </a:bodyPr>
          <a:lstStyle/>
          <a:p>
            <a:fld id="{00000000-1234-1234-1234-123412341234}" type="slidenum">
              <a:rPr lang="en-US"/>
              <a:pPr/>
              <a:t>43</a:t>
            </a:fld>
            <a:endParaRPr lang="en-US"/>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92"/>
        <p:cNvGrpSpPr/>
        <p:nvPr/>
      </p:nvGrpSpPr>
      <p:grpSpPr>
        <a:xfrm>
          <a:off x="0" y="0"/>
          <a:ext cx="0" cy="0"/>
          <a:chOff x="0" y="0"/>
          <a:chExt cx="0" cy="0"/>
        </a:xfrm>
      </p:grpSpPr>
      <p:sp>
        <p:nvSpPr>
          <p:cNvPr id="293" name="Shape 293"/>
          <p:cNvSpPr txBox="1">
            <a:spLocks noGrp="1"/>
          </p:cNvSpPr>
          <p:nvPr>
            <p:ph type="body" idx="1"/>
          </p:nvPr>
        </p:nvSpPr>
        <p:spPr>
          <a:xfrm>
            <a:off x="702311" y="4421823"/>
            <a:ext cx="5618479" cy="4189095"/>
          </a:xfrm>
          <a:prstGeom prst="rect">
            <a:avLst/>
          </a:prstGeom>
        </p:spPr>
        <p:txBody>
          <a:bodyPr lIns="93308" tIns="93308" rIns="93308" bIns="93308" anchor="t" anchorCtr="0">
            <a:noAutofit/>
          </a:bodyPr>
          <a:lstStyle/>
          <a:p>
            <a:pPr>
              <a:buNone/>
            </a:pPr>
            <a:endParaRPr/>
          </a:p>
        </p:txBody>
      </p:sp>
      <p:sp>
        <p:nvSpPr>
          <p:cNvPr id="294" name="Shape 294"/>
          <p:cNvSpPr>
            <a:spLocks noGrp="1" noRot="1" noChangeAspect="1"/>
          </p:cNvSpPr>
          <p:nvPr>
            <p:ph type="sldImg" idx="2"/>
          </p:nvPr>
        </p:nvSpPr>
        <p:spPr>
          <a:xfrm>
            <a:off x="1184275" y="698500"/>
            <a:ext cx="4654550" cy="3490913"/>
          </a:xfrm>
          <a:custGeom>
            <a:avLst/>
            <a:gdLst/>
            <a:ahLst/>
            <a:cxnLst/>
            <a:rect l="0" t="0" r="0" b="0"/>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98"/>
        <p:cNvGrpSpPr/>
        <p:nvPr/>
      </p:nvGrpSpPr>
      <p:grpSpPr>
        <a:xfrm>
          <a:off x="0" y="0"/>
          <a:ext cx="0" cy="0"/>
          <a:chOff x="0" y="0"/>
          <a:chExt cx="0" cy="0"/>
        </a:xfrm>
      </p:grpSpPr>
      <p:sp>
        <p:nvSpPr>
          <p:cNvPr id="299" name="Shape 299"/>
          <p:cNvSpPr>
            <a:spLocks noGrp="1" noRot="1" noChangeAspect="1"/>
          </p:cNvSpPr>
          <p:nvPr>
            <p:ph type="sldImg" idx="2"/>
          </p:nvPr>
        </p:nvSpPr>
        <p:spPr>
          <a:xfrm>
            <a:off x="1184275" y="698500"/>
            <a:ext cx="4654550" cy="3490913"/>
          </a:xfrm>
          <a:custGeom>
            <a:avLst/>
            <a:gdLst/>
            <a:ahLst/>
            <a:cxnLst/>
            <a:rect l="0" t="0" r="0" b="0"/>
            <a:pathLst>
              <a:path w="120000" h="120000" extrusionOk="0">
                <a:moveTo>
                  <a:pt x="0" y="0"/>
                </a:moveTo>
                <a:lnTo>
                  <a:pt x="120000" y="0"/>
                </a:lnTo>
                <a:lnTo>
                  <a:pt x="120000" y="120000"/>
                </a:lnTo>
                <a:lnTo>
                  <a:pt x="0" y="120000"/>
                </a:lnTo>
                <a:close/>
              </a:path>
            </a:pathLst>
          </a:custGeom>
        </p:spPr>
      </p:sp>
      <p:sp>
        <p:nvSpPr>
          <p:cNvPr id="300" name="Shape 300"/>
          <p:cNvSpPr txBox="1">
            <a:spLocks noGrp="1"/>
          </p:cNvSpPr>
          <p:nvPr>
            <p:ph type="body" idx="1"/>
          </p:nvPr>
        </p:nvSpPr>
        <p:spPr>
          <a:xfrm>
            <a:off x="702310" y="4421823"/>
            <a:ext cx="5618480" cy="4189095"/>
          </a:xfrm>
          <a:prstGeom prst="rect">
            <a:avLst/>
          </a:prstGeom>
        </p:spPr>
        <p:txBody>
          <a:bodyPr lIns="93308" tIns="93308" rIns="93308" bIns="93308" anchor="t" anchorCtr="0">
            <a:noAutofit/>
          </a:bodyPr>
          <a:lstStyle/>
          <a:p>
            <a:pPr>
              <a:buNone/>
            </a:pPr>
            <a:endParaRPr/>
          </a:p>
        </p:txBody>
      </p:sp>
      <p:sp>
        <p:nvSpPr>
          <p:cNvPr id="301" name="Shape 301"/>
          <p:cNvSpPr txBox="1">
            <a:spLocks noGrp="1"/>
          </p:cNvSpPr>
          <p:nvPr>
            <p:ph type="sldNum" idx="12"/>
          </p:nvPr>
        </p:nvSpPr>
        <p:spPr>
          <a:xfrm>
            <a:off x="3978131" y="8842029"/>
            <a:ext cx="3043343" cy="465455"/>
          </a:xfrm>
          <a:prstGeom prst="rect">
            <a:avLst/>
          </a:prstGeom>
        </p:spPr>
        <p:txBody>
          <a:bodyPr lIns="93308" tIns="46641" rIns="93308" bIns="46641" anchor="b" anchorCtr="0">
            <a:noAutofit/>
          </a:bodyPr>
          <a:lstStyle/>
          <a:p>
            <a:fld id="{00000000-1234-1234-1234-123412341234}" type="slidenum">
              <a:rPr lang="en-US"/>
              <a:pPr/>
              <a:t>47</a:t>
            </a:fld>
            <a:endParaRPr lang="en-US"/>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04"/>
        <p:cNvGrpSpPr/>
        <p:nvPr/>
      </p:nvGrpSpPr>
      <p:grpSpPr>
        <a:xfrm>
          <a:off x="0" y="0"/>
          <a:ext cx="0" cy="0"/>
          <a:chOff x="0" y="0"/>
          <a:chExt cx="0" cy="0"/>
        </a:xfrm>
      </p:grpSpPr>
      <p:sp>
        <p:nvSpPr>
          <p:cNvPr id="305" name="Shape 305"/>
          <p:cNvSpPr txBox="1">
            <a:spLocks noGrp="1"/>
          </p:cNvSpPr>
          <p:nvPr>
            <p:ph type="body" idx="1"/>
          </p:nvPr>
        </p:nvSpPr>
        <p:spPr>
          <a:xfrm>
            <a:off x="702310" y="4421823"/>
            <a:ext cx="5618480" cy="4189095"/>
          </a:xfrm>
          <a:prstGeom prst="rect">
            <a:avLst/>
          </a:prstGeom>
        </p:spPr>
        <p:txBody>
          <a:bodyPr lIns="93308" tIns="93308" rIns="93308" bIns="93308" anchor="t" anchorCtr="0">
            <a:noAutofit/>
          </a:bodyPr>
          <a:lstStyle/>
          <a:p>
            <a:pPr>
              <a:buNone/>
            </a:pPr>
            <a:endParaRPr/>
          </a:p>
        </p:txBody>
      </p:sp>
      <p:sp>
        <p:nvSpPr>
          <p:cNvPr id="306" name="Shape 306"/>
          <p:cNvSpPr>
            <a:spLocks noGrp="1" noRot="1" noChangeAspect="1"/>
          </p:cNvSpPr>
          <p:nvPr>
            <p:ph type="sldImg" idx="2"/>
          </p:nvPr>
        </p:nvSpPr>
        <p:spPr>
          <a:xfrm>
            <a:off x="1184275" y="698500"/>
            <a:ext cx="4654550" cy="3490913"/>
          </a:xfrm>
          <a:custGeom>
            <a:avLst/>
            <a:gdLst/>
            <a:ahLst/>
            <a:cxnLst/>
            <a:rect l="0" t="0" r="0" b="0"/>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10"/>
        <p:cNvGrpSpPr/>
        <p:nvPr/>
      </p:nvGrpSpPr>
      <p:grpSpPr>
        <a:xfrm>
          <a:off x="0" y="0"/>
          <a:ext cx="0" cy="0"/>
          <a:chOff x="0" y="0"/>
          <a:chExt cx="0" cy="0"/>
        </a:xfrm>
      </p:grpSpPr>
      <p:sp>
        <p:nvSpPr>
          <p:cNvPr id="311" name="Shape 311"/>
          <p:cNvSpPr>
            <a:spLocks noGrp="1" noRot="1" noChangeAspect="1"/>
          </p:cNvSpPr>
          <p:nvPr>
            <p:ph type="sldImg" idx="2"/>
          </p:nvPr>
        </p:nvSpPr>
        <p:spPr>
          <a:xfrm>
            <a:off x="1184275" y="698500"/>
            <a:ext cx="4654550" cy="3490913"/>
          </a:xfrm>
          <a:custGeom>
            <a:avLst/>
            <a:gdLst/>
            <a:ahLst/>
            <a:cxnLst/>
            <a:rect l="0" t="0" r="0" b="0"/>
            <a:pathLst>
              <a:path w="120000" h="120000" extrusionOk="0">
                <a:moveTo>
                  <a:pt x="0" y="0"/>
                </a:moveTo>
                <a:lnTo>
                  <a:pt x="120000" y="0"/>
                </a:lnTo>
                <a:lnTo>
                  <a:pt x="120000" y="120000"/>
                </a:lnTo>
                <a:lnTo>
                  <a:pt x="0" y="120000"/>
                </a:lnTo>
                <a:close/>
              </a:path>
            </a:pathLst>
          </a:custGeom>
        </p:spPr>
      </p:sp>
      <p:sp>
        <p:nvSpPr>
          <p:cNvPr id="312" name="Shape 312"/>
          <p:cNvSpPr txBox="1">
            <a:spLocks noGrp="1"/>
          </p:cNvSpPr>
          <p:nvPr>
            <p:ph type="body" idx="1"/>
          </p:nvPr>
        </p:nvSpPr>
        <p:spPr>
          <a:xfrm>
            <a:off x="702310" y="4421823"/>
            <a:ext cx="5618480" cy="4189095"/>
          </a:xfrm>
          <a:prstGeom prst="rect">
            <a:avLst/>
          </a:prstGeom>
        </p:spPr>
        <p:txBody>
          <a:bodyPr lIns="93308" tIns="93308" rIns="93308" bIns="93308" anchor="t" anchorCtr="0">
            <a:noAutofit/>
          </a:bodyPr>
          <a:lstStyle/>
          <a:p>
            <a:pPr>
              <a:buNone/>
            </a:pPr>
            <a:endParaRPr/>
          </a:p>
        </p:txBody>
      </p:sp>
      <p:sp>
        <p:nvSpPr>
          <p:cNvPr id="313" name="Shape 313"/>
          <p:cNvSpPr txBox="1">
            <a:spLocks noGrp="1"/>
          </p:cNvSpPr>
          <p:nvPr>
            <p:ph type="sldNum" idx="12"/>
          </p:nvPr>
        </p:nvSpPr>
        <p:spPr>
          <a:xfrm>
            <a:off x="3978131" y="8842029"/>
            <a:ext cx="3043343" cy="465455"/>
          </a:xfrm>
          <a:prstGeom prst="rect">
            <a:avLst/>
          </a:prstGeom>
        </p:spPr>
        <p:txBody>
          <a:bodyPr lIns="93308" tIns="46641" rIns="93308" bIns="46641" anchor="b" anchorCtr="0">
            <a:noAutofit/>
          </a:bodyPr>
          <a:lstStyle/>
          <a:p>
            <a:fld id="{00000000-1234-1234-1234-123412341234}" type="slidenum">
              <a:rPr lang="en-US"/>
              <a:pPr/>
              <a:t>49</a:t>
            </a:fld>
            <a:endParaRPr lang="en-US"/>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1"/>
        <p:cNvGrpSpPr/>
        <p:nvPr/>
      </p:nvGrpSpPr>
      <p:grpSpPr>
        <a:xfrm>
          <a:off x="0" y="0"/>
          <a:ext cx="0" cy="0"/>
          <a:chOff x="0" y="0"/>
          <a:chExt cx="0" cy="0"/>
        </a:xfrm>
      </p:grpSpPr>
      <p:sp>
        <p:nvSpPr>
          <p:cNvPr id="4022" name="Shape 4022"/>
          <p:cNvSpPr>
            <a:spLocks noGrp="1" noRot="1" noChangeAspect="1"/>
          </p:cNvSpPr>
          <p:nvPr>
            <p:ph type="sldImg" idx="2"/>
          </p:nvPr>
        </p:nvSpPr>
        <p:spPr>
          <a:xfrm>
            <a:off x="1143000" y="685800"/>
            <a:ext cx="4572000" cy="3429000"/>
          </a:xfrm>
          <a:custGeom>
            <a:avLst/>
            <a:gdLst/>
            <a:ahLst/>
            <a:cxnLst/>
            <a:rect l="0" t="0" r="0" b="0"/>
            <a:pathLst>
              <a:path w="120000" h="120000" extrusionOk="0">
                <a:moveTo>
                  <a:pt x="0" y="0"/>
                </a:moveTo>
                <a:lnTo>
                  <a:pt x="120000" y="0"/>
                </a:lnTo>
                <a:lnTo>
                  <a:pt x="120000" y="120000"/>
                </a:lnTo>
                <a:lnTo>
                  <a:pt x="0" y="120000"/>
                </a:lnTo>
                <a:close/>
              </a:path>
            </a:pathLst>
          </a:custGeom>
        </p:spPr>
      </p:sp>
      <p:sp>
        <p:nvSpPr>
          <p:cNvPr id="4023" name="Shape 4023"/>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spcBef>
                <a:spcPts val="0"/>
              </a:spcBef>
              <a:spcAft>
                <a:spcPts val="0"/>
              </a:spcAft>
              <a:buNone/>
            </a:pPr>
            <a:endParaRPr/>
          </a:p>
        </p:txBody>
      </p:sp>
    </p:spTree>
    <p:extLst>
      <p:ext uri="{BB962C8B-B14F-4D97-AF65-F5344CB8AC3E}">
        <p14:creationId xmlns:p14="http://schemas.microsoft.com/office/powerpoint/2010/main" val="3297281305"/>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16"/>
        <p:cNvGrpSpPr/>
        <p:nvPr/>
      </p:nvGrpSpPr>
      <p:grpSpPr>
        <a:xfrm>
          <a:off x="0" y="0"/>
          <a:ext cx="0" cy="0"/>
          <a:chOff x="0" y="0"/>
          <a:chExt cx="0" cy="0"/>
        </a:xfrm>
      </p:grpSpPr>
      <p:sp>
        <p:nvSpPr>
          <p:cNvPr id="317" name="Shape 317"/>
          <p:cNvSpPr>
            <a:spLocks noGrp="1" noRot="1" noChangeAspect="1"/>
          </p:cNvSpPr>
          <p:nvPr>
            <p:ph type="sldImg" idx="2"/>
          </p:nvPr>
        </p:nvSpPr>
        <p:spPr>
          <a:xfrm>
            <a:off x="1184275" y="698500"/>
            <a:ext cx="4654550" cy="3490913"/>
          </a:xfrm>
          <a:custGeom>
            <a:avLst/>
            <a:gdLst/>
            <a:ahLst/>
            <a:cxnLst/>
            <a:rect l="0" t="0" r="0" b="0"/>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med" len="med"/>
            <a:tailEnd type="none" w="med" len="med"/>
          </a:ln>
        </p:spPr>
      </p:sp>
      <p:sp>
        <p:nvSpPr>
          <p:cNvPr id="318" name="Shape 318"/>
          <p:cNvSpPr txBox="1">
            <a:spLocks noGrp="1"/>
          </p:cNvSpPr>
          <p:nvPr>
            <p:ph type="body" idx="1"/>
          </p:nvPr>
        </p:nvSpPr>
        <p:spPr>
          <a:xfrm>
            <a:off x="702311" y="4421823"/>
            <a:ext cx="5618479" cy="4189095"/>
          </a:xfrm>
          <a:prstGeom prst="rect">
            <a:avLst/>
          </a:prstGeom>
          <a:noFill/>
          <a:ln>
            <a:noFill/>
          </a:ln>
        </p:spPr>
        <p:txBody>
          <a:bodyPr lIns="93308" tIns="46641" rIns="93308" bIns="46641" anchor="t" anchorCtr="0">
            <a:noAutofit/>
          </a:bodyPr>
          <a:lstStyle/>
          <a:p>
            <a:pPr>
              <a:buSzPct val="25000"/>
              <a:buNone/>
            </a:pPr>
            <a:endParaRPr/>
          </a:p>
        </p:txBody>
      </p:sp>
      <p:sp>
        <p:nvSpPr>
          <p:cNvPr id="319" name="Shape 319"/>
          <p:cNvSpPr txBox="1">
            <a:spLocks noGrp="1"/>
          </p:cNvSpPr>
          <p:nvPr>
            <p:ph type="sldNum" idx="12"/>
          </p:nvPr>
        </p:nvSpPr>
        <p:spPr>
          <a:xfrm>
            <a:off x="3978131" y="8842029"/>
            <a:ext cx="3043342" cy="465455"/>
          </a:xfrm>
          <a:prstGeom prst="rect">
            <a:avLst/>
          </a:prstGeom>
          <a:noFill/>
          <a:ln>
            <a:noFill/>
          </a:ln>
        </p:spPr>
        <p:txBody>
          <a:bodyPr lIns="93308" tIns="46641" rIns="93308" bIns="46641" anchor="b" anchorCtr="0">
            <a:noAutofit/>
          </a:bodyPr>
          <a:lstStyle/>
          <a:p>
            <a:pPr algn="r">
              <a:buSzPct val="25000"/>
            </a:pPr>
            <a:fld id="{00000000-1234-1234-1234-123412341234}" type="slidenum">
              <a:rPr lang="en-US" sz="1200">
                <a:solidFill>
                  <a:schemeClr val="dk1"/>
                </a:solidFill>
                <a:latin typeface="Calibri"/>
                <a:ea typeface="Calibri"/>
                <a:cs typeface="Calibri"/>
                <a:sym typeface="Calibri"/>
              </a:rPr>
              <a:pPr algn="r">
                <a:buSzPct val="25000"/>
              </a:pPr>
              <a:t>50</a:t>
            </a:fld>
            <a:endParaRPr lang="en-US" sz="1200">
              <a:solidFill>
                <a:schemeClr val="dk1"/>
              </a:solidFill>
              <a:latin typeface="Calibri"/>
              <a:ea typeface="Calibri"/>
              <a:cs typeface="Calibri"/>
              <a:sym typeface="Calibri"/>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23"/>
        <p:cNvGrpSpPr/>
        <p:nvPr/>
      </p:nvGrpSpPr>
      <p:grpSpPr>
        <a:xfrm>
          <a:off x="0" y="0"/>
          <a:ext cx="0" cy="0"/>
          <a:chOff x="0" y="0"/>
          <a:chExt cx="0" cy="0"/>
        </a:xfrm>
      </p:grpSpPr>
      <p:sp>
        <p:nvSpPr>
          <p:cNvPr id="324" name="Shape 324"/>
          <p:cNvSpPr>
            <a:spLocks noGrp="1" noRot="1" noChangeAspect="1"/>
          </p:cNvSpPr>
          <p:nvPr>
            <p:ph type="sldImg" idx="2"/>
          </p:nvPr>
        </p:nvSpPr>
        <p:spPr>
          <a:xfrm>
            <a:off x="1184275" y="698500"/>
            <a:ext cx="4654550" cy="3490913"/>
          </a:xfrm>
          <a:custGeom>
            <a:avLst/>
            <a:gdLst/>
            <a:ahLst/>
            <a:cxnLst/>
            <a:rect l="0" t="0" r="0" b="0"/>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med" len="med"/>
            <a:tailEnd type="none" w="med" len="med"/>
          </a:ln>
        </p:spPr>
      </p:sp>
      <p:sp>
        <p:nvSpPr>
          <p:cNvPr id="325" name="Shape 325"/>
          <p:cNvSpPr txBox="1">
            <a:spLocks noGrp="1"/>
          </p:cNvSpPr>
          <p:nvPr>
            <p:ph type="body" idx="1"/>
          </p:nvPr>
        </p:nvSpPr>
        <p:spPr>
          <a:xfrm>
            <a:off x="702311" y="4421823"/>
            <a:ext cx="5618479" cy="4189095"/>
          </a:xfrm>
          <a:prstGeom prst="rect">
            <a:avLst/>
          </a:prstGeom>
          <a:noFill/>
          <a:ln>
            <a:noFill/>
          </a:ln>
        </p:spPr>
        <p:txBody>
          <a:bodyPr lIns="93308" tIns="46641" rIns="93308" bIns="46641" anchor="t" anchorCtr="0">
            <a:noAutofit/>
          </a:bodyPr>
          <a:lstStyle/>
          <a:p>
            <a:pPr>
              <a:buSzPct val="25000"/>
              <a:buNone/>
            </a:pPr>
            <a:endParaRPr/>
          </a:p>
        </p:txBody>
      </p:sp>
      <p:sp>
        <p:nvSpPr>
          <p:cNvPr id="326" name="Shape 326"/>
          <p:cNvSpPr txBox="1">
            <a:spLocks noGrp="1"/>
          </p:cNvSpPr>
          <p:nvPr>
            <p:ph type="sldNum" idx="12"/>
          </p:nvPr>
        </p:nvSpPr>
        <p:spPr>
          <a:xfrm>
            <a:off x="3978131" y="8842029"/>
            <a:ext cx="3043342" cy="465455"/>
          </a:xfrm>
          <a:prstGeom prst="rect">
            <a:avLst/>
          </a:prstGeom>
          <a:noFill/>
          <a:ln>
            <a:noFill/>
          </a:ln>
        </p:spPr>
        <p:txBody>
          <a:bodyPr lIns="93308" tIns="46641" rIns="93308" bIns="46641" anchor="b" anchorCtr="0">
            <a:noAutofit/>
          </a:bodyPr>
          <a:lstStyle/>
          <a:p>
            <a:pPr algn="r">
              <a:buSzPct val="25000"/>
            </a:pPr>
            <a:fld id="{00000000-1234-1234-1234-123412341234}" type="slidenum">
              <a:rPr lang="en-US" sz="1200">
                <a:solidFill>
                  <a:schemeClr val="dk1"/>
                </a:solidFill>
                <a:latin typeface="Calibri"/>
                <a:ea typeface="Calibri"/>
                <a:cs typeface="Calibri"/>
                <a:sym typeface="Calibri"/>
              </a:rPr>
              <a:pPr algn="r">
                <a:buSzPct val="25000"/>
              </a:pPr>
              <a:t>51</a:t>
            </a:fld>
            <a:endParaRPr lang="en-US" sz="1200">
              <a:solidFill>
                <a:schemeClr val="dk1"/>
              </a:solidFill>
              <a:latin typeface="Calibri"/>
              <a:ea typeface="Calibri"/>
              <a:cs typeface="Calibri"/>
              <a:sym typeface="Calibri"/>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30"/>
        <p:cNvGrpSpPr/>
        <p:nvPr/>
      </p:nvGrpSpPr>
      <p:grpSpPr>
        <a:xfrm>
          <a:off x="0" y="0"/>
          <a:ext cx="0" cy="0"/>
          <a:chOff x="0" y="0"/>
          <a:chExt cx="0" cy="0"/>
        </a:xfrm>
      </p:grpSpPr>
      <p:sp>
        <p:nvSpPr>
          <p:cNvPr id="331" name="Shape 331"/>
          <p:cNvSpPr>
            <a:spLocks noGrp="1" noRot="1" noChangeAspect="1"/>
          </p:cNvSpPr>
          <p:nvPr>
            <p:ph type="sldImg" idx="2"/>
          </p:nvPr>
        </p:nvSpPr>
        <p:spPr>
          <a:xfrm>
            <a:off x="1184275" y="698500"/>
            <a:ext cx="4654550" cy="3490913"/>
          </a:xfrm>
          <a:custGeom>
            <a:avLst/>
            <a:gdLst/>
            <a:ahLst/>
            <a:cxnLst/>
            <a:rect l="0" t="0" r="0" b="0"/>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med" len="med"/>
            <a:tailEnd type="none" w="med" len="med"/>
          </a:ln>
        </p:spPr>
      </p:sp>
      <p:sp>
        <p:nvSpPr>
          <p:cNvPr id="332" name="Shape 332"/>
          <p:cNvSpPr txBox="1">
            <a:spLocks noGrp="1"/>
          </p:cNvSpPr>
          <p:nvPr>
            <p:ph type="body" idx="1"/>
          </p:nvPr>
        </p:nvSpPr>
        <p:spPr>
          <a:xfrm>
            <a:off x="702311" y="4421823"/>
            <a:ext cx="5618479" cy="4189095"/>
          </a:xfrm>
          <a:prstGeom prst="rect">
            <a:avLst/>
          </a:prstGeom>
          <a:noFill/>
          <a:ln>
            <a:noFill/>
          </a:ln>
        </p:spPr>
        <p:txBody>
          <a:bodyPr lIns="93308" tIns="46641" rIns="93308" bIns="46641" anchor="t" anchorCtr="0">
            <a:noAutofit/>
          </a:bodyPr>
          <a:lstStyle/>
          <a:p>
            <a:pPr>
              <a:buSzPct val="25000"/>
              <a:buNone/>
            </a:pPr>
            <a:endParaRPr/>
          </a:p>
        </p:txBody>
      </p:sp>
      <p:sp>
        <p:nvSpPr>
          <p:cNvPr id="333" name="Shape 333"/>
          <p:cNvSpPr txBox="1">
            <a:spLocks noGrp="1"/>
          </p:cNvSpPr>
          <p:nvPr>
            <p:ph type="sldNum" idx="12"/>
          </p:nvPr>
        </p:nvSpPr>
        <p:spPr>
          <a:xfrm>
            <a:off x="3978131" y="8842029"/>
            <a:ext cx="3043342" cy="465455"/>
          </a:xfrm>
          <a:prstGeom prst="rect">
            <a:avLst/>
          </a:prstGeom>
          <a:noFill/>
          <a:ln>
            <a:noFill/>
          </a:ln>
        </p:spPr>
        <p:txBody>
          <a:bodyPr lIns="93308" tIns="46641" rIns="93308" bIns="46641" anchor="b" anchorCtr="0">
            <a:noAutofit/>
          </a:bodyPr>
          <a:lstStyle/>
          <a:p>
            <a:pPr algn="r">
              <a:buSzPct val="25000"/>
            </a:pPr>
            <a:fld id="{00000000-1234-1234-1234-123412341234}" type="slidenum">
              <a:rPr lang="en-US" sz="1200">
                <a:solidFill>
                  <a:schemeClr val="dk1"/>
                </a:solidFill>
                <a:latin typeface="Calibri"/>
                <a:ea typeface="Calibri"/>
                <a:cs typeface="Calibri"/>
                <a:sym typeface="Calibri"/>
              </a:rPr>
              <a:pPr algn="r">
                <a:buSzPct val="25000"/>
              </a:pPr>
              <a:t>52</a:t>
            </a:fld>
            <a:endParaRPr lang="en-US" sz="1200">
              <a:solidFill>
                <a:schemeClr val="dk1"/>
              </a:solidFill>
              <a:latin typeface="Calibri"/>
              <a:ea typeface="Calibri"/>
              <a:cs typeface="Calibri"/>
              <a:sym typeface="Calibri"/>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37"/>
        <p:cNvGrpSpPr/>
        <p:nvPr/>
      </p:nvGrpSpPr>
      <p:grpSpPr>
        <a:xfrm>
          <a:off x="0" y="0"/>
          <a:ext cx="0" cy="0"/>
          <a:chOff x="0" y="0"/>
          <a:chExt cx="0" cy="0"/>
        </a:xfrm>
      </p:grpSpPr>
      <p:sp>
        <p:nvSpPr>
          <p:cNvPr id="338" name="Shape 338"/>
          <p:cNvSpPr>
            <a:spLocks noGrp="1" noRot="1" noChangeAspect="1"/>
          </p:cNvSpPr>
          <p:nvPr>
            <p:ph type="sldImg" idx="2"/>
          </p:nvPr>
        </p:nvSpPr>
        <p:spPr>
          <a:xfrm>
            <a:off x="1184275" y="698500"/>
            <a:ext cx="4654550" cy="3490913"/>
          </a:xfrm>
          <a:custGeom>
            <a:avLst/>
            <a:gdLst/>
            <a:ahLst/>
            <a:cxnLst/>
            <a:rect l="0" t="0" r="0" b="0"/>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med" len="med"/>
            <a:tailEnd type="none" w="med" len="med"/>
          </a:ln>
        </p:spPr>
      </p:sp>
      <p:sp>
        <p:nvSpPr>
          <p:cNvPr id="339" name="Shape 339"/>
          <p:cNvSpPr txBox="1">
            <a:spLocks noGrp="1"/>
          </p:cNvSpPr>
          <p:nvPr>
            <p:ph type="body" idx="1"/>
          </p:nvPr>
        </p:nvSpPr>
        <p:spPr>
          <a:xfrm>
            <a:off x="702311" y="4421823"/>
            <a:ext cx="5618479" cy="4189095"/>
          </a:xfrm>
          <a:prstGeom prst="rect">
            <a:avLst/>
          </a:prstGeom>
          <a:noFill/>
          <a:ln>
            <a:noFill/>
          </a:ln>
        </p:spPr>
        <p:txBody>
          <a:bodyPr lIns="93308" tIns="46641" rIns="93308" bIns="46641" anchor="t" anchorCtr="0">
            <a:noAutofit/>
          </a:bodyPr>
          <a:lstStyle/>
          <a:p>
            <a:pPr>
              <a:buSzPct val="25000"/>
              <a:buNone/>
            </a:pPr>
            <a:r>
              <a:rPr lang="en-US" b="1"/>
              <a:t>Prior to Occurrence of Behavior(s):</a:t>
            </a:r>
          </a:p>
          <a:p>
            <a:pPr>
              <a:buSzPct val="25000"/>
              <a:buNone/>
            </a:pPr>
            <a:r>
              <a:rPr lang="en-US" b="1"/>
              <a:t>Break student tasks into manageable 'chunks':</a:t>
            </a:r>
            <a:r>
              <a:rPr lang="en-US"/>
              <a:t> Students may misbehave to escape activities that they find too hard or tedious. Consider breaking a larger task into smaller or easier 'chunks' that the student will more willingly undertake. If the student must complete a large number of subtasks, include an occasional 'fun break'.</a:t>
            </a:r>
          </a:p>
          <a:p>
            <a:pPr>
              <a:buSzPct val="25000"/>
              <a:buNone/>
            </a:pPr>
            <a:r>
              <a:rPr lang="en-US"/>
              <a:t> </a:t>
            </a:r>
          </a:p>
          <a:p>
            <a:pPr>
              <a:buSzPct val="25000"/>
              <a:buNone/>
            </a:pPr>
            <a:r>
              <a:rPr lang="en-US" b="1"/>
              <a:t>Increase adult supervision/surveillance: </a:t>
            </a:r>
            <a:r>
              <a:rPr lang="en-US"/>
              <a:t>When the student's misbehavior is 'covert' (hidden), increase the adult supervision in the area. Be sure that all adults supervising a particular school setting agree on what behaviors to single out for positive or negative consequences and know how to get additional assistance if student behaviors get out of hand.</a:t>
            </a:r>
          </a:p>
          <a:p>
            <a:pPr>
              <a:buSzPct val="25000"/>
              <a:buNone/>
            </a:pPr>
            <a:r>
              <a:rPr lang="en-US"/>
              <a:t> </a:t>
            </a:r>
          </a:p>
          <a:p>
            <a:pPr>
              <a:buSzPct val="25000"/>
              <a:buNone/>
            </a:pPr>
            <a:r>
              <a:rPr lang="en-US" b="1"/>
              <a:t>Increase 'reinforcement' quality of classroom:</a:t>
            </a:r>
            <a:r>
              <a:rPr lang="en-US"/>
              <a:t> If a student is acting out to be ejected from a classroom, it may be that student does not find the classroom setting and/or routine to be very rewarding. The teacher can make the classroom environment more attractive in a number of ways, including by posting interesting instructional materials (e.g., bulletin board displays), boosting the pace of (and degree of student interaction in) class lecture or discussion, and including additional instructional activities of high interest to students.</a:t>
            </a:r>
          </a:p>
          <a:p>
            <a:pPr>
              <a:buSzPct val="25000"/>
              <a:buNone/>
            </a:pPr>
            <a:r>
              <a:rPr lang="en-US"/>
              <a:t> </a:t>
            </a:r>
          </a:p>
          <a:p>
            <a:pPr>
              <a:buSzPct val="25000"/>
              <a:buNone/>
            </a:pPr>
            <a:r>
              <a:rPr lang="en-US" b="1"/>
              <a:t>Offer choice:</a:t>
            </a:r>
            <a:r>
              <a:rPr lang="en-US"/>
              <a:t> When students are offered opportunities to make simple but meaningful choices in their classroom routine, their behaviors can improve. Examples of choice include permitting students to select who they work with on a project, negotiate when an assignment will be due, and choose what book to read for an assignment.</a:t>
            </a:r>
          </a:p>
          <a:p>
            <a:pPr>
              <a:buSzPct val="25000"/>
              <a:buNone/>
            </a:pPr>
            <a:r>
              <a:rPr lang="en-US"/>
              <a:t> </a:t>
            </a:r>
          </a:p>
          <a:p>
            <a:pPr>
              <a:buSzPct val="25000"/>
              <a:buNone/>
            </a:pPr>
            <a:r>
              <a:rPr lang="en-US" b="1"/>
              <a:t>Offer help strategies: </a:t>
            </a:r>
            <a:r>
              <a:rPr lang="en-US"/>
              <a:t>Misbehavior may occur when students are stuck on a work assignment and do not know how to quickly and appropriately request help without drawing undue attention to themselves. Teachers can address this problem by teaching the entire class how to request assistance in a non-disruptive way. A teacher may, for example, instruct students with questions during seatwork to post a help-signal and continue working on other assignments or approach a peer-helper for assistance.</a:t>
            </a:r>
          </a:p>
          <a:p>
            <a:pPr>
              <a:buSzPct val="25000"/>
              <a:buNone/>
            </a:pPr>
            <a:r>
              <a:rPr lang="en-US"/>
              <a:t> </a:t>
            </a:r>
          </a:p>
          <a:p>
            <a:pPr>
              <a:buSzPct val="25000"/>
              <a:buNone/>
            </a:pPr>
            <a:r>
              <a:rPr lang="en-US" b="1"/>
              <a:t>Preview rules/behavioral expectations:</a:t>
            </a:r>
            <a:r>
              <a:rPr lang="en-US"/>
              <a:t> Some students misbehave because they are impulsive and do not always think through the consequences of their misbehavior before they act. These students can benefit from having the teacher briefly review rules and/or behavioral expectations just before the students go into a potentially challenging situation or setting (e.g., passing through the halls; going to an assembly). If the instructor has a classroom reward system in place, he or she can strengthen the rules preview by reminding students that the class can win points for good behavior.</a:t>
            </a:r>
          </a:p>
          <a:p>
            <a:pPr>
              <a:buSzPct val="25000"/>
              <a:buNone/>
            </a:pPr>
            <a:r>
              <a:rPr lang="en-US"/>
              <a:t> </a:t>
            </a:r>
          </a:p>
          <a:p>
            <a:pPr>
              <a:buSzPct val="25000"/>
              <a:buNone/>
            </a:pPr>
            <a:r>
              <a:rPr lang="en-US" b="1"/>
              <a:t>Preview schedule: </a:t>
            </a:r>
            <a:r>
              <a:rPr lang="en-US"/>
              <a:t>Having the teacher preview a student's schedule daily (or even more frequently) can help those children who seem to misbehave because they do not respond well to unexpected changes in schedule or cannot remember what their schedule is.</a:t>
            </a:r>
          </a:p>
          <a:p>
            <a:pPr>
              <a:buSzPct val="25000"/>
              <a:buNone/>
            </a:pPr>
            <a:r>
              <a:rPr lang="en-US"/>
              <a:t> </a:t>
            </a:r>
          </a:p>
          <a:p>
            <a:pPr>
              <a:buSzPct val="25000"/>
              <a:buNone/>
            </a:pPr>
            <a:r>
              <a:rPr lang="en-US" b="1"/>
              <a:t>Provide skills instruction:</a:t>
            </a:r>
            <a:r>
              <a:rPr lang="en-US"/>
              <a:t> If the teacher determines that a child engages in inappropriate behaviors because the student lacks alternative, 'replacement' skills, the instructor should set up a plan to provide the child with the necessary skills. Any skills instruction should include plenty of examples to illustrate the skill-set being taught, demonstration (e.g., modeling, role-play) and a 'checkup' (e.g., student demonstration and verbal 'walk-through' of steps to skill) to confirm to the teacher's satisfaction that the student has acquired the skill.</a:t>
            </a:r>
          </a:p>
          <a:p>
            <a:pPr>
              <a:buSzPct val="25000"/>
              <a:buNone/>
            </a:pPr>
            <a:r>
              <a:rPr lang="en-US"/>
              <a:t> </a:t>
            </a:r>
          </a:p>
          <a:p>
            <a:pPr>
              <a:buSzPct val="25000"/>
              <a:buNone/>
            </a:pPr>
            <a:r>
              <a:rPr lang="en-US" b="1"/>
              <a:t>Rearrange student seating or classroom setup:</a:t>
            </a:r>
            <a:r>
              <a:rPr lang="en-US"/>
              <a:t> If elements of the classroom setting appear to contribute to the student's behavior problems, consider changing the student's seating or the classroom setup to reduce these problems. For example a student who is distracted by peers may benefit from having his or her seat moved to a more private corner of the room.</a:t>
            </a:r>
          </a:p>
          <a:p>
            <a:pPr>
              <a:buSzPct val="25000"/>
              <a:buNone/>
            </a:pPr>
            <a:r>
              <a:rPr lang="en-US"/>
              <a:t> </a:t>
            </a:r>
          </a:p>
          <a:p>
            <a:pPr>
              <a:buSzPct val="25000"/>
              <a:buNone/>
            </a:pPr>
            <a:r>
              <a:rPr lang="en-US" b="1"/>
              <a:t>Teach student to take 'calm-down' break:</a:t>
            </a:r>
            <a:r>
              <a:rPr lang="en-US"/>
              <a:t> Students who frequently become angry at peers or who may be set off by the excitement of large groups may be taught to (1) identify when they are getting too tense, excited, or angry, and (2) take a short break away from the setting or situation until they have calmed down sufficiently.</a:t>
            </a:r>
          </a:p>
          <a:p>
            <a:pPr>
              <a:buSzPct val="25000"/>
              <a:buNone/>
            </a:pPr>
            <a:endParaRPr/>
          </a:p>
        </p:txBody>
      </p:sp>
      <p:sp>
        <p:nvSpPr>
          <p:cNvPr id="340" name="Shape 340"/>
          <p:cNvSpPr txBox="1">
            <a:spLocks noGrp="1"/>
          </p:cNvSpPr>
          <p:nvPr>
            <p:ph type="sldNum" idx="12"/>
          </p:nvPr>
        </p:nvSpPr>
        <p:spPr>
          <a:xfrm>
            <a:off x="3978131" y="8842029"/>
            <a:ext cx="3043342" cy="465455"/>
          </a:xfrm>
          <a:prstGeom prst="rect">
            <a:avLst/>
          </a:prstGeom>
          <a:noFill/>
          <a:ln>
            <a:noFill/>
          </a:ln>
        </p:spPr>
        <p:txBody>
          <a:bodyPr lIns="93308" tIns="46641" rIns="93308" bIns="46641" anchor="b" anchorCtr="0">
            <a:noAutofit/>
          </a:bodyPr>
          <a:lstStyle/>
          <a:p>
            <a:pPr algn="r">
              <a:buSzPct val="25000"/>
            </a:pPr>
            <a:fld id="{00000000-1234-1234-1234-123412341234}" type="slidenum">
              <a:rPr lang="en-US" sz="1200">
                <a:solidFill>
                  <a:schemeClr val="dk1"/>
                </a:solidFill>
                <a:latin typeface="Calibri"/>
                <a:ea typeface="Calibri"/>
                <a:cs typeface="Calibri"/>
                <a:sym typeface="Calibri"/>
              </a:rPr>
              <a:pPr algn="r">
                <a:buSzPct val="25000"/>
              </a:pPr>
              <a:t>53</a:t>
            </a:fld>
            <a:endParaRPr lang="en-US" sz="1200">
              <a:solidFill>
                <a:schemeClr val="dk1"/>
              </a:solidFill>
              <a:latin typeface="Calibri"/>
              <a:ea typeface="Calibri"/>
              <a:cs typeface="Calibri"/>
              <a:sym typeface="Calibri"/>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44"/>
        <p:cNvGrpSpPr/>
        <p:nvPr/>
      </p:nvGrpSpPr>
      <p:grpSpPr>
        <a:xfrm>
          <a:off x="0" y="0"/>
          <a:ext cx="0" cy="0"/>
          <a:chOff x="0" y="0"/>
          <a:chExt cx="0" cy="0"/>
        </a:xfrm>
      </p:grpSpPr>
      <p:sp>
        <p:nvSpPr>
          <p:cNvPr id="345" name="Shape 345"/>
          <p:cNvSpPr>
            <a:spLocks noGrp="1" noRot="1" noChangeAspect="1"/>
          </p:cNvSpPr>
          <p:nvPr>
            <p:ph type="sldImg" idx="2"/>
          </p:nvPr>
        </p:nvSpPr>
        <p:spPr>
          <a:xfrm>
            <a:off x="1184275" y="698500"/>
            <a:ext cx="4654550" cy="3490913"/>
          </a:xfrm>
          <a:custGeom>
            <a:avLst/>
            <a:gdLst/>
            <a:ahLst/>
            <a:cxnLst/>
            <a:rect l="0" t="0" r="0" b="0"/>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med" len="med"/>
            <a:tailEnd type="none" w="med" len="med"/>
          </a:ln>
        </p:spPr>
      </p:sp>
      <p:sp>
        <p:nvSpPr>
          <p:cNvPr id="346" name="Shape 346"/>
          <p:cNvSpPr txBox="1">
            <a:spLocks noGrp="1"/>
          </p:cNvSpPr>
          <p:nvPr>
            <p:ph type="body" idx="1"/>
          </p:nvPr>
        </p:nvSpPr>
        <p:spPr>
          <a:xfrm>
            <a:off x="702311" y="4421823"/>
            <a:ext cx="5618479" cy="4189095"/>
          </a:xfrm>
          <a:prstGeom prst="rect">
            <a:avLst/>
          </a:prstGeom>
          <a:noFill/>
          <a:ln>
            <a:noFill/>
          </a:ln>
        </p:spPr>
        <p:txBody>
          <a:bodyPr lIns="93308" tIns="46641" rIns="93308" bIns="46641" anchor="t" anchorCtr="0">
            <a:noAutofit/>
          </a:bodyPr>
          <a:lstStyle/>
          <a:p>
            <a:pPr>
              <a:buSzPct val="25000"/>
              <a:buNone/>
            </a:pPr>
            <a:endParaRPr/>
          </a:p>
        </p:txBody>
      </p:sp>
      <p:sp>
        <p:nvSpPr>
          <p:cNvPr id="347" name="Shape 347"/>
          <p:cNvSpPr txBox="1">
            <a:spLocks noGrp="1"/>
          </p:cNvSpPr>
          <p:nvPr>
            <p:ph type="sldNum" idx="12"/>
          </p:nvPr>
        </p:nvSpPr>
        <p:spPr>
          <a:xfrm>
            <a:off x="3978131" y="8842029"/>
            <a:ext cx="3043342" cy="465455"/>
          </a:xfrm>
          <a:prstGeom prst="rect">
            <a:avLst/>
          </a:prstGeom>
          <a:noFill/>
          <a:ln>
            <a:noFill/>
          </a:ln>
        </p:spPr>
        <p:txBody>
          <a:bodyPr lIns="93308" tIns="46641" rIns="93308" bIns="46641" anchor="b" anchorCtr="0">
            <a:noAutofit/>
          </a:bodyPr>
          <a:lstStyle/>
          <a:p>
            <a:pPr algn="r">
              <a:buSzPct val="25000"/>
            </a:pPr>
            <a:fld id="{00000000-1234-1234-1234-123412341234}" type="slidenum">
              <a:rPr lang="en-US" sz="1200">
                <a:solidFill>
                  <a:schemeClr val="dk1"/>
                </a:solidFill>
                <a:latin typeface="Calibri"/>
                <a:ea typeface="Calibri"/>
                <a:cs typeface="Calibri"/>
                <a:sym typeface="Calibri"/>
              </a:rPr>
              <a:pPr algn="r">
                <a:buSzPct val="25000"/>
              </a:pPr>
              <a:t>54</a:t>
            </a:fld>
            <a:endParaRPr lang="en-US" sz="1200">
              <a:solidFill>
                <a:schemeClr val="dk1"/>
              </a:solidFill>
              <a:latin typeface="Calibri"/>
              <a:ea typeface="Calibri"/>
              <a:cs typeface="Calibri"/>
              <a:sym typeface="Calibri"/>
            </a:endParaRPr>
          </a:p>
        </p:txBody>
      </p:sp>
    </p:spTree>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58"/>
        <p:cNvGrpSpPr/>
        <p:nvPr/>
      </p:nvGrpSpPr>
      <p:grpSpPr>
        <a:xfrm>
          <a:off x="0" y="0"/>
          <a:ext cx="0" cy="0"/>
          <a:chOff x="0" y="0"/>
          <a:chExt cx="0" cy="0"/>
        </a:xfrm>
      </p:grpSpPr>
      <p:sp>
        <p:nvSpPr>
          <p:cNvPr id="359" name="Shape 359"/>
          <p:cNvSpPr>
            <a:spLocks noGrp="1" noRot="1" noChangeAspect="1"/>
          </p:cNvSpPr>
          <p:nvPr>
            <p:ph type="sldImg" idx="2"/>
          </p:nvPr>
        </p:nvSpPr>
        <p:spPr>
          <a:xfrm>
            <a:off x="1184275" y="698500"/>
            <a:ext cx="4654550" cy="3490913"/>
          </a:xfrm>
          <a:custGeom>
            <a:avLst/>
            <a:gdLst/>
            <a:ahLst/>
            <a:cxnLst/>
            <a:rect l="0" t="0" r="0" b="0"/>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med" len="med"/>
            <a:tailEnd type="none" w="med" len="med"/>
          </a:ln>
        </p:spPr>
      </p:sp>
      <p:sp>
        <p:nvSpPr>
          <p:cNvPr id="360" name="Shape 360"/>
          <p:cNvSpPr txBox="1">
            <a:spLocks noGrp="1"/>
          </p:cNvSpPr>
          <p:nvPr>
            <p:ph type="body" idx="1"/>
          </p:nvPr>
        </p:nvSpPr>
        <p:spPr>
          <a:xfrm>
            <a:off x="702311" y="4421823"/>
            <a:ext cx="5618479" cy="4189095"/>
          </a:xfrm>
          <a:prstGeom prst="rect">
            <a:avLst/>
          </a:prstGeom>
          <a:noFill/>
          <a:ln>
            <a:noFill/>
          </a:ln>
        </p:spPr>
        <p:txBody>
          <a:bodyPr lIns="93308" tIns="46641" rIns="93308" bIns="46641" anchor="t" anchorCtr="0">
            <a:noAutofit/>
          </a:bodyPr>
          <a:lstStyle/>
          <a:p>
            <a:pPr>
              <a:buSzPct val="25000"/>
              <a:buNone/>
            </a:pPr>
            <a:endParaRPr/>
          </a:p>
        </p:txBody>
      </p:sp>
      <p:sp>
        <p:nvSpPr>
          <p:cNvPr id="361" name="Shape 361"/>
          <p:cNvSpPr txBox="1">
            <a:spLocks noGrp="1"/>
          </p:cNvSpPr>
          <p:nvPr>
            <p:ph type="sldNum" idx="12"/>
          </p:nvPr>
        </p:nvSpPr>
        <p:spPr>
          <a:xfrm>
            <a:off x="3978131" y="8842029"/>
            <a:ext cx="3043342" cy="465455"/>
          </a:xfrm>
          <a:prstGeom prst="rect">
            <a:avLst/>
          </a:prstGeom>
          <a:noFill/>
          <a:ln>
            <a:noFill/>
          </a:ln>
        </p:spPr>
        <p:txBody>
          <a:bodyPr lIns="93308" tIns="46641" rIns="93308" bIns="46641" anchor="b" anchorCtr="0">
            <a:noAutofit/>
          </a:bodyPr>
          <a:lstStyle/>
          <a:p>
            <a:pPr algn="r">
              <a:buSzPct val="25000"/>
            </a:pPr>
            <a:fld id="{00000000-1234-1234-1234-123412341234}" type="slidenum">
              <a:rPr lang="en-US" sz="1200">
                <a:solidFill>
                  <a:schemeClr val="dk1"/>
                </a:solidFill>
                <a:latin typeface="Calibri"/>
                <a:ea typeface="Calibri"/>
                <a:cs typeface="Calibri"/>
                <a:sym typeface="Calibri"/>
              </a:rPr>
              <a:pPr algn="r">
                <a:buSzPct val="25000"/>
              </a:pPr>
              <a:t>55</a:t>
            </a:fld>
            <a:endParaRPr lang="en-US" sz="1200">
              <a:solidFill>
                <a:schemeClr val="dk1"/>
              </a:solidFill>
              <a:latin typeface="Calibri"/>
              <a:ea typeface="Calibri"/>
              <a:cs typeface="Calibri"/>
              <a:sym typeface="Calibri"/>
            </a:endParaRPr>
          </a:p>
        </p:txBody>
      </p:sp>
    </p:spTree>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65"/>
        <p:cNvGrpSpPr/>
        <p:nvPr/>
      </p:nvGrpSpPr>
      <p:grpSpPr>
        <a:xfrm>
          <a:off x="0" y="0"/>
          <a:ext cx="0" cy="0"/>
          <a:chOff x="0" y="0"/>
          <a:chExt cx="0" cy="0"/>
        </a:xfrm>
      </p:grpSpPr>
      <p:sp>
        <p:nvSpPr>
          <p:cNvPr id="366" name="Shape 366"/>
          <p:cNvSpPr>
            <a:spLocks noGrp="1" noRot="1" noChangeAspect="1"/>
          </p:cNvSpPr>
          <p:nvPr>
            <p:ph type="sldImg" idx="2"/>
          </p:nvPr>
        </p:nvSpPr>
        <p:spPr>
          <a:xfrm>
            <a:off x="1184275" y="698500"/>
            <a:ext cx="4654550" cy="3490913"/>
          </a:xfrm>
          <a:custGeom>
            <a:avLst/>
            <a:gdLst/>
            <a:ahLst/>
            <a:cxnLst/>
            <a:rect l="0" t="0" r="0" b="0"/>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med" len="med"/>
            <a:tailEnd type="none" w="med" len="med"/>
          </a:ln>
        </p:spPr>
      </p:sp>
      <p:sp>
        <p:nvSpPr>
          <p:cNvPr id="367" name="Shape 367"/>
          <p:cNvSpPr txBox="1">
            <a:spLocks noGrp="1"/>
          </p:cNvSpPr>
          <p:nvPr>
            <p:ph type="body" idx="1"/>
          </p:nvPr>
        </p:nvSpPr>
        <p:spPr>
          <a:xfrm>
            <a:off x="702311" y="4421823"/>
            <a:ext cx="5618479" cy="4189095"/>
          </a:xfrm>
          <a:prstGeom prst="rect">
            <a:avLst/>
          </a:prstGeom>
          <a:noFill/>
          <a:ln>
            <a:noFill/>
          </a:ln>
        </p:spPr>
        <p:txBody>
          <a:bodyPr lIns="93308" tIns="46641" rIns="93308" bIns="46641" anchor="t" anchorCtr="0">
            <a:noAutofit/>
          </a:bodyPr>
          <a:lstStyle/>
          <a:p>
            <a:pPr>
              <a:buSzPct val="25000"/>
              <a:buNone/>
            </a:pPr>
            <a:endParaRPr/>
          </a:p>
        </p:txBody>
      </p:sp>
      <p:sp>
        <p:nvSpPr>
          <p:cNvPr id="368" name="Shape 368"/>
          <p:cNvSpPr txBox="1">
            <a:spLocks noGrp="1"/>
          </p:cNvSpPr>
          <p:nvPr>
            <p:ph type="sldNum" idx="12"/>
          </p:nvPr>
        </p:nvSpPr>
        <p:spPr>
          <a:xfrm>
            <a:off x="3978131" y="8842029"/>
            <a:ext cx="3043342" cy="465455"/>
          </a:xfrm>
          <a:prstGeom prst="rect">
            <a:avLst/>
          </a:prstGeom>
          <a:noFill/>
          <a:ln>
            <a:noFill/>
          </a:ln>
        </p:spPr>
        <p:txBody>
          <a:bodyPr lIns="93308" tIns="46641" rIns="93308" bIns="46641" anchor="b" anchorCtr="0">
            <a:noAutofit/>
          </a:bodyPr>
          <a:lstStyle/>
          <a:p>
            <a:pPr algn="r">
              <a:buSzPct val="25000"/>
            </a:pPr>
            <a:fld id="{00000000-1234-1234-1234-123412341234}" type="slidenum">
              <a:rPr lang="en-US" sz="1200">
                <a:solidFill>
                  <a:schemeClr val="dk1"/>
                </a:solidFill>
                <a:latin typeface="Calibri"/>
                <a:ea typeface="Calibri"/>
                <a:cs typeface="Calibri"/>
                <a:sym typeface="Calibri"/>
              </a:rPr>
              <a:pPr algn="r">
                <a:buSzPct val="25000"/>
              </a:pPr>
              <a:t>56</a:t>
            </a:fld>
            <a:endParaRPr lang="en-US" sz="1200">
              <a:solidFill>
                <a:schemeClr val="dk1"/>
              </a:solidFill>
              <a:latin typeface="Calibri"/>
              <a:ea typeface="Calibri"/>
              <a:cs typeface="Calibri"/>
              <a:sym typeface="Calibri"/>
            </a:endParaRPr>
          </a:p>
        </p:txBody>
      </p:sp>
    </p:spTree>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72"/>
        <p:cNvGrpSpPr/>
        <p:nvPr/>
      </p:nvGrpSpPr>
      <p:grpSpPr>
        <a:xfrm>
          <a:off x="0" y="0"/>
          <a:ext cx="0" cy="0"/>
          <a:chOff x="0" y="0"/>
          <a:chExt cx="0" cy="0"/>
        </a:xfrm>
      </p:grpSpPr>
      <p:sp>
        <p:nvSpPr>
          <p:cNvPr id="373" name="Shape 373"/>
          <p:cNvSpPr>
            <a:spLocks noGrp="1" noRot="1" noChangeAspect="1"/>
          </p:cNvSpPr>
          <p:nvPr>
            <p:ph type="sldImg" idx="2"/>
          </p:nvPr>
        </p:nvSpPr>
        <p:spPr>
          <a:xfrm>
            <a:off x="1184275" y="698500"/>
            <a:ext cx="4654550" cy="3490913"/>
          </a:xfrm>
          <a:custGeom>
            <a:avLst/>
            <a:gdLst/>
            <a:ahLst/>
            <a:cxnLst/>
            <a:rect l="0" t="0" r="0" b="0"/>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med" len="med"/>
            <a:tailEnd type="none" w="med" len="med"/>
          </a:ln>
        </p:spPr>
      </p:sp>
      <p:sp>
        <p:nvSpPr>
          <p:cNvPr id="374" name="Shape 374"/>
          <p:cNvSpPr txBox="1">
            <a:spLocks noGrp="1"/>
          </p:cNvSpPr>
          <p:nvPr>
            <p:ph type="body" idx="1"/>
          </p:nvPr>
        </p:nvSpPr>
        <p:spPr>
          <a:xfrm>
            <a:off x="702311" y="4421823"/>
            <a:ext cx="5618479" cy="4189095"/>
          </a:xfrm>
          <a:prstGeom prst="rect">
            <a:avLst/>
          </a:prstGeom>
          <a:noFill/>
          <a:ln>
            <a:noFill/>
          </a:ln>
        </p:spPr>
        <p:txBody>
          <a:bodyPr lIns="93308" tIns="46641" rIns="93308" bIns="46641" anchor="t" anchorCtr="0">
            <a:noAutofit/>
          </a:bodyPr>
          <a:lstStyle/>
          <a:p>
            <a:pPr>
              <a:buSzPct val="25000"/>
              <a:buNone/>
            </a:pPr>
            <a:endParaRPr/>
          </a:p>
        </p:txBody>
      </p:sp>
      <p:sp>
        <p:nvSpPr>
          <p:cNvPr id="375" name="Shape 375"/>
          <p:cNvSpPr txBox="1">
            <a:spLocks noGrp="1"/>
          </p:cNvSpPr>
          <p:nvPr>
            <p:ph type="sldNum" idx="12"/>
          </p:nvPr>
        </p:nvSpPr>
        <p:spPr>
          <a:xfrm>
            <a:off x="3978131" y="8842029"/>
            <a:ext cx="3043342" cy="465455"/>
          </a:xfrm>
          <a:prstGeom prst="rect">
            <a:avLst/>
          </a:prstGeom>
          <a:noFill/>
          <a:ln>
            <a:noFill/>
          </a:ln>
        </p:spPr>
        <p:txBody>
          <a:bodyPr lIns="93308" tIns="46641" rIns="93308" bIns="46641" anchor="b" anchorCtr="0">
            <a:noAutofit/>
          </a:bodyPr>
          <a:lstStyle/>
          <a:p>
            <a:pPr algn="r">
              <a:buSzPct val="25000"/>
            </a:pPr>
            <a:fld id="{00000000-1234-1234-1234-123412341234}" type="slidenum">
              <a:rPr lang="en-US" sz="1200">
                <a:solidFill>
                  <a:schemeClr val="dk1"/>
                </a:solidFill>
                <a:latin typeface="Calibri"/>
                <a:ea typeface="Calibri"/>
                <a:cs typeface="Calibri"/>
                <a:sym typeface="Calibri"/>
              </a:rPr>
              <a:pPr algn="r">
                <a:buSzPct val="25000"/>
              </a:pPr>
              <a:t>57</a:t>
            </a:fld>
            <a:endParaRPr lang="en-US" sz="1200">
              <a:solidFill>
                <a:schemeClr val="dk1"/>
              </a:solidFill>
              <a:latin typeface="Calibri"/>
              <a:ea typeface="Calibri"/>
              <a:cs typeface="Calibri"/>
              <a:sym typeface="Calibri"/>
            </a:endParaRPr>
          </a:p>
        </p:txBody>
      </p:sp>
    </p:spTree>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79"/>
        <p:cNvGrpSpPr/>
        <p:nvPr/>
      </p:nvGrpSpPr>
      <p:grpSpPr>
        <a:xfrm>
          <a:off x="0" y="0"/>
          <a:ext cx="0" cy="0"/>
          <a:chOff x="0" y="0"/>
          <a:chExt cx="0" cy="0"/>
        </a:xfrm>
      </p:grpSpPr>
      <p:sp>
        <p:nvSpPr>
          <p:cNvPr id="380" name="Shape 380"/>
          <p:cNvSpPr>
            <a:spLocks noGrp="1" noRot="1" noChangeAspect="1"/>
          </p:cNvSpPr>
          <p:nvPr>
            <p:ph type="sldImg" idx="2"/>
          </p:nvPr>
        </p:nvSpPr>
        <p:spPr>
          <a:xfrm>
            <a:off x="1184275" y="698500"/>
            <a:ext cx="4654550" cy="3490913"/>
          </a:xfrm>
          <a:custGeom>
            <a:avLst/>
            <a:gdLst/>
            <a:ahLst/>
            <a:cxnLst/>
            <a:rect l="0" t="0" r="0" b="0"/>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med" len="med"/>
            <a:tailEnd type="none" w="med" len="med"/>
          </a:ln>
        </p:spPr>
      </p:sp>
      <p:sp>
        <p:nvSpPr>
          <p:cNvPr id="381" name="Shape 381"/>
          <p:cNvSpPr txBox="1">
            <a:spLocks noGrp="1"/>
          </p:cNvSpPr>
          <p:nvPr>
            <p:ph type="body" idx="1"/>
          </p:nvPr>
        </p:nvSpPr>
        <p:spPr>
          <a:xfrm>
            <a:off x="702311" y="4421823"/>
            <a:ext cx="5618479" cy="4189095"/>
          </a:xfrm>
          <a:prstGeom prst="rect">
            <a:avLst/>
          </a:prstGeom>
          <a:noFill/>
          <a:ln>
            <a:noFill/>
          </a:ln>
        </p:spPr>
        <p:txBody>
          <a:bodyPr lIns="93308" tIns="46641" rIns="93308" bIns="46641" anchor="t" anchorCtr="0">
            <a:noAutofit/>
          </a:bodyPr>
          <a:lstStyle/>
          <a:p>
            <a:pPr>
              <a:buSzPct val="25000"/>
              <a:buNone/>
            </a:pPr>
            <a:endParaRPr/>
          </a:p>
        </p:txBody>
      </p:sp>
      <p:sp>
        <p:nvSpPr>
          <p:cNvPr id="382" name="Shape 382"/>
          <p:cNvSpPr txBox="1">
            <a:spLocks noGrp="1"/>
          </p:cNvSpPr>
          <p:nvPr>
            <p:ph type="sldNum" idx="12"/>
          </p:nvPr>
        </p:nvSpPr>
        <p:spPr>
          <a:xfrm>
            <a:off x="3978131" y="8842029"/>
            <a:ext cx="3043342" cy="465455"/>
          </a:xfrm>
          <a:prstGeom prst="rect">
            <a:avLst/>
          </a:prstGeom>
          <a:noFill/>
          <a:ln>
            <a:noFill/>
          </a:ln>
        </p:spPr>
        <p:txBody>
          <a:bodyPr lIns="93308" tIns="46641" rIns="93308" bIns="46641" anchor="b" anchorCtr="0">
            <a:noAutofit/>
          </a:bodyPr>
          <a:lstStyle/>
          <a:p>
            <a:pPr algn="r">
              <a:buSzPct val="25000"/>
            </a:pPr>
            <a:fld id="{00000000-1234-1234-1234-123412341234}" type="slidenum">
              <a:rPr lang="en-US" sz="1200">
                <a:solidFill>
                  <a:schemeClr val="dk1"/>
                </a:solidFill>
                <a:latin typeface="Calibri"/>
                <a:ea typeface="Calibri"/>
                <a:cs typeface="Calibri"/>
                <a:sym typeface="Calibri"/>
              </a:rPr>
              <a:pPr algn="r">
                <a:buSzPct val="25000"/>
              </a:pPr>
              <a:t>58</a:t>
            </a:fld>
            <a:endParaRPr lang="en-US" sz="1200">
              <a:solidFill>
                <a:schemeClr val="dk1"/>
              </a:solidFill>
              <a:latin typeface="Calibri"/>
              <a:ea typeface="Calibri"/>
              <a:cs typeface="Calibri"/>
              <a:sym typeface="Calibri"/>
            </a:endParaRPr>
          </a:p>
        </p:txBody>
      </p:sp>
    </p:spTree>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86"/>
        <p:cNvGrpSpPr/>
        <p:nvPr/>
      </p:nvGrpSpPr>
      <p:grpSpPr>
        <a:xfrm>
          <a:off x="0" y="0"/>
          <a:ext cx="0" cy="0"/>
          <a:chOff x="0" y="0"/>
          <a:chExt cx="0" cy="0"/>
        </a:xfrm>
      </p:grpSpPr>
      <p:sp>
        <p:nvSpPr>
          <p:cNvPr id="387" name="Shape 387"/>
          <p:cNvSpPr txBox="1">
            <a:spLocks noGrp="1"/>
          </p:cNvSpPr>
          <p:nvPr>
            <p:ph type="body" idx="1"/>
          </p:nvPr>
        </p:nvSpPr>
        <p:spPr>
          <a:xfrm>
            <a:off x="702311" y="4421823"/>
            <a:ext cx="5618479" cy="4189095"/>
          </a:xfrm>
          <a:prstGeom prst="rect">
            <a:avLst/>
          </a:prstGeom>
        </p:spPr>
        <p:txBody>
          <a:bodyPr lIns="93308" tIns="93308" rIns="93308" bIns="93308" anchor="t" anchorCtr="0">
            <a:noAutofit/>
          </a:bodyPr>
          <a:lstStyle/>
          <a:p>
            <a:pPr>
              <a:buNone/>
            </a:pPr>
            <a:endParaRPr/>
          </a:p>
        </p:txBody>
      </p:sp>
      <p:sp>
        <p:nvSpPr>
          <p:cNvPr id="388" name="Shape 388"/>
          <p:cNvSpPr>
            <a:spLocks noGrp="1" noRot="1" noChangeAspect="1"/>
          </p:cNvSpPr>
          <p:nvPr>
            <p:ph type="sldImg" idx="2"/>
          </p:nvPr>
        </p:nvSpPr>
        <p:spPr>
          <a:xfrm>
            <a:off x="1184275" y="698500"/>
            <a:ext cx="4654550" cy="3490913"/>
          </a:xfrm>
          <a:custGeom>
            <a:avLst/>
            <a:gdLst/>
            <a:ahLst/>
            <a:cxnLst/>
            <a:rect l="0" t="0" r="0" b="0"/>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123"/>
        <p:cNvGrpSpPr/>
        <p:nvPr/>
      </p:nvGrpSpPr>
      <p:grpSpPr>
        <a:xfrm>
          <a:off x="0" y="0"/>
          <a:ext cx="0" cy="0"/>
          <a:chOff x="0" y="0"/>
          <a:chExt cx="0" cy="0"/>
        </a:xfrm>
      </p:grpSpPr>
      <p:sp>
        <p:nvSpPr>
          <p:cNvPr id="4124" name="Shape 4124"/>
          <p:cNvSpPr>
            <a:spLocks noGrp="1" noRot="1" noChangeAspect="1"/>
          </p:cNvSpPr>
          <p:nvPr>
            <p:ph type="sldImg" idx="2"/>
          </p:nvPr>
        </p:nvSpPr>
        <p:spPr>
          <a:xfrm>
            <a:off x="1143000" y="685800"/>
            <a:ext cx="4572000" cy="3429000"/>
          </a:xfrm>
          <a:custGeom>
            <a:avLst/>
            <a:gdLst/>
            <a:ahLst/>
            <a:cxnLst/>
            <a:rect l="0" t="0" r="0" b="0"/>
            <a:pathLst>
              <a:path w="120000" h="120000" extrusionOk="0">
                <a:moveTo>
                  <a:pt x="0" y="0"/>
                </a:moveTo>
                <a:lnTo>
                  <a:pt x="120000" y="0"/>
                </a:lnTo>
                <a:lnTo>
                  <a:pt x="120000" y="120000"/>
                </a:lnTo>
                <a:lnTo>
                  <a:pt x="0" y="120000"/>
                </a:lnTo>
                <a:close/>
              </a:path>
            </a:pathLst>
          </a:custGeom>
        </p:spPr>
      </p:sp>
      <p:sp>
        <p:nvSpPr>
          <p:cNvPr id="4125" name="Shape 4125"/>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spcBef>
                <a:spcPts val="0"/>
              </a:spcBef>
              <a:spcAft>
                <a:spcPts val="0"/>
              </a:spcAft>
              <a:buNone/>
            </a:pPr>
            <a:r>
              <a:rPr lang="en"/>
              <a:t>Why/how is shared inquiry important to aid discussion and oral/written communication skills. What are we doing to develp students. HOw does this look in a classroom and see kids shift from the knowledge to analysis. Video clip of conversations. What do teachers/students need to know or skills do they need to have in order to participate effectively in a shared inquiry.</a:t>
            </a:r>
            <a:endParaRPr/>
          </a:p>
          <a:p>
            <a:pPr marL="0" lvl="0" indent="0" rtl="0">
              <a:spcBef>
                <a:spcPts val="0"/>
              </a:spcBef>
              <a:spcAft>
                <a:spcPts val="0"/>
              </a:spcAft>
              <a:buNone/>
            </a:pPr>
            <a:endParaRPr/>
          </a:p>
        </p:txBody>
      </p:sp>
    </p:spTree>
    <p:extLst>
      <p:ext uri="{BB962C8B-B14F-4D97-AF65-F5344CB8AC3E}">
        <p14:creationId xmlns:p14="http://schemas.microsoft.com/office/powerpoint/2010/main" val="505161191"/>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95"/>
        <p:cNvGrpSpPr/>
        <p:nvPr/>
      </p:nvGrpSpPr>
      <p:grpSpPr>
        <a:xfrm>
          <a:off x="0" y="0"/>
          <a:ext cx="0" cy="0"/>
          <a:chOff x="0" y="0"/>
          <a:chExt cx="0" cy="0"/>
        </a:xfrm>
      </p:grpSpPr>
      <p:sp>
        <p:nvSpPr>
          <p:cNvPr id="396" name="Shape 396"/>
          <p:cNvSpPr txBox="1">
            <a:spLocks noGrp="1"/>
          </p:cNvSpPr>
          <p:nvPr>
            <p:ph type="body" idx="1"/>
          </p:nvPr>
        </p:nvSpPr>
        <p:spPr>
          <a:xfrm>
            <a:off x="702311" y="4421823"/>
            <a:ext cx="5618479" cy="4189095"/>
          </a:xfrm>
          <a:prstGeom prst="rect">
            <a:avLst/>
          </a:prstGeom>
        </p:spPr>
        <p:txBody>
          <a:bodyPr lIns="93308" tIns="93308" rIns="93308" bIns="93308" anchor="t" anchorCtr="0">
            <a:noAutofit/>
          </a:bodyPr>
          <a:lstStyle/>
          <a:p>
            <a:pPr>
              <a:buNone/>
            </a:pPr>
            <a:endParaRPr/>
          </a:p>
        </p:txBody>
      </p:sp>
      <p:sp>
        <p:nvSpPr>
          <p:cNvPr id="397" name="Shape 397"/>
          <p:cNvSpPr>
            <a:spLocks noGrp="1" noRot="1" noChangeAspect="1"/>
          </p:cNvSpPr>
          <p:nvPr>
            <p:ph type="sldImg" idx="2"/>
          </p:nvPr>
        </p:nvSpPr>
        <p:spPr>
          <a:xfrm>
            <a:off x="1184275" y="698500"/>
            <a:ext cx="4654550" cy="3490913"/>
          </a:xfrm>
          <a:custGeom>
            <a:avLst/>
            <a:gdLst/>
            <a:ahLst/>
            <a:cxnLst/>
            <a:rect l="0" t="0" r="0" b="0"/>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1"/>
        <p:cNvGrpSpPr/>
        <p:nvPr/>
      </p:nvGrpSpPr>
      <p:grpSpPr>
        <a:xfrm>
          <a:off x="0" y="0"/>
          <a:ext cx="0" cy="0"/>
          <a:chOff x="0" y="0"/>
          <a:chExt cx="0" cy="0"/>
        </a:xfrm>
      </p:grpSpPr>
      <p:sp>
        <p:nvSpPr>
          <p:cNvPr id="4022" name="Shape 4022"/>
          <p:cNvSpPr>
            <a:spLocks noGrp="1" noRot="1" noChangeAspect="1"/>
          </p:cNvSpPr>
          <p:nvPr>
            <p:ph type="sldImg" idx="2"/>
          </p:nvPr>
        </p:nvSpPr>
        <p:spPr>
          <a:xfrm>
            <a:off x="1143000" y="685800"/>
            <a:ext cx="4572000" cy="3429000"/>
          </a:xfrm>
          <a:custGeom>
            <a:avLst/>
            <a:gdLst/>
            <a:ahLst/>
            <a:cxnLst/>
            <a:rect l="0" t="0" r="0" b="0"/>
            <a:pathLst>
              <a:path w="120000" h="120000" extrusionOk="0">
                <a:moveTo>
                  <a:pt x="0" y="0"/>
                </a:moveTo>
                <a:lnTo>
                  <a:pt x="120000" y="0"/>
                </a:lnTo>
                <a:lnTo>
                  <a:pt x="120000" y="120000"/>
                </a:lnTo>
                <a:lnTo>
                  <a:pt x="0" y="120000"/>
                </a:lnTo>
                <a:close/>
              </a:path>
            </a:pathLst>
          </a:custGeom>
        </p:spPr>
      </p:sp>
      <p:sp>
        <p:nvSpPr>
          <p:cNvPr id="4023" name="Shape 4023"/>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spcBef>
                <a:spcPts val="0"/>
              </a:spcBef>
              <a:spcAft>
                <a:spcPts val="0"/>
              </a:spcAft>
              <a:buNone/>
            </a:pPr>
            <a:endParaRPr/>
          </a:p>
        </p:txBody>
      </p:sp>
    </p:spTree>
    <p:extLst>
      <p:ext uri="{BB962C8B-B14F-4D97-AF65-F5344CB8AC3E}">
        <p14:creationId xmlns:p14="http://schemas.microsoft.com/office/powerpoint/2010/main" val="3616395690"/>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1"/>
        <p:cNvGrpSpPr/>
        <p:nvPr/>
      </p:nvGrpSpPr>
      <p:grpSpPr>
        <a:xfrm>
          <a:off x="0" y="0"/>
          <a:ext cx="0" cy="0"/>
          <a:chOff x="0" y="0"/>
          <a:chExt cx="0" cy="0"/>
        </a:xfrm>
      </p:grpSpPr>
      <p:sp>
        <p:nvSpPr>
          <p:cNvPr id="4022" name="Shape 4022"/>
          <p:cNvSpPr>
            <a:spLocks noGrp="1" noRot="1" noChangeAspect="1"/>
          </p:cNvSpPr>
          <p:nvPr>
            <p:ph type="sldImg" idx="2"/>
          </p:nvPr>
        </p:nvSpPr>
        <p:spPr>
          <a:xfrm>
            <a:off x="1143000" y="685800"/>
            <a:ext cx="4572000" cy="3429000"/>
          </a:xfrm>
          <a:custGeom>
            <a:avLst/>
            <a:gdLst/>
            <a:ahLst/>
            <a:cxnLst/>
            <a:rect l="0" t="0" r="0" b="0"/>
            <a:pathLst>
              <a:path w="120000" h="120000" extrusionOk="0">
                <a:moveTo>
                  <a:pt x="0" y="0"/>
                </a:moveTo>
                <a:lnTo>
                  <a:pt x="120000" y="0"/>
                </a:lnTo>
                <a:lnTo>
                  <a:pt x="120000" y="120000"/>
                </a:lnTo>
                <a:lnTo>
                  <a:pt x="0" y="120000"/>
                </a:lnTo>
                <a:close/>
              </a:path>
            </a:pathLst>
          </a:custGeom>
        </p:spPr>
      </p:sp>
      <p:sp>
        <p:nvSpPr>
          <p:cNvPr id="4023" name="Shape 4023"/>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spcBef>
                <a:spcPts val="0"/>
              </a:spcBef>
              <a:spcAft>
                <a:spcPts val="0"/>
              </a:spcAft>
              <a:buNone/>
            </a:pPr>
            <a:endParaRPr/>
          </a:p>
        </p:txBody>
      </p:sp>
    </p:spTree>
    <p:extLst>
      <p:ext uri="{BB962C8B-B14F-4D97-AF65-F5344CB8AC3E}">
        <p14:creationId xmlns:p14="http://schemas.microsoft.com/office/powerpoint/2010/main" val="2842918236"/>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1"/>
        <p:cNvGrpSpPr/>
        <p:nvPr/>
      </p:nvGrpSpPr>
      <p:grpSpPr>
        <a:xfrm>
          <a:off x="0" y="0"/>
          <a:ext cx="0" cy="0"/>
          <a:chOff x="0" y="0"/>
          <a:chExt cx="0" cy="0"/>
        </a:xfrm>
      </p:grpSpPr>
      <p:sp>
        <p:nvSpPr>
          <p:cNvPr id="92" name="Shape 92"/>
          <p:cNvSpPr>
            <a:spLocks noGrp="1" noRot="1" noChangeAspect="1"/>
          </p:cNvSpPr>
          <p:nvPr>
            <p:ph type="sldImg" idx="2"/>
          </p:nvPr>
        </p:nvSpPr>
        <p:spPr>
          <a:xfrm>
            <a:off x="1184275" y="698500"/>
            <a:ext cx="4654550" cy="3490913"/>
          </a:xfrm>
          <a:custGeom>
            <a:avLst/>
            <a:gdLst/>
            <a:ahLst/>
            <a:cxnLst/>
            <a:rect l="0" t="0" r="0" b="0"/>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med" len="med"/>
            <a:tailEnd type="none" w="med" len="med"/>
          </a:ln>
        </p:spPr>
      </p:sp>
      <p:sp>
        <p:nvSpPr>
          <p:cNvPr id="93" name="Shape 93"/>
          <p:cNvSpPr txBox="1">
            <a:spLocks noGrp="1"/>
          </p:cNvSpPr>
          <p:nvPr>
            <p:ph type="body" idx="1"/>
          </p:nvPr>
        </p:nvSpPr>
        <p:spPr>
          <a:xfrm>
            <a:off x="702311" y="4421823"/>
            <a:ext cx="5618479" cy="4189095"/>
          </a:xfrm>
          <a:prstGeom prst="rect">
            <a:avLst/>
          </a:prstGeom>
          <a:noFill/>
          <a:ln>
            <a:noFill/>
          </a:ln>
        </p:spPr>
        <p:txBody>
          <a:bodyPr lIns="93308" tIns="46641" rIns="93308" bIns="46641" anchor="t" anchorCtr="0">
            <a:noAutofit/>
          </a:bodyPr>
          <a:lstStyle/>
          <a:p>
            <a:pPr>
              <a:buSzPct val="25000"/>
              <a:buNone/>
            </a:pPr>
            <a:endParaRPr/>
          </a:p>
        </p:txBody>
      </p:sp>
      <p:sp>
        <p:nvSpPr>
          <p:cNvPr id="94" name="Shape 94"/>
          <p:cNvSpPr txBox="1">
            <a:spLocks noGrp="1"/>
          </p:cNvSpPr>
          <p:nvPr>
            <p:ph type="sldNum" idx="12"/>
          </p:nvPr>
        </p:nvSpPr>
        <p:spPr>
          <a:xfrm>
            <a:off x="3978131" y="8842029"/>
            <a:ext cx="3043342" cy="465455"/>
          </a:xfrm>
          <a:prstGeom prst="rect">
            <a:avLst/>
          </a:prstGeom>
          <a:noFill/>
          <a:ln>
            <a:noFill/>
          </a:ln>
        </p:spPr>
        <p:txBody>
          <a:bodyPr lIns="93308" tIns="46641" rIns="93308" bIns="46641" anchor="b" anchorCtr="0">
            <a:noAutofit/>
          </a:bodyPr>
          <a:lstStyle/>
          <a:p>
            <a:pPr algn="r">
              <a:buSzPct val="25000"/>
            </a:pPr>
            <a:fld id="{00000000-1234-1234-1234-123412341234}" type="slidenum">
              <a:rPr lang="en-US" sz="1200">
                <a:solidFill>
                  <a:schemeClr val="dk1"/>
                </a:solidFill>
                <a:latin typeface="Calibri"/>
                <a:ea typeface="Calibri"/>
                <a:cs typeface="Calibri"/>
                <a:sym typeface="Calibri"/>
              </a:rPr>
              <a:pPr algn="r">
                <a:buSzPct val="25000"/>
              </a:pPr>
              <a:t>9</a:t>
            </a:fld>
            <a:endParaRPr lang="en-US" sz="1200">
              <a:solidFill>
                <a:schemeClr val="dk1"/>
              </a:solidFill>
              <a:latin typeface="Calibri"/>
              <a:ea typeface="Calibri"/>
              <a:cs typeface="Calibri"/>
              <a:sym typeface="Calibri"/>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8"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4339"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567" tIns="45783" rIns="91567" bIns="45783" numCol="1" anchor="t" anchorCtr="0" compatLnSpc="1">
            <a:prstTxWarp prst="textNoShape">
              <a:avLst/>
            </a:prstTxWarp>
          </a:bodyPr>
          <a:lstStyle/>
          <a:p>
            <a:endParaRPr lang="en-US" altLang="en-US"/>
          </a:p>
        </p:txBody>
      </p:sp>
      <p:sp>
        <p:nvSpPr>
          <p:cNvPr id="14340"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567" tIns="45783" rIns="91567" bIns="45783"/>
          <a:lstStyle>
            <a:lvl1pPr>
              <a:defRPr>
                <a:solidFill>
                  <a:schemeClr val="tx1"/>
                </a:solidFill>
                <a:latin typeface="Arial" charset="0"/>
              </a:defRPr>
            </a:lvl1pPr>
            <a:lvl2pPr marL="743988" indent="-286149">
              <a:defRPr>
                <a:solidFill>
                  <a:schemeClr val="tx1"/>
                </a:solidFill>
                <a:latin typeface="Arial" charset="0"/>
              </a:defRPr>
            </a:lvl2pPr>
            <a:lvl3pPr marL="1144596" indent="-228919">
              <a:defRPr>
                <a:solidFill>
                  <a:schemeClr val="tx1"/>
                </a:solidFill>
                <a:latin typeface="Arial" charset="0"/>
              </a:defRPr>
            </a:lvl3pPr>
            <a:lvl4pPr marL="1602435" indent="-228919">
              <a:defRPr>
                <a:solidFill>
                  <a:schemeClr val="tx1"/>
                </a:solidFill>
                <a:latin typeface="Arial" charset="0"/>
              </a:defRPr>
            </a:lvl4pPr>
            <a:lvl5pPr marL="2060274" indent="-228919">
              <a:defRPr>
                <a:solidFill>
                  <a:schemeClr val="tx1"/>
                </a:solidFill>
                <a:latin typeface="Arial" charset="0"/>
              </a:defRPr>
            </a:lvl5pPr>
            <a:lvl6pPr marL="2518111" indent="-228919" eaLnBrk="0" fontAlgn="base" hangingPunct="0">
              <a:spcBef>
                <a:spcPct val="0"/>
              </a:spcBef>
              <a:spcAft>
                <a:spcPct val="0"/>
              </a:spcAft>
              <a:defRPr>
                <a:solidFill>
                  <a:schemeClr val="tx1"/>
                </a:solidFill>
                <a:latin typeface="Arial" charset="0"/>
              </a:defRPr>
            </a:lvl6pPr>
            <a:lvl7pPr marL="2975949" indent="-228919" eaLnBrk="0" fontAlgn="base" hangingPunct="0">
              <a:spcBef>
                <a:spcPct val="0"/>
              </a:spcBef>
              <a:spcAft>
                <a:spcPct val="0"/>
              </a:spcAft>
              <a:defRPr>
                <a:solidFill>
                  <a:schemeClr val="tx1"/>
                </a:solidFill>
                <a:latin typeface="Arial" charset="0"/>
              </a:defRPr>
            </a:lvl7pPr>
            <a:lvl8pPr marL="3433788" indent="-228919" eaLnBrk="0" fontAlgn="base" hangingPunct="0">
              <a:spcBef>
                <a:spcPct val="0"/>
              </a:spcBef>
              <a:spcAft>
                <a:spcPct val="0"/>
              </a:spcAft>
              <a:defRPr>
                <a:solidFill>
                  <a:schemeClr val="tx1"/>
                </a:solidFill>
                <a:latin typeface="Arial" charset="0"/>
              </a:defRPr>
            </a:lvl8pPr>
            <a:lvl9pPr marL="3891627" indent="-228919" eaLnBrk="0" fontAlgn="base" hangingPunct="0">
              <a:spcBef>
                <a:spcPct val="0"/>
              </a:spcBef>
              <a:spcAft>
                <a:spcPct val="0"/>
              </a:spcAft>
              <a:defRPr>
                <a:solidFill>
                  <a:schemeClr val="tx1"/>
                </a:solidFill>
                <a:latin typeface="Arial" charset="0"/>
              </a:defRPr>
            </a:lvl9pPr>
          </a:lstStyle>
          <a:p>
            <a:fld id="{6CCEC078-12FB-4503-9E80-E43B601E6D28}" type="slidenum">
              <a:rPr lang="en-US" altLang="en-US">
                <a:solidFill>
                  <a:srgbClr val="000000"/>
                </a:solidFill>
                <a:latin typeface="Calibri" pitchFamily="34" charset="0"/>
              </a:rPr>
              <a:pPr/>
              <a:t>11</a:t>
            </a:fld>
            <a:endParaRPr lang="en-US" altLang="en-US">
              <a:solidFill>
                <a:srgbClr val="000000"/>
              </a:solidFill>
              <a:latin typeface="Calibri" pitchFamily="34" charset="0"/>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idx="10"/>
          </p:nvPr>
        </p:nvSpPr>
        <p:spPr/>
        <p:txBody>
          <a:bodyPr/>
          <a:lstStyle/>
          <a:p>
            <a:pPr algn="r">
              <a:buSzPct val="25000"/>
            </a:pPr>
            <a:fld id="{00000000-1234-1234-1234-123412341234}" type="slidenum">
              <a:rPr lang="en-US" sz="1200">
                <a:solidFill>
                  <a:schemeClr val="dk1"/>
                </a:solidFill>
                <a:latin typeface="Calibri"/>
                <a:ea typeface="Calibri"/>
                <a:cs typeface="Calibri"/>
                <a:sym typeface="Calibri"/>
              </a:rPr>
              <a:pPr algn="r">
                <a:buSzPct val="25000"/>
              </a:pPr>
              <a:t>12</a:t>
            </a:fld>
            <a:endParaRPr lang="en-US" sz="1200">
              <a:solidFill>
                <a:schemeClr val="dk1"/>
              </a:solidFill>
              <a:latin typeface="Calibri"/>
              <a:ea typeface="Calibri"/>
              <a:cs typeface="Calibri"/>
              <a:sym typeface="Calibri"/>
            </a:endParaRPr>
          </a:p>
        </p:txBody>
      </p:sp>
    </p:spTree>
    <p:extLst>
      <p:ext uri="{BB962C8B-B14F-4D97-AF65-F5344CB8AC3E}">
        <p14:creationId xmlns:p14="http://schemas.microsoft.com/office/powerpoint/2010/main" val="2613987357"/>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jpeg"/><Relationship Id="rId1" Type="http://schemas.openxmlformats.org/officeDocument/2006/relationships/slideMaster" Target="../slideMasters/slideMaster2.xml"/><Relationship Id="rId5" Type="http://schemas.openxmlformats.org/officeDocument/2006/relationships/image" Target="../media/image7.png"/><Relationship Id="rId4" Type="http://schemas.openxmlformats.org/officeDocument/2006/relationships/image" Target="../media/image6.png"/></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jpeg"/><Relationship Id="rId1" Type="http://schemas.openxmlformats.org/officeDocument/2006/relationships/slideMaster" Target="../slideMasters/slideMaster3.xml"/><Relationship Id="rId5" Type="http://schemas.openxmlformats.org/officeDocument/2006/relationships/image" Target="../media/image7.png"/><Relationship Id="rId4" Type="http://schemas.openxmlformats.org/officeDocument/2006/relationships/image" Target="../media/image6.png"/></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3.xml"/></Relationships>
</file>

<file path=ppt/slideLayouts/_rels/slideLayout29.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jpeg"/><Relationship Id="rId1" Type="http://schemas.openxmlformats.org/officeDocument/2006/relationships/slideMaster" Target="../slideMasters/slideMaster4.xml"/><Relationship Id="rId5" Type="http://schemas.openxmlformats.org/officeDocument/2006/relationships/image" Target="../media/image7.png"/><Relationship Id="rId4" Type="http://schemas.openxmlformats.org/officeDocument/2006/relationships/image" Target="../media/image6.png"/></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6.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4.xml"/></Relationships>
</file>

<file path=ppt/slideLayouts/_rels/slideLayout37.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jpeg"/><Relationship Id="rId1" Type="http://schemas.openxmlformats.org/officeDocument/2006/relationships/slideMaster" Target="../slideMasters/slideMaster5.xml"/><Relationship Id="rId5" Type="http://schemas.openxmlformats.org/officeDocument/2006/relationships/image" Target="../media/image7.png"/><Relationship Id="rId4" Type="http://schemas.openxmlformats.org/officeDocument/2006/relationships/image" Target="../media/image6.png"/></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4.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5.xml"/></Relationships>
</file>

<file path=ppt/slideLayouts/_rels/slideLayout45.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jpeg"/><Relationship Id="rId1" Type="http://schemas.openxmlformats.org/officeDocument/2006/relationships/slideMaster" Target="../slideMasters/slideMaster6.xml"/><Relationship Id="rId5" Type="http://schemas.openxmlformats.org/officeDocument/2006/relationships/image" Target="../media/image7.png"/><Relationship Id="rId4" Type="http://schemas.openxmlformats.org/officeDocument/2006/relationships/image" Target="../media/image6.png"/></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2.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6.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Shape 15"/>
        <p:cNvGrpSpPr/>
        <p:nvPr/>
      </p:nvGrpSpPr>
      <p:grpSpPr>
        <a:xfrm>
          <a:off x="0" y="0"/>
          <a:ext cx="0" cy="0"/>
          <a:chOff x="0" y="0"/>
          <a:chExt cx="0" cy="0"/>
        </a:xfrm>
      </p:grpSpPr>
      <p:sp>
        <p:nvSpPr>
          <p:cNvPr id="16" name="Shape 16"/>
          <p:cNvSpPr txBox="1">
            <a:spLocks noGrp="1"/>
          </p:cNvSpPr>
          <p:nvPr>
            <p:ph type="ctrTitle"/>
          </p:nvPr>
        </p:nvSpPr>
        <p:spPr>
          <a:xfrm>
            <a:off x="685800" y="2130425"/>
            <a:ext cx="7772400" cy="1470024"/>
          </a:xfrm>
          <a:prstGeom prst="rect">
            <a:avLst/>
          </a:prstGeom>
          <a:noFill/>
          <a:ln>
            <a:noFill/>
          </a:ln>
        </p:spPr>
        <p:txBody>
          <a:bodyPr lIns="91425" tIns="91425" rIns="91425" bIns="91425" anchor="b" anchorCtr="0"/>
          <a:lstStyle>
            <a:lvl1pPr marL="0" marR="0" lvl="0" indent="0" algn="ctr" rtl="0">
              <a:spcBef>
                <a:spcPts val="0"/>
              </a:spcBef>
              <a:buClr>
                <a:schemeClr val="lt1"/>
              </a:buClr>
              <a:buFont typeface="Corbel"/>
              <a:buNone/>
              <a:defRPr sz="5400" b="0" i="0" u="none" strike="noStrike" cap="none">
                <a:solidFill>
                  <a:schemeClr val="lt1"/>
                </a:solidFill>
                <a:latin typeface="Corbel"/>
                <a:ea typeface="Corbel"/>
                <a:cs typeface="Corbel"/>
                <a:sym typeface="Corbel"/>
              </a:defRPr>
            </a:lvl1pPr>
            <a:lvl2pPr marL="0" marR="0" lvl="1" indent="0" algn="l" rtl="0">
              <a:spcBef>
                <a:spcPts val="0"/>
              </a:spcBef>
              <a:buNone/>
              <a:defRPr sz="1800" b="0" i="0" u="none" strike="noStrike" cap="none">
                <a:solidFill>
                  <a:schemeClr val="lt2"/>
                </a:solidFill>
              </a:defRPr>
            </a:lvl2pPr>
            <a:lvl3pPr marL="0" marR="0" lvl="2" indent="0" algn="l" rtl="0">
              <a:spcBef>
                <a:spcPts val="0"/>
              </a:spcBef>
              <a:buNone/>
              <a:defRPr sz="1800" b="0" i="0" u="none" strike="noStrike" cap="none">
                <a:solidFill>
                  <a:schemeClr val="lt2"/>
                </a:solidFill>
              </a:defRPr>
            </a:lvl3pPr>
            <a:lvl4pPr marL="0" marR="0" lvl="3" indent="0" algn="l" rtl="0">
              <a:spcBef>
                <a:spcPts val="0"/>
              </a:spcBef>
              <a:buNone/>
              <a:defRPr sz="1800" b="0" i="0" u="none" strike="noStrike" cap="none">
                <a:solidFill>
                  <a:schemeClr val="lt2"/>
                </a:solidFill>
              </a:defRPr>
            </a:lvl4pPr>
            <a:lvl5pPr marL="0" marR="0" lvl="4" indent="0" algn="l" rtl="0">
              <a:spcBef>
                <a:spcPts val="0"/>
              </a:spcBef>
              <a:buNone/>
              <a:defRPr sz="1800" b="0" i="0" u="none" strike="noStrike" cap="none">
                <a:solidFill>
                  <a:schemeClr val="lt2"/>
                </a:solidFill>
              </a:defRPr>
            </a:lvl5pPr>
            <a:lvl6pPr marL="0" marR="0" lvl="5" indent="0" algn="l" rtl="0">
              <a:spcBef>
                <a:spcPts val="0"/>
              </a:spcBef>
              <a:buNone/>
              <a:defRPr sz="1800" b="0" i="0" u="none" strike="noStrike" cap="none">
                <a:solidFill>
                  <a:schemeClr val="lt2"/>
                </a:solidFill>
              </a:defRPr>
            </a:lvl6pPr>
            <a:lvl7pPr marL="0" marR="0" lvl="6" indent="0" algn="l" rtl="0">
              <a:spcBef>
                <a:spcPts val="0"/>
              </a:spcBef>
              <a:buNone/>
              <a:defRPr sz="1800" b="0" i="0" u="none" strike="noStrike" cap="none">
                <a:solidFill>
                  <a:schemeClr val="lt2"/>
                </a:solidFill>
              </a:defRPr>
            </a:lvl7pPr>
            <a:lvl8pPr marL="0" marR="0" lvl="7" indent="0" algn="l" rtl="0">
              <a:spcBef>
                <a:spcPts val="0"/>
              </a:spcBef>
              <a:buNone/>
              <a:defRPr sz="1800" b="0" i="0" u="none" strike="noStrike" cap="none">
                <a:solidFill>
                  <a:schemeClr val="lt2"/>
                </a:solidFill>
              </a:defRPr>
            </a:lvl8pPr>
            <a:lvl9pPr marL="0" marR="0" lvl="8" indent="0" algn="l" rtl="0">
              <a:spcBef>
                <a:spcPts val="0"/>
              </a:spcBef>
              <a:buNone/>
              <a:defRPr sz="1800" b="0" i="0" u="none" strike="noStrike" cap="none">
                <a:solidFill>
                  <a:schemeClr val="lt2"/>
                </a:solidFill>
              </a:defRPr>
            </a:lvl9pPr>
          </a:lstStyle>
          <a:p>
            <a:endParaRPr/>
          </a:p>
        </p:txBody>
      </p:sp>
      <p:sp>
        <p:nvSpPr>
          <p:cNvPr id="17" name="Shape 17"/>
          <p:cNvSpPr txBox="1">
            <a:spLocks noGrp="1"/>
          </p:cNvSpPr>
          <p:nvPr>
            <p:ph type="subTitle" idx="1"/>
          </p:nvPr>
        </p:nvSpPr>
        <p:spPr>
          <a:xfrm>
            <a:off x="1371600" y="3886200"/>
            <a:ext cx="6400799" cy="1752600"/>
          </a:xfrm>
          <a:prstGeom prst="rect">
            <a:avLst/>
          </a:prstGeom>
          <a:noFill/>
          <a:ln>
            <a:noFill/>
          </a:ln>
        </p:spPr>
        <p:txBody>
          <a:bodyPr lIns="91425" tIns="91425" rIns="91425" bIns="91425" anchor="t" anchorCtr="0"/>
          <a:lstStyle>
            <a:lvl1pPr marL="0" marR="0" lvl="0" indent="0" algn="ctr" rtl="0">
              <a:lnSpc>
                <a:spcPct val="150000"/>
              </a:lnSpc>
              <a:spcBef>
                <a:spcPts val="560"/>
              </a:spcBef>
              <a:buClr>
                <a:schemeClr val="lt2"/>
              </a:buClr>
              <a:buFont typeface="Arial"/>
              <a:buNone/>
              <a:defRPr sz="2800" b="0" i="0" u="none" strike="noStrike" cap="none">
                <a:solidFill>
                  <a:schemeClr val="lt2"/>
                </a:solidFill>
                <a:latin typeface="Corbel"/>
                <a:ea typeface="Corbel"/>
                <a:cs typeface="Corbel"/>
                <a:sym typeface="Corbel"/>
              </a:defRPr>
            </a:lvl1pPr>
            <a:lvl2pPr marL="457200" marR="0" lvl="1" indent="0" algn="ctr" rtl="0">
              <a:lnSpc>
                <a:spcPct val="150000"/>
              </a:lnSpc>
              <a:spcBef>
                <a:spcPts val="560"/>
              </a:spcBef>
              <a:buClr>
                <a:schemeClr val="lt1"/>
              </a:buClr>
              <a:buFont typeface="Arial"/>
              <a:buNone/>
              <a:defRPr sz="2800" b="0" i="0" u="none" strike="noStrike" cap="none">
                <a:solidFill>
                  <a:schemeClr val="lt1"/>
                </a:solidFill>
                <a:latin typeface="Corbel"/>
                <a:ea typeface="Corbel"/>
                <a:cs typeface="Corbel"/>
                <a:sym typeface="Corbel"/>
              </a:defRPr>
            </a:lvl2pPr>
            <a:lvl3pPr marL="914400" marR="0" lvl="2" indent="0" algn="ctr" rtl="0">
              <a:lnSpc>
                <a:spcPct val="150000"/>
              </a:lnSpc>
              <a:spcBef>
                <a:spcPts val="480"/>
              </a:spcBef>
              <a:buClr>
                <a:schemeClr val="lt1"/>
              </a:buClr>
              <a:buFont typeface="Arial"/>
              <a:buNone/>
              <a:defRPr sz="2400" b="0" i="0" u="none" strike="noStrike" cap="none">
                <a:solidFill>
                  <a:schemeClr val="lt1"/>
                </a:solidFill>
                <a:latin typeface="Corbel"/>
                <a:ea typeface="Corbel"/>
                <a:cs typeface="Corbel"/>
                <a:sym typeface="Corbel"/>
              </a:defRPr>
            </a:lvl3pPr>
            <a:lvl4pPr marL="1371600" marR="0" lvl="3" indent="0" algn="ctr" rtl="0">
              <a:lnSpc>
                <a:spcPct val="150000"/>
              </a:lnSpc>
              <a:spcBef>
                <a:spcPts val="400"/>
              </a:spcBef>
              <a:buClr>
                <a:schemeClr val="lt1"/>
              </a:buClr>
              <a:buFont typeface="Arial"/>
              <a:buNone/>
              <a:defRPr sz="2000" b="0" i="0" u="none" strike="noStrike" cap="none">
                <a:solidFill>
                  <a:schemeClr val="lt1"/>
                </a:solidFill>
                <a:latin typeface="Corbel"/>
                <a:ea typeface="Corbel"/>
                <a:cs typeface="Corbel"/>
                <a:sym typeface="Corbel"/>
              </a:defRPr>
            </a:lvl4pPr>
            <a:lvl5pPr marL="1828800" marR="0" lvl="4" indent="0" algn="ctr" rtl="0">
              <a:lnSpc>
                <a:spcPct val="150000"/>
              </a:lnSpc>
              <a:spcBef>
                <a:spcPts val="400"/>
              </a:spcBef>
              <a:buClr>
                <a:schemeClr val="lt1"/>
              </a:buClr>
              <a:buFont typeface="Arial"/>
              <a:buNone/>
              <a:defRPr sz="2000" b="0" i="0" u="none" strike="noStrike" cap="none">
                <a:solidFill>
                  <a:schemeClr val="lt1"/>
                </a:solidFill>
                <a:latin typeface="Corbel"/>
                <a:ea typeface="Corbel"/>
                <a:cs typeface="Corbel"/>
                <a:sym typeface="Corbel"/>
              </a:defRPr>
            </a:lvl5pPr>
            <a:lvl6pPr marL="2286000" marR="0" lvl="5" indent="0" algn="ctr" rtl="0">
              <a:spcBef>
                <a:spcPts val="400"/>
              </a:spcBef>
              <a:buClr>
                <a:schemeClr val="lt1"/>
              </a:buClr>
              <a:buFont typeface="Arial"/>
              <a:buNone/>
              <a:defRPr sz="2000" b="0" i="0" u="none" strike="noStrike" cap="none">
                <a:solidFill>
                  <a:schemeClr val="lt1"/>
                </a:solidFill>
                <a:latin typeface="Corbel"/>
                <a:ea typeface="Corbel"/>
                <a:cs typeface="Corbel"/>
                <a:sym typeface="Corbel"/>
              </a:defRPr>
            </a:lvl6pPr>
            <a:lvl7pPr marL="2743200" marR="0" lvl="6" indent="0" algn="ctr" rtl="0">
              <a:spcBef>
                <a:spcPts val="400"/>
              </a:spcBef>
              <a:buClr>
                <a:schemeClr val="lt1"/>
              </a:buClr>
              <a:buFont typeface="Arial"/>
              <a:buNone/>
              <a:defRPr sz="2000" b="0" i="0" u="none" strike="noStrike" cap="none">
                <a:solidFill>
                  <a:schemeClr val="lt1"/>
                </a:solidFill>
                <a:latin typeface="Corbel"/>
                <a:ea typeface="Corbel"/>
                <a:cs typeface="Corbel"/>
                <a:sym typeface="Corbel"/>
              </a:defRPr>
            </a:lvl7pPr>
            <a:lvl8pPr marL="3200400" marR="0" lvl="7" indent="0" algn="ctr" rtl="0">
              <a:spcBef>
                <a:spcPts val="400"/>
              </a:spcBef>
              <a:buClr>
                <a:schemeClr val="lt1"/>
              </a:buClr>
              <a:buFont typeface="Arial"/>
              <a:buNone/>
              <a:defRPr sz="2000" b="0" i="0" u="none" strike="noStrike" cap="none">
                <a:solidFill>
                  <a:schemeClr val="lt1"/>
                </a:solidFill>
                <a:latin typeface="Corbel"/>
                <a:ea typeface="Corbel"/>
                <a:cs typeface="Corbel"/>
                <a:sym typeface="Corbel"/>
              </a:defRPr>
            </a:lvl8pPr>
            <a:lvl9pPr marL="3657600" marR="0" lvl="8" indent="0" algn="ctr" rtl="0">
              <a:spcBef>
                <a:spcPts val="400"/>
              </a:spcBef>
              <a:buClr>
                <a:schemeClr val="lt1"/>
              </a:buClr>
              <a:buFont typeface="Arial"/>
              <a:buNone/>
              <a:defRPr sz="2000" b="0" i="0" u="none" strike="noStrike" cap="none">
                <a:solidFill>
                  <a:schemeClr val="lt1"/>
                </a:solidFill>
                <a:latin typeface="Corbel"/>
                <a:ea typeface="Corbel"/>
                <a:cs typeface="Corbel"/>
                <a:sym typeface="Corbel"/>
              </a:defRPr>
            </a:lvl9pPr>
          </a:lstStyle>
          <a:p>
            <a:endParaRPr/>
          </a:p>
        </p:txBody>
      </p:sp>
      <p:sp>
        <p:nvSpPr>
          <p:cNvPr id="18" name="Shape 18"/>
          <p:cNvSpPr txBox="1">
            <a:spLocks noGrp="1"/>
          </p:cNvSpPr>
          <p:nvPr>
            <p:ph type="dt" idx="10"/>
          </p:nvPr>
        </p:nvSpPr>
        <p:spPr>
          <a:xfrm>
            <a:off x="457200" y="6356350"/>
            <a:ext cx="2133599" cy="365125"/>
          </a:xfrm>
          <a:prstGeom prst="rect">
            <a:avLst/>
          </a:prstGeom>
          <a:noFill/>
          <a:ln>
            <a:noFill/>
          </a:ln>
        </p:spPr>
        <p:txBody>
          <a:bodyPr lIns="91425" tIns="91425" rIns="91425" bIns="91425" anchor="ctr" anchorCtr="0"/>
          <a:lstStyle>
            <a:lvl1pPr marL="0" marR="0" lvl="0" indent="0" algn="l" rtl="0">
              <a:spcBef>
                <a:spcPts val="0"/>
              </a:spcBef>
              <a:buNone/>
              <a:defRPr sz="1200" b="0" i="0" u="none" strike="noStrike" cap="none">
                <a:solidFill>
                  <a:schemeClr val="lt1"/>
                </a:solidFill>
                <a:latin typeface="Corbel"/>
                <a:ea typeface="Corbel"/>
                <a:cs typeface="Corbel"/>
                <a:sym typeface="Corbel"/>
              </a:defRPr>
            </a:lvl1pPr>
            <a:lvl2pPr marL="457200" marR="0" lvl="1" indent="0" algn="l" rtl="0">
              <a:spcBef>
                <a:spcPts val="0"/>
              </a:spcBef>
              <a:buNone/>
              <a:defRPr sz="1800" b="0" i="0" u="none" strike="noStrike" cap="none">
                <a:solidFill>
                  <a:schemeClr val="lt1"/>
                </a:solidFill>
                <a:latin typeface="Corbel"/>
                <a:ea typeface="Corbel"/>
                <a:cs typeface="Corbel"/>
                <a:sym typeface="Corbel"/>
              </a:defRPr>
            </a:lvl2pPr>
            <a:lvl3pPr marL="914400" marR="0" lvl="2" indent="0" algn="l" rtl="0">
              <a:spcBef>
                <a:spcPts val="0"/>
              </a:spcBef>
              <a:buNone/>
              <a:defRPr sz="1800" b="0" i="0" u="none" strike="noStrike" cap="none">
                <a:solidFill>
                  <a:schemeClr val="lt1"/>
                </a:solidFill>
                <a:latin typeface="Corbel"/>
                <a:ea typeface="Corbel"/>
                <a:cs typeface="Corbel"/>
                <a:sym typeface="Corbel"/>
              </a:defRPr>
            </a:lvl3pPr>
            <a:lvl4pPr marL="1371600" marR="0" lvl="3" indent="0" algn="l" rtl="0">
              <a:spcBef>
                <a:spcPts val="0"/>
              </a:spcBef>
              <a:buNone/>
              <a:defRPr sz="1800" b="0" i="0" u="none" strike="noStrike" cap="none">
                <a:solidFill>
                  <a:schemeClr val="lt1"/>
                </a:solidFill>
                <a:latin typeface="Corbel"/>
                <a:ea typeface="Corbel"/>
                <a:cs typeface="Corbel"/>
                <a:sym typeface="Corbel"/>
              </a:defRPr>
            </a:lvl4pPr>
            <a:lvl5pPr marL="1828800" marR="0" lvl="4" indent="0" algn="l" rtl="0">
              <a:spcBef>
                <a:spcPts val="0"/>
              </a:spcBef>
              <a:buNone/>
              <a:defRPr sz="1800" b="0" i="0" u="none" strike="noStrike" cap="none">
                <a:solidFill>
                  <a:schemeClr val="lt1"/>
                </a:solidFill>
                <a:latin typeface="Corbel"/>
                <a:ea typeface="Corbel"/>
                <a:cs typeface="Corbel"/>
                <a:sym typeface="Corbel"/>
              </a:defRPr>
            </a:lvl5pPr>
            <a:lvl6pPr marL="2286000" marR="0" lvl="5" indent="0" algn="l" rtl="0">
              <a:spcBef>
                <a:spcPts val="0"/>
              </a:spcBef>
              <a:buNone/>
              <a:defRPr sz="1800" b="0" i="0" u="none" strike="noStrike" cap="none">
                <a:solidFill>
                  <a:schemeClr val="lt1"/>
                </a:solidFill>
                <a:latin typeface="Corbel"/>
                <a:ea typeface="Corbel"/>
                <a:cs typeface="Corbel"/>
                <a:sym typeface="Corbel"/>
              </a:defRPr>
            </a:lvl6pPr>
            <a:lvl7pPr marL="2743200" marR="0" lvl="6" indent="0" algn="l" rtl="0">
              <a:spcBef>
                <a:spcPts val="0"/>
              </a:spcBef>
              <a:buNone/>
              <a:defRPr sz="1800" b="0" i="0" u="none" strike="noStrike" cap="none">
                <a:solidFill>
                  <a:schemeClr val="lt1"/>
                </a:solidFill>
                <a:latin typeface="Corbel"/>
                <a:ea typeface="Corbel"/>
                <a:cs typeface="Corbel"/>
                <a:sym typeface="Corbel"/>
              </a:defRPr>
            </a:lvl7pPr>
            <a:lvl8pPr marL="3200400" marR="0" lvl="7" indent="0" algn="l" rtl="0">
              <a:spcBef>
                <a:spcPts val="0"/>
              </a:spcBef>
              <a:buNone/>
              <a:defRPr sz="1800" b="0" i="0" u="none" strike="noStrike" cap="none">
                <a:solidFill>
                  <a:schemeClr val="lt1"/>
                </a:solidFill>
                <a:latin typeface="Corbel"/>
                <a:ea typeface="Corbel"/>
                <a:cs typeface="Corbel"/>
                <a:sym typeface="Corbel"/>
              </a:defRPr>
            </a:lvl8pPr>
            <a:lvl9pPr marL="3657600" marR="0" lvl="8" indent="0" algn="l" rtl="0">
              <a:spcBef>
                <a:spcPts val="0"/>
              </a:spcBef>
              <a:buNone/>
              <a:defRPr sz="1800" b="0" i="0" u="none" strike="noStrike" cap="none">
                <a:solidFill>
                  <a:schemeClr val="lt1"/>
                </a:solidFill>
                <a:latin typeface="Corbel"/>
                <a:ea typeface="Corbel"/>
                <a:cs typeface="Corbel"/>
                <a:sym typeface="Corbel"/>
              </a:defRPr>
            </a:lvl9pPr>
          </a:lstStyle>
          <a:p>
            <a:endParaRPr/>
          </a:p>
        </p:txBody>
      </p:sp>
      <p:sp>
        <p:nvSpPr>
          <p:cNvPr id="19" name="Shape 19"/>
          <p:cNvSpPr txBox="1">
            <a:spLocks noGrp="1"/>
          </p:cNvSpPr>
          <p:nvPr>
            <p:ph type="ftr" idx="11"/>
          </p:nvPr>
        </p:nvSpPr>
        <p:spPr>
          <a:xfrm>
            <a:off x="3124200" y="6356350"/>
            <a:ext cx="2895600" cy="365125"/>
          </a:xfrm>
          <a:prstGeom prst="rect">
            <a:avLst/>
          </a:prstGeom>
          <a:noFill/>
          <a:ln>
            <a:noFill/>
          </a:ln>
        </p:spPr>
        <p:txBody>
          <a:bodyPr lIns="91425" tIns="91425" rIns="91425" bIns="91425" anchor="ctr" anchorCtr="0"/>
          <a:lstStyle>
            <a:lvl1pPr marL="0" marR="0" lvl="0" indent="0" algn="ctr" rtl="0">
              <a:spcBef>
                <a:spcPts val="0"/>
              </a:spcBef>
              <a:buNone/>
              <a:defRPr sz="1200" b="0" i="0" u="none" strike="noStrike" cap="none">
                <a:solidFill>
                  <a:schemeClr val="lt1"/>
                </a:solidFill>
                <a:latin typeface="Corbel"/>
                <a:ea typeface="Corbel"/>
                <a:cs typeface="Corbel"/>
                <a:sym typeface="Corbel"/>
              </a:defRPr>
            </a:lvl1pPr>
            <a:lvl2pPr marL="457200" marR="0" lvl="1" indent="0" algn="l" rtl="0">
              <a:spcBef>
                <a:spcPts val="0"/>
              </a:spcBef>
              <a:buNone/>
              <a:defRPr sz="1800" b="0" i="0" u="none" strike="noStrike" cap="none">
                <a:solidFill>
                  <a:schemeClr val="lt1"/>
                </a:solidFill>
                <a:latin typeface="Corbel"/>
                <a:ea typeface="Corbel"/>
                <a:cs typeface="Corbel"/>
                <a:sym typeface="Corbel"/>
              </a:defRPr>
            </a:lvl2pPr>
            <a:lvl3pPr marL="914400" marR="0" lvl="2" indent="0" algn="l" rtl="0">
              <a:spcBef>
                <a:spcPts val="0"/>
              </a:spcBef>
              <a:buNone/>
              <a:defRPr sz="1800" b="0" i="0" u="none" strike="noStrike" cap="none">
                <a:solidFill>
                  <a:schemeClr val="lt1"/>
                </a:solidFill>
                <a:latin typeface="Corbel"/>
                <a:ea typeface="Corbel"/>
                <a:cs typeface="Corbel"/>
                <a:sym typeface="Corbel"/>
              </a:defRPr>
            </a:lvl3pPr>
            <a:lvl4pPr marL="1371600" marR="0" lvl="3" indent="0" algn="l" rtl="0">
              <a:spcBef>
                <a:spcPts val="0"/>
              </a:spcBef>
              <a:buNone/>
              <a:defRPr sz="1800" b="0" i="0" u="none" strike="noStrike" cap="none">
                <a:solidFill>
                  <a:schemeClr val="lt1"/>
                </a:solidFill>
                <a:latin typeface="Corbel"/>
                <a:ea typeface="Corbel"/>
                <a:cs typeface="Corbel"/>
                <a:sym typeface="Corbel"/>
              </a:defRPr>
            </a:lvl4pPr>
            <a:lvl5pPr marL="1828800" marR="0" lvl="4" indent="0" algn="l" rtl="0">
              <a:spcBef>
                <a:spcPts val="0"/>
              </a:spcBef>
              <a:buNone/>
              <a:defRPr sz="1800" b="0" i="0" u="none" strike="noStrike" cap="none">
                <a:solidFill>
                  <a:schemeClr val="lt1"/>
                </a:solidFill>
                <a:latin typeface="Corbel"/>
                <a:ea typeface="Corbel"/>
                <a:cs typeface="Corbel"/>
                <a:sym typeface="Corbel"/>
              </a:defRPr>
            </a:lvl5pPr>
            <a:lvl6pPr marL="2286000" marR="0" lvl="5" indent="0" algn="l" rtl="0">
              <a:spcBef>
                <a:spcPts val="0"/>
              </a:spcBef>
              <a:buNone/>
              <a:defRPr sz="1800" b="0" i="0" u="none" strike="noStrike" cap="none">
                <a:solidFill>
                  <a:schemeClr val="lt1"/>
                </a:solidFill>
                <a:latin typeface="Corbel"/>
                <a:ea typeface="Corbel"/>
                <a:cs typeface="Corbel"/>
                <a:sym typeface="Corbel"/>
              </a:defRPr>
            </a:lvl6pPr>
            <a:lvl7pPr marL="2743200" marR="0" lvl="6" indent="0" algn="l" rtl="0">
              <a:spcBef>
                <a:spcPts val="0"/>
              </a:spcBef>
              <a:buNone/>
              <a:defRPr sz="1800" b="0" i="0" u="none" strike="noStrike" cap="none">
                <a:solidFill>
                  <a:schemeClr val="lt1"/>
                </a:solidFill>
                <a:latin typeface="Corbel"/>
                <a:ea typeface="Corbel"/>
                <a:cs typeface="Corbel"/>
                <a:sym typeface="Corbel"/>
              </a:defRPr>
            </a:lvl7pPr>
            <a:lvl8pPr marL="3200400" marR="0" lvl="7" indent="0" algn="l" rtl="0">
              <a:spcBef>
                <a:spcPts val="0"/>
              </a:spcBef>
              <a:buNone/>
              <a:defRPr sz="1800" b="0" i="0" u="none" strike="noStrike" cap="none">
                <a:solidFill>
                  <a:schemeClr val="lt1"/>
                </a:solidFill>
                <a:latin typeface="Corbel"/>
                <a:ea typeface="Corbel"/>
                <a:cs typeface="Corbel"/>
                <a:sym typeface="Corbel"/>
              </a:defRPr>
            </a:lvl8pPr>
            <a:lvl9pPr marL="3657600" marR="0" lvl="8" indent="0" algn="l" rtl="0">
              <a:spcBef>
                <a:spcPts val="0"/>
              </a:spcBef>
              <a:buNone/>
              <a:defRPr sz="1800" b="0" i="0" u="none" strike="noStrike" cap="none">
                <a:solidFill>
                  <a:schemeClr val="lt1"/>
                </a:solidFill>
                <a:latin typeface="Corbel"/>
                <a:ea typeface="Corbel"/>
                <a:cs typeface="Corbel"/>
                <a:sym typeface="Corbel"/>
              </a:defRPr>
            </a:lvl9pPr>
          </a:lstStyle>
          <a:p>
            <a:endParaRPr/>
          </a:p>
        </p:txBody>
      </p:sp>
      <p:sp>
        <p:nvSpPr>
          <p:cNvPr id="20" name="Shape 20"/>
          <p:cNvSpPr txBox="1">
            <a:spLocks noGrp="1"/>
          </p:cNvSpPr>
          <p:nvPr>
            <p:ph type="sldNum" idx="12"/>
          </p:nvPr>
        </p:nvSpPr>
        <p:spPr>
          <a:xfrm>
            <a:off x="6553200" y="6356350"/>
            <a:ext cx="2133599" cy="365125"/>
          </a:xfrm>
          <a:prstGeom prst="rect">
            <a:avLst/>
          </a:prstGeom>
          <a:noFill/>
          <a:ln>
            <a:noFill/>
          </a:ln>
        </p:spPr>
        <p:txBody>
          <a:bodyPr lIns="91425" tIns="45700" rIns="91425" bIns="45700" anchor="ctr" anchorCtr="0">
            <a:noAutofit/>
          </a:bodyPr>
          <a:lstStyle/>
          <a:p>
            <a:pPr marL="0" marR="0" lvl="0" indent="0" algn="r" rtl="0">
              <a:spcBef>
                <a:spcPts val="0"/>
              </a:spcBef>
              <a:buSzPct val="25000"/>
              <a:buNone/>
            </a:pPr>
            <a:fld id="{00000000-1234-1234-1234-123412341234}" type="slidenum">
              <a:rPr lang="en-US" sz="1200" b="0" i="0" u="none" strike="noStrike" cap="none">
                <a:solidFill>
                  <a:schemeClr val="lt1"/>
                </a:solidFill>
                <a:latin typeface="Corbel"/>
                <a:ea typeface="Corbel"/>
                <a:cs typeface="Corbel"/>
                <a:sym typeface="Corbel"/>
              </a:rPr>
              <a:t>‹#›</a:t>
            </a:fld>
            <a:endParaRPr lang="en-US" sz="1200" b="0" i="0" u="none" strike="noStrike" cap="none">
              <a:solidFill>
                <a:schemeClr val="lt1"/>
              </a:solidFill>
              <a:latin typeface="Corbel"/>
              <a:ea typeface="Corbel"/>
              <a:cs typeface="Corbel"/>
              <a:sym typeface="Corbel"/>
            </a:endParaRPr>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picTx">
  <p:cSld name="Picture with Caption">
    <p:spTree>
      <p:nvGrpSpPr>
        <p:cNvPr id="1" name="Shape 72"/>
        <p:cNvGrpSpPr/>
        <p:nvPr/>
      </p:nvGrpSpPr>
      <p:grpSpPr>
        <a:xfrm>
          <a:off x="0" y="0"/>
          <a:ext cx="0" cy="0"/>
          <a:chOff x="0" y="0"/>
          <a:chExt cx="0" cy="0"/>
        </a:xfrm>
      </p:grpSpPr>
      <p:sp>
        <p:nvSpPr>
          <p:cNvPr id="73" name="Shape 73"/>
          <p:cNvSpPr txBox="1">
            <a:spLocks noGrp="1"/>
          </p:cNvSpPr>
          <p:nvPr>
            <p:ph type="title"/>
          </p:nvPr>
        </p:nvSpPr>
        <p:spPr>
          <a:xfrm>
            <a:off x="1792288" y="4800600"/>
            <a:ext cx="5486399" cy="566737"/>
          </a:xfrm>
          <a:prstGeom prst="rect">
            <a:avLst/>
          </a:prstGeom>
          <a:noFill/>
          <a:ln>
            <a:noFill/>
          </a:ln>
        </p:spPr>
        <p:txBody>
          <a:bodyPr lIns="91425" tIns="91425" rIns="91425" bIns="91425" anchor="b" anchorCtr="0"/>
          <a:lstStyle>
            <a:lvl1pPr marL="0" marR="0" lvl="0" indent="0" algn="l" rtl="0">
              <a:spcBef>
                <a:spcPts val="0"/>
              </a:spcBef>
              <a:buClr>
                <a:schemeClr val="lt1"/>
              </a:buClr>
              <a:buFont typeface="Corbel"/>
              <a:buNone/>
              <a:defRPr sz="2000" b="1" i="0" u="none" strike="noStrike" cap="none">
                <a:solidFill>
                  <a:schemeClr val="lt1"/>
                </a:solidFill>
                <a:latin typeface="Corbel"/>
                <a:ea typeface="Corbel"/>
                <a:cs typeface="Corbel"/>
                <a:sym typeface="Corbel"/>
              </a:defRPr>
            </a:lvl1pPr>
            <a:lvl2pPr marL="0" marR="0" lvl="1" indent="0" algn="l" rtl="0">
              <a:spcBef>
                <a:spcPts val="0"/>
              </a:spcBef>
              <a:buNone/>
              <a:defRPr sz="1800" b="0" i="0" u="none" strike="noStrike" cap="none">
                <a:solidFill>
                  <a:schemeClr val="lt2"/>
                </a:solidFill>
              </a:defRPr>
            </a:lvl2pPr>
            <a:lvl3pPr marL="0" marR="0" lvl="2" indent="0" algn="l" rtl="0">
              <a:spcBef>
                <a:spcPts val="0"/>
              </a:spcBef>
              <a:buNone/>
              <a:defRPr sz="1800" b="0" i="0" u="none" strike="noStrike" cap="none">
                <a:solidFill>
                  <a:schemeClr val="lt2"/>
                </a:solidFill>
              </a:defRPr>
            </a:lvl3pPr>
            <a:lvl4pPr marL="0" marR="0" lvl="3" indent="0" algn="l" rtl="0">
              <a:spcBef>
                <a:spcPts val="0"/>
              </a:spcBef>
              <a:buNone/>
              <a:defRPr sz="1800" b="0" i="0" u="none" strike="noStrike" cap="none">
                <a:solidFill>
                  <a:schemeClr val="lt2"/>
                </a:solidFill>
              </a:defRPr>
            </a:lvl4pPr>
            <a:lvl5pPr marL="0" marR="0" lvl="4" indent="0" algn="l" rtl="0">
              <a:spcBef>
                <a:spcPts val="0"/>
              </a:spcBef>
              <a:buNone/>
              <a:defRPr sz="1800" b="0" i="0" u="none" strike="noStrike" cap="none">
                <a:solidFill>
                  <a:schemeClr val="lt2"/>
                </a:solidFill>
              </a:defRPr>
            </a:lvl5pPr>
            <a:lvl6pPr marL="0" marR="0" lvl="5" indent="0" algn="l" rtl="0">
              <a:spcBef>
                <a:spcPts val="0"/>
              </a:spcBef>
              <a:buNone/>
              <a:defRPr sz="1800" b="0" i="0" u="none" strike="noStrike" cap="none">
                <a:solidFill>
                  <a:schemeClr val="lt2"/>
                </a:solidFill>
              </a:defRPr>
            </a:lvl6pPr>
            <a:lvl7pPr marL="0" marR="0" lvl="6" indent="0" algn="l" rtl="0">
              <a:spcBef>
                <a:spcPts val="0"/>
              </a:spcBef>
              <a:buNone/>
              <a:defRPr sz="1800" b="0" i="0" u="none" strike="noStrike" cap="none">
                <a:solidFill>
                  <a:schemeClr val="lt2"/>
                </a:solidFill>
              </a:defRPr>
            </a:lvl7pPr>
            <a:lvl8pPr marL="0" marR="0" lvl="7" indent="0" algn="l" rtl="0">
              <a:spcBef>
                <a:spcPts val="0"/>
              </a:spcBef>
              <a:buNone/>
              <a:defRPr sz="1800" b="0" i="0" u="none" strike="noStrike" cap="none">
                <a:solidFill>
                  <a:schemeClr val="lt2"/>
                </a:solidFill>
              </a:defRPr>
            </a:lvl8pPr>
            <a:lvl9pPr marL="0" marR="0" lvl="8" indent="0" algn="l" rtl="0">
              <a:spcBef>
                <a:spcPts val="0"/>
              </a:spcBef>
              <a:buNone/>
              <a:defRPr sz="1800" b="0" i="0" u="none" strike="noStrike" cap="none">
                <a:solidFill>
                  <a:schemeClr val="lt2"/>
                </a:solidFill>
              </a:defRPr>
            </a:lvl9pPr>
          </a:lstStyle>
          <a:p>
            <a:endParaRPr/>
          </a:p>
        </p:txBody>
      </p:sp>
      <p:sp>
        <p:nvSpPr>
          <p:cNvPr id="74" name="Shape 74"/>
          <p:cNvSpPr>
            <a:spLocks noGrp="1"/>
          </p:cNvSpPr>
          <p:nvPr>
            <p:ph type="pic" idx="2"/>
          </p:nvPr>
        </p:nvSpPr>
        <p:spPr>
          <a:xfrm>
            <a:off x="1792288" y="612775"/>
            <a:ext cx="5486399" cy="4114800"/>
          </a:xfrm>
          <a:prstGeom prst="rect">
            <a:avLst/>
          </a:prstGeom>
          <a:noFill/>
          <a:ln>
            <a:noFill/>
          </a:ln>
        </p:spPr>
        <p:txBody>
          <a:bodyPr lIns="91425" tIns="91425" rIns="91425" bIns="91425" anchor="ctr" anchorCtr="0"/>
          <a:lstStyle>
            <a:lvl1pPr marL="0" marR="0" lvl="0" indent="0" algn="l" rtl="0">
              <a:lnSpc>
                <a:spcPct val="150000"/>
              </a:lnSpc>
              <a:spcBef>
                <a:spcPts val="640"/>
              </a:spcBef>
              <a:buClr>
                <a:schemeClr val="lt1"/>
              </a:buClr>
              <a:buFont typeface="Arial"/>
              <a:buNone/>
              <a:defRPr sz="3200" b="0" i="0" u="none" strike="noStrike" cap="none">
                <a:solidFill>
                  <a:schemeClr val="lt1"/>
                </a:solidFill>
                <a:latin typeface="Corbel"/>
                <a:ea typeface="Corbel"/>
                <a:cs typeface="Corbel"/>
                <a:sym typeface="Corbel"/>
              </a:defRPr>
            </a:lvl1pPr>
            <a:lvl2pPr marL="457200" marR="0" lvl="1" indent="0" algn="l" rtl="0">
              <a:lnSpc>
                <a:spcPct val="150000"/>
              </a:lnSpc>
              <a:spcBef>
                <a:spcPts val="560"/>
              </a:spcBef>
              <a:buClr>
                <a:schemeClr val="lt1"/>
              </a:buClr>
              <a:buFont typeface="Arial"/>
              <a:buNone/>
              <a:defRPr sz="2800" b="0" i="0" u="none" strike="noStrike" cap="none">
                <a:solidFill>
                  <a:schemeClr val="lt1"/>
                </a:solidFill>
                <a:latin typeface="Corbel"/>
                <a:ea typeface="Corbel"/>
                <a:cs typeface="Corbel"/>
                <a:sym typeface="Corbel"/>
              </a:defRPr>
            </a:lvl2pPr>
            <a:lvl3pPr marL="914400" marR="0" lvl="2" indent="0" algn="l" rtl="0">
              <a:lnSpc>
                <a:spcPct val="150000"/>
              </a:lnSpc>
              <a:spcBef>
                <a:spcPts val="480"/>
              </a:spcBef>
              <a:buClr>
                <a:schemeClr val="lt1"/>
              </a:buClr>
              <a:buFont typeface="Arial"/>
              <a:buNone/>
              <a:defRPr sz="2400" b="0" i="0" u="none" strike="noStrike" cap="none">
                <a:solidFill>
                  <a:schemeClr val="lt1"/>
                </a:solidFill>
                <a:latin typeface="Corbel"/>
                <a:ea typeface="Corbel"/>
                <a:cs typeface="Corbel"/>
                <a:sym typeface="Corbel"/>
              </a:defRPr>
            </a:lvl3pPr>
            <a:lvl4pPr marL="1371600" marR="0" lvl="3" indent="0" algn="l" rtl="0">
              <a:lnSpc>
                <a:spcPct val="150000"/>
              </a:lnSpc>
              <a:spcBef>
                <a:spcPts val="400"/>
              </a:spcBef>
              <a:buClr>
                <a:schemeClr val="lt1"/>
              </a:buClr>
              <a:buFont typeface="Arial"/>
              <a:buNone/>
              <a:defRPr sz="2000" b="0" i="0" u="none" strike="noStrike" cap="none">
                <a:solidFill>
                  <a:schemeClr val="lt1"/>
                </a:solidFill>
                <a:latin typeface="Corbel"/>
                <a:ea typeface="Corbel"/>
                <a:cs typeface="Corbel"/>
                <a:sym typeface="Corbel"/>
              </a:defRPr>
            </a:lvl4pPr>
            <a:lvl5pPr marL="1828800" marR="0" lvl="4" indent="0" algn="l" rtl="0">
              <a:lnSpc>
                <a:spcPct val="150000"/>
              </a:lnSpc>
              <a:spcBef>
                <a:spcPts val="400"/>
              </a:spcBef>
              <a:buClr>
                <a:schemeClr val="lt1"/>
              </a:buClr>
              <a:buFont typeface="Arial"/>
              <a:buNone/>
              <a:defRPr sz="2000" b="0" i="0" u="none" strike="noStrike" cap="none">
                <a:solidFill>
                  <a:schemeClr val="lt1"/>
                </a:solidFill>
                <a:latin typeface="Corbel"/>
                <a:ea typeface="Corbel"/>
                <a:cs typeface="Corbel"/>
                <a:sym typeface="Corbel"/>
              </a:defRPr>
            </a:lvl5pPr>
            <a:lvl6pPr marL="2286000" marR="0" lvl="5" indent="0" algn="l" rtl="0">
              <a:spcBef>
                <a:spcPts val="400"/>
              </a:spcBef>
              <a:buClr>
                <a:schemeClr val="lt1"/>
              </a:buClr>
              <a:buFont typeface="Arial"/>
              <a:buNone/>
              <a:defRPr sz="2000" b="0" i="0" u="none" strike="noStrike" cap="none">
                <a:solidFill>
                  <a:schemeClr val="lt1"/>
                </a:solidFill>
                <a:latin typeface="Corbel"/>
                <a:ea typeface="Corbel"/>
                <a:cs typeface="Corbel"/>
                <a:sym typeface="Corbel"/>
              </a:defRPr>
            </a:lvl6pPr>
            <a:lvl7pPr marL="2743200" marR="0" lvl="6" indent="0" algn="l" rtl="0">
              <a:spcBef>
                <a:spcPts val="400"/>
              </a:spcBef>
              <a:buClr>
                <a:schemeClr val="lt1"/>
              </a:buClr>
              <a:buFont typeface="Arial"/>
              <a:buNone/>
              <a:defRPr sz="2000" b="0" i="0" u="none" strike="noStrike" cap="none">
                <a:solidFill>
                  <a:schemeClr val="lt1"/>
                </a:solidFill>
                <a:latin typeface="Corbel"/>
                <a:ea typeface="Corbel"/>
                <a:cs typeface="Corbel"/>
                <a:sym typeface="Corbel"/>
              </a:defRPr>
            </a:lvl7pPr>
            <a:lvl8pPr marL="3200400" marR="0" lvl="7" indent="0" algn="l" rtl="0">
              <a:spcBef>
                <a:spcPts val="400"/>
              </a:spcBef>
              <a:buClr>
                <a:schemeClr val="lt1"/>
              </a:buClr>
              <a:buFont typeface="Arial"/>
              <a:buNone/>
              <a:defRPr sz="2000" b="0" i="0" u="none" strike="noStrike" cap="none">
                <a:solidFill>
                  <a:schemeClr val="lt1"/>
                </a:solidFill>
                <a:latin typeface="Corbel"/>
                <a:ea typeface="Corbel"/>
                <a:cs typeface="Corbel"/>
                <a:sym typeface="Corbel"/>
              </a:defRPr>
            </a:lvl8pPr>
            <a:lvl9pPr marL="3657600" marR="0" lvl="8" indent="0" algn="l" rtl="0">
              <a:spcBef>
                <a:spcPts val="400"/>
              </a:spcBef>
              <a:buClr>
                <a:schemeClr val="lt1"/>
              </a:buClr>
              <a:buFont typeface="Arial"/>
              <a:buNone/>
              <a:defRPr sz="2000" b="0" i="0" u="none" strike="noStrike" cap="none">
                <a:solidFill>
                  <a:schemeClr val="lt1"/>
                </a:solidFill>
                <a:latin typeface="Corbel"/>
                <a:ea typeface="Corbel"/>
                <a:cs typeface="Corbel"/>
                <a:sym typeface="Corbel"/>
              </a:defRPr>
            </a:lvl9pPr>
          </a:lstStyle>
          <a:p>
            <a:endParaRPr/>
          </a:p>
        </p:txBody>
      </p:sp>
      <p:sp>
        <p:nvSpPr>
          <p:cNvPr id="75" name="Shape 75"/>
          <p:cNvSpPr txBox="1">
            <a:spLocks noGrp="1"/>
          </p:cNvSpPr>
          <p:nvPr>
            <p:ph type="body" idx="1"/>
          </p:nvPr>
        </p:nvSpPr>
        <p:spPr>
          <a:xfrm>
            <a:off x="1792288" y="5367337"/>
            <a:ext cx="5486399" cy="804861"/>
          </a:xfrm>
          <a:prstGeom prst="rect">
            <a:avLst/>
          </a:prstGeom>
          <a:noFill/>
          <a:ln>
            <a:noFill/>
          </a:ln>
        </p:spPr>
        <p:txBody>
          <a:bodyPr lIns="91425" tIns="91425" rIns="91425" bIns="91425" anchor="t" anchorCtr="0"/>
          <a:lstStyle>
            <a:lvl1pPr marL="0" marR="0" lvl="0" indent="0" algn="l" rtl="0">
              <a:lnSpc>
                <a:spcPct val="150000"/>
              </a:lnSpc>
              <a:spcBef>
                <a:spcPts val="280"/>
              </a:spcBef>
              <a:buClr>
                <a:srgbClr val="CCE5E8"/>
              </a:buClr>
              <a:buFont typeface="Arial"/>
              <a:buNone/>
              <a:defRPr sz="1400" b="0" i="0" u="none" strike="noStrike" cap="none">
                <a:solidFill>
                  <a:srgbClr val="CCE5E8"/>
                </a:solidFill>
                <a:latin typeface="Corbel"/>
                <a:ea typeface="Corbel"/>
                <a:cs typeface="Corbel"/>
                <a:sym typeface="Corbel"/>
              </a:defRPr>
            </a:lvl1pPr>
            <a:lvl2pPr marL="457200" marR="0" lvl="1" indent="0" algn="l" rtl="0">
              <a:lnSpc>
                <a:spcPct val="150000"/>
              </a:lnSpc>
              <a:spcBef>
                <a:spcPts val="240"/>
              </a:spcBef>
              <a:buClr>
                <a:schemeClr val="lt1"/>
              </a:buClr>
              <a:buFont typeface="Arial"/>
              <a:buNone/>
              <a:defRPr sz="1200" b="0" i="0" u="none" strike="noStrike" cap="none">
                <a:solidFill>
                  <a:schemeClr val="lt1"/>
                </a:solidFill>
                <a:latin typeface="Corbel"/>
                <a:ea typeface="Corbel"/>
                <a:cs typeface="Corbel"/>
                <a:sym typeface="Corbel"/>
              </a:defRPr>
            </a:lvl2pPr>
            <a:lvl3pPr marL="914400" marR="0" lvl="2" indent="0" algn="l" rtl="0">
              <a:lnSpc>
                <a:spcPct val="150000"/>
              </a:lnSpc>
              <a:spcBef>
                <a:spcPts val="200"/>
              </a:spcBef>
              <a:buClr>
                <a:schemeClr val="lt1"/>
              </a:buClr>
              <a:buFont typeface="Arial"/>
              <a:buNone/>
              <a:defRPr sz="1000" b="0" i="0" u="none" strike="noStrike" cap="none">
                <a:solidFill>
                  <a:schemeClr val="lt1"/>
                </a:solidFill>
                <a:latin typeface="Corbel"/>
                <a:ea typeface="Corbel"/>
                <a:cs typeface="Corbel"/>
                <a:sym typeface="Corbel"/>
              </a:defRPr>
            </a:lvl3pPr>
            <a:lvl4pPr marL="1371600" marR="0" lvl="3" indent="0" algn="l" rtl="0">
              <a:lnSpc>
                <a:spcPct val="150000"/>
              </a:lnSpc>
              <a:spcBef>
                <a:spcPts val="180"/>
              </a:spcBef>
              <a:buClr>
                <a:schemeClr val="lt1"/>
              </a:buClr>
              <a:buFont typeface="Arial"/>
              <a:buNone/>
              <a:defRPr sz="900" b="0" i="0" u="none" strike="noStrike" cap="none">
                <a:solidFill>
                  <a:schemeClr val="lt1"/>
                </a:solidFill>
                <a:latin typeface="Corbel"/>
                <a:ea typeface="Corbel"/>
                <a:cs typeface="Corbel"/>
                <a:sym typeface="Corbel"/>
              </a:defRPr>
            </a:lvl4pPr>
            <a:lvl5pPr marL="1828800" marR="0" lvl="4" indent="0" algn="l" rtl="0">
              <a:lnSpc>
                <a:spcPct val="150000"/>
              </a:lnSpc>
              <a:spcBef>
                <a:spcPts val="180"/>
              </a:spcBef>
              <a:buClr>
                <a:schemeClr val="lt1"/>
              </a:buClr>
              <a:buFont typeface="Arial"/>
              <a:buNone/>
              <a:defRPr sz="900" b="0" i="0" u="none" strike="noStrike" cap="none">
                <a:solidFill>
                  <a:schemeClr val="lt1"/>
                </a:solidFill>
                <a:latin typeface="Corbel"/>
                <a:ea typeface="Corbel"/>
                <a:cs typeface="Corbel"/>
                <a:sym typeface="Corbel"/>
              </a:defRPr>
            </a:lvl5pPr>
            <a:lvl6pPr marL="2286000" marR="0" lvl="5" indent="0" algn="l" rtl="0">
              <a:spcBef>
                <a:spcPts val="180"/>
              </a:spcBef>
              <a:buClr>
                <a:schemeClr val="lt1"/>
              </a:buClr>
              <a:buFont typeface="Arial"/>
              <a:buNone/>
              <a:defRPr sz="900" b="0" i="0" u="none" strike="noStrike" cap="none">
                <a:solidFill>
                  <a:schemeClr val="lt1"/>
                </a:solidFill>
                <a:latin typeface="Corbel"/>
                <a:ea typeface="Corbel"/>
                <a:cs typeface="Corbel"/>
                <a:sym typeface="Corbel"/>
              </a:defRPr>
            </a:lvl6pPr>
            <a:lvl7pPr marL="2743200" marR="0" lvl="6" indent="0" algn="l" rtl="0">
              <a:spcBef>
                <a:spcPts val="180"/>
              </a:spcBef>
              <a:buClr>
                <a:schemeClr val="lt1"/>
              </a:buClr>
              <a:buFont typeface="Arial"/>
              <a:buNone/>
              <a:defRPr sz="900" b="0" i="0" u="none" strike="noStrike" cap="none">
                <a:solidFill>
                  <a:schemeClr val="lt1"/>
                </a:solidFill>
                <a:latin typeface="Corbel"/>
                <a:ea typeface="Corbel"/>
                <a:cs typeface="Corbel"/>
                <a:sym typeface="Corbel"/>
              </a:defRPr>
            </a:lvl7pPr>
            <a:lvl8pPr marL="3200400" marR="0" lvl="7" indent="0" algn="l" rtl="0">
              <a:spcBef>
                <a:spcPts val="180"/>
              </a:spcBef>
              <a:buClr>
                <a:schemeClr val="lt1"/>
              </a:buClr>
              <a:buFont typeface="Arial"/>
              <a:buNone/>
              <a:defRPr sz="900" b="0" i="0" u="none" strike="noStrike" cap="none">
                <a:solidFill>
                  <a:schemeClr val="lt1"/>
                </a:solidFill>
                <a:latin typeface="Corbel"/>
                <a:ea typeface="Corbel"/>
                <a:cs typeface="Corbel"/>
                <a:sym typeface="Corbel"/>
              </a:defRPr>
            </a:lvl8pPr>
            <a:lvl9pPr marL="3657600" marR="0" lvl="8" indent="0" algn="l" rtl="0">
              <a:spcBef>
                <a:spcPts val="180"/>
              </a:spcBef>
              <a:buClr>
                <a:schemeClr val="lt1"/>
              </a:buClr>
              <a:buFont typeface="Arial"/>
              <a:buNone/>
              <a:defRPr sz="900" b="0" i="0" u="none" strike="noStrike" cap="none">
                <a:solidFill>
                  <a:schemeClr val="lt1"/>
                </a:solidFill>
                <a:latin typeface="Corbel"/>
                <a:ea typeface="Corbel"/>
                <a:cs typeface="Corbel"/>
                <a:sym typeface="Corbel"/>
              </a:defRPr>
            </a:lvl9pPr>
          </a:lstStyle>
          <a:p>
            <a:endParaRPr/>
          </a:p>
        </p:txBody>
      </p:sp>
      <p:sp>
        <p:nvSpPr>
          <p:cNvPr id="76" name="Shape 76"/>
          <p:cNvSpPr txBox="1">
            <a:spLocks noGrp="1"/>
          </p:cNvSpPr>
          <p:nvPr>
            <p:ph type="dt" idx="10"/>
          </p:nvPr>
        </p:nvSpPr>
        <p:spPr>
          <a:xfrm>
            <a:off x="457200" y="6356350"/>
            <a:ext cx="2133599" cy="365125"/>
          </a:xfrm>
          <a:prstGeom prst="rect">
            <a:avLst/>
          </a:prstGeom>
          <a:noFill/>
          <a:ln>
            <a:noFill/>
          </a:ln>
        </p:spPr>
        <p:txBody>
          <a:bodyPr lIns="91425" tIns="91425" rIns="91425" bIns="91425" anchor="ctr" anchorCtr="0"/>
          <a:lstStyle>
            <a:lvl1pPr marL="0" marR="0" lvl="0" indent="0" algn="l" rtl="0">
              <a:spcBef>
                <a:spcPts val="0"/>
              </a:spcBef>
              <a:buNone/>
              <a:defRPr sz="1200">
                <a:solidFill>
                  <a:schemeClr val="lt1"/>
                </a:solidFill>
                <a:latin typeface="Corbel"/>
                <a:ea typeface="Corbel"/>
                <a:cs typeface="Corbel"/>
                <a:sym typeface="Corbel"/>
              </a:defRPr>
            </a:lvl1pPr>
            <a:lvl2pPr marL="457200" marR="0" lvl="1" indent="0" algn="l" rtl="0">
              <a:spcBef>
                <a:spcPts val="0"/>
              </a:spcBef>
              <a:buNone/>
              <a:defRPr sz="1800" b="0" i="0" u="none" strike="noStrike" cap="none">
                <a:solidFill>
                  <a:schemeClr val="lt1"/>
                </a:solidFill>
                <a:latin typeface="Corbel"/>
                <a:ea typeface="Corbel"/>
                <a:cs typeface="Corbel"/>
                <a:sym typeface="Corbel"/>
              </a:defRPr>
            </a:lvl2pPr>
            <a:lvl3pPr marL="914400" marR="0" lvl="2" indent="0" algn="l" rtl="0">
              <a:spcBef>
                <a:spcPts val="0"/>
              </a:spcBef>
              <a:buNone/>
              <a:defRPr sz="1800" b="0" i="0" u="none" strike="noStrike" cap="none">
                <a:solidFill>
                  <a:schemeClr val="lt1"/>
                </a:solidFill>
                <a:latin typeface="Corbel"/>
                <a:ea typeface="Corbel"/>
                <a:cs typeface="Corbel"/>
                <a:sym typeface="Corbel"/>
              </a:defRPr>
            </a:lvl3pPr>
            <a:lvl4pPr marL="1371600" marR="0" lvl="3" indent="0" algn="l" rtl="0">
              <a:spcBef>
                <a:spcPts val="0"/>
              </a:spcBef>
              <a:buNone/>
              <a:defRPr sz="1800" b="0" i="0" u="none" strike="noStrike" cap="none">
                <a:solidFill>
                  <a:schemeClr val="lt1"/>
                </a:solidFill>
                <a:latin typeface="Corbel"/>
                <a:ea typeface="Corbel"/>
                <a:cs typeface="Corbel"/>
                <a:sym typeface="Corbel"/>
              </a:defRPr>
            </a:lvl4pPr>
            <a:lvl5pPr marL="1828800" marR="0" lvl="4" indent="0" algn="l" rtl="0">
              <a:spcBef>
                <a:spcPts val="0"/>
              </a:spcBef>
              <a:buNone/>
              <a:defRPr sz="1800" b="0" i="0" u="none" strike="noStrike" cap="none">
                <a:solidFill>
                  <a:schemeClr val="lt1"/>
                </a:solidFill>
                <a:latin typeface="Corbel"/>
                <a:ea typeface="Corbel"/>
                <a:cs typeface="Corbel"/>
                <a:sym typeface="Corbel"/>
              </a:defRPr>
            </a:lvl5pPr>
            <a:lvl6pPr marL="2286000" marR="0" lvl="5" indent="0" algn="l" rtl="0">
              <a:spcBef>
                <a:spcPts val="0"/>
              </a:spcBef>
              <a:buNone/>
              <a:defRPr sz="1800" b="0" i="0" u="none" strike="noStrike" cap="none">
                <a:solidFill>
                  <a:schemeClr val="lt1"/>
                </a:solidFill>
                <a:latin typeface="Corbel"/>
                <a:ea typeface="Corbel"/>
                <a:cs typeface="Corbel"/>
                <a:sym typeface="Corbel"/>
              </a:defRPr>
            </a:lvl6pPr>
            <a:lvl7pPr marL="2743200" marR="0" lvl="6" indent="0" algn="l" rtl="0">
              <a:spcBef>
                <a:spcPts val="0"/>
              </a:spcBef>
              <a:buNone/>
              <a:defRPr sz="1800" b="0" i="0" u="none" strike="noStrike" cap="none">
                <a:solidFill>
                  <a:schemeClr val="lt1"/>
                </a:solidFill>
                <a:latin typeface="Corbel"/>
                <a:ea typeface="Corbel"/>
                <a:cs typeface="Corbel"/>
                <a:sym typeface="Corbel"/>
              </a:defRPr>
            </a:lvl7pPr>
            <a:lvl8pPr marL="3200400" marR="0" lvl="7" indent="0" algn="l" rtl="0">
              <a:spcBef>
                <a:spcPts val="0"/>
              </a:spcBef>
              <a:buNone/>
              <a:defRPr sz="1800" b="0" i="0" u="none" strike="noStrike" cap="none">
                <a:solidFill>
                  <a:schemeClr val="lt1"/>
                </a:solidFill>
                <a:latin typeface="Corbel"/>
                <a:ea typeface="Corbel"/>
                <a:cs typeface="Corbel"/>
                <a:sym typeface="Corbel"/>
              </a:defRPr>
            </a:lvl8pPr>
            <a:lvl9pPr marL="3657600" marR="0" lvl="8" indent="0" algn="l" rtl="0">
              <a:spcBef>
                <a:spcPts val="0"/>
              </a:spcBef>
              <a:buNone/>
              <a:defRPr sz="1800" b="0" i="0" u="none" strike="noStrike" cap="none">
                <a:solidFill>
                  <a:schemeClr val="lt1"/>
                </a:solidFill>
                <a:latin typeface="Corbel"/>
                <a:ea typeface="Corbel"/>
                <a:cs typeface="Corbel"/>
                <a:sym typeface="Corbel"/>
              </a:defRPr>
            </a:lvl9pPr>
          </a:lstStyle>
          <a:p>
            <a:endParaRPr/>
          </a:p>
        </p:txBody>
      </p:sp>
      <p:sp>
        <p:nvSpPr>
          <p:cNvPr id="77" name="Shape 77"/>
          <p:cNvSpPr txBox="1">
            <a:spLocks noGrp="1"/>
          </p:cNvSpPr>
          <p:nvPr>
            <p:ph type="ftr" idx="11"/>
          </p:nvPr>
        </p:nvSpPr>
        <p:spPr>
          <a:xfrm>
            <a:off x="3124200" y="6356350"/>
            <a:ext cx="2895600" cy="365125"/>
          </a:xfrm>
          <a:prstGeom prst="rect">
            <a:avLst/>
          </a:prstGeom>
          <a:noFill/>
          <a:ln>
            <a:noFill/>
          </a:ln>
        </p:spPr>
        <p:txBody>
          <a:bodyPr lIns="91425" tIns="91425" rIns="91425" bIns="91425" anchor="ctr" anchorCtr="0"/>
          <a:lstStyle>
            <a:lvl1pPr marL="0" marR="0" lvl="0" indent="0" algn="ctr" rtl="0">
              <a:spcBef>
                <a:spcPts val="0"/>
              </a:spcBef>
              <a:buNone/>
              <a:defRPr sz="1200">
                <a:solidFill>
                  <a:schemeClr val="lt1"/>
                </a:solidFill>
                <a:latin typeface="Corbel"/>
                <a:ea typeface="Corbel"/>
                <a:cs typeface="Corbel"/>
                <a:sym typeface="Corbel"/>
              </a:defRPr>
            </a:lvl1pPr>
            <a:lvl2pPr marL="457200" marR="0" lvl="1" indent="0" algn="l" rtl="0">
              <a:spcBef>
                <a:spcPts val="0"/>
              </a:spcBef>
              <a:buNone/>
              <a:defRPr sz="1800" b="0" i="0" u="none" strike="noStrike" cap="none">
                <a:solidFill>
                  <a:schemeClr val="lt1"/>
                </a:solidFill>
                <a:latin typeface="Corbel"/>
                <a:ea typeface="Corbel"/>
                <a:cs typeface="Corbel"/>
                <a:sym typeface="Corbel"/>
              </a:defRPr>
            </a:lvl2pPr>
            <a:lvl3pPr marL="914400" marR="0" lvl="2" indent="0" algn="l" rtl="0">
              <a:spcBef>
                <a:spcPts val="0"/>
              </a:spcBef>
              <a:buNone/>
              <a:defRPr sz="1800" b="0" i="0" u="none" strike="noStrike" cap="none">
                <a:solidFill>
                  <a:schemeClr val="lt1"/>
                </a:solidFill>
                <a:latin typeface="Corbel"/>
                <a:ea typeface="Corbel"/>
                <a:cs typeface="Corbel"/>
                <a:sym typeface="Corbel"/>
              </a:defRPr>
            </a:lvl3pPr>
            <a:lvl4pPr marL="1371600" marR="0" lvl="3" indent="0" algn="l" rtl="0">
              <a:spcBef>
                <a:spcPts val="0"/>
              </a:spcBef>
              <a:buNone/>
              <a:defRPr sz="1800" b="0" i="0" u="none" strike="noStrike" cap="none">
                <a:solidFill>
                  <a:schemeClr val="lt1"/>
                </a:solidFill>
                <a:latin typeface="Corbel"/>
                <a:ea typeface="Corbel"/>
                <a:cs typeface="Corbel"/>
                <a:sym typeface="Corbel"/>
              </a:defRPr>
            </a:lvl4pPr>
            <a:lvl5pPr marL="1828800" marR="0" lvl="4" indent="0" algn="l" rtl="0">
              <a:spcBef>
                <a:spcPts val="0"/>
              </a:spcBef>
              <a:buNone/>
              <a:defRPr sz="1800" b="0" i="0" u="none" strike="noStrike" cap="none">
                <a:solidFill>
                  <a:schemeClr val="lt1"/>
                </a:solidFill>
                <a:latin typeface="Corbel"/>
                <a:ea typeface="Corbel"/>
                <a:cs typeface="Corbel"/>
                <a:sym typeface="Corbel"/>
              </a:defRPr>
            </a:lvl5pPr>
            <a:lvl6pPr marL="2286000" marR="0" lvl="5" indent="0" algn="l" rtl="0">
              <a:spcBef>
                <a:spcPts val="0"/>
              </a:spcBef>
              <a:buNone/>
              <a:defRPr sz="1800" b="0" i="0" u="none" strike="noStrike" cap="none">
                <a:solidFill>
                  <a:schemeClr val="lt1"/>
                </a:solidFill>
                <a:latin typeface="Corbel"/>
                <a:ea typeface="Corbel"/>
                <a:cs typeface="Corbel"/>
                <a:sym typeface="Corbel"/>
              </a:defRPr>
            </a:lvl6pPr>
            <a:lvl7pPr marL="2743200" marR="0" lvl="6" indent="0" algn="l" rtl="0">
              <a:spcBef>
                <a:spcPts val="0"/>
              </a:spcBef>
              <a:buNone/>
              <a:defRPr sz="1800" b="0" i="0" u="none" strike="noStrike" cap="none">
                <a:solidFill>
                  <a:schemeClr val="lt1"/>
                </a:solidFill>
                <a:latin typeface="Corbel"/>
                <a:ea typeface="Corbel"/>
                <a:cs typeface="Corbel"/>
                <a:sym typeface="Corbel"/>
              </a:defRPr>
            </a:lvl7pPr>
            <a:lvl8pPr marL="3200400" marR="0" lvl="7" indent="0" algn="l" rtl="0">
              <a:spcBef>
                <a:spcPts val="0"/>
              </a:spcBef>
              <a:buNone/>
              <a:defRPr sz="1800" b="0" i="0" u="none" strike="noStrike" cap="none">
                <a:solidFill>
                  <a:schemeClr val="lt1"/>
                </a:solidFill>
                <a:latin typeface="Corbel"/>
                <a:ea typeface="Corbel"/>
                <a:cs typeface="Corbel"/>
                <a:sym typeface="Corbel"/>
              </a:defRPr>
            </a:lvl8pPr>
            <a:lvl9pPr marL="3657600" marR="0" lvl="8" indent="0" algn="l" rtl="0">
              <a:spcBef>
                <a:spcPts val="0"/>
              </a:spcBef>
              <a:buNone/>
              <a:defRPr sz="1800" b="0" i="0" u="none" strike="noStrike" cap="none">
                <a:solidFill>
                  <a:schemeClr val="lt1"/>
                </a:solidFill>
                <a:latin typeface="Corbel"/>
                <a:ea typeface="Corbel"/>
                <a:cs typeface="Corbel"/>
                <a:sym typeface="Corbel"/>
              </a:defRPr>
            </a:lvl9pPr>
          </a:lstStyle>
          <a:p>
            <a:endParaRPr/>
          </a:p>
        </p:txBody>
      </p:sp>
      <p:sp>
        <p:nvSpPr>
          <p:cNvPr id="78" name="Shape 78"/>
          <p:cNvSpPr txBox="1">
            <a:spLocks noGrp="1"/>
          </p:cNvSpPr>
          <p:nvPr>
            <p:ph type="sldNum" idx="12"/>
          </p:nvPr>
        </p:nvSpPr>
        <p:spPr>
          <a:xfrm>
            <a:off x="6553200" y="6356350"/>
            <a:ext cx="2133599" cy="365125"/>
          </a:xfrm>
          <a:prstGeom prst="rect">
            <a:avLst/>
          </a:prstGeom>
          <a:noFill/>
          <a:ln>
            <a:noFill/>
          </a:ln>
        </p:spPr>
        <p:txBody>
          <a:bodyPr lIns="91425" tIns="45700" rIns="91425" bIns="45700" anchor="ctr" anchorCtr="0">
            <a:noAutofit/>
          </a:bodyPr>
          <a:lstStyle/>
          <a:p>
            <a:pPr marL="0" marR="0" lvl="0" indent="0" algn="r" rtl="0">
              <a:spcBef>
                <a:spcPts val="0"/>
              </a:spcBef>
              <a:buSzPct val="25000"/>
              <a:buNone/>
            </a:pPr>
            <a:fld id="{00000000-1234-1234-1234-123412341234}" type="slidenum">
              <a:rPr lang="en-US" sz="1200">
                <a:solidFill>
                  <a:schemeClr val="lt1"/>
                </a:solidFill>
                <a:latin typeface="Corbel"/>
                <a:ea typeface="Corbel"/>
                <a:cs typeface="Corbel"/>
                <a:sym typeface="Corbel"/>
              </a:rPr>
              <a:t>‹#›</a:t>
            </a:fld>
            <a:endParaRPr lang="en-US" sz="1200">
              <a:solidFill>
                <a:schemeClr val="lt1"/>
              </a:solidFill>
              <a:latin typeface="Corbel"/>
              <a:ea typeface="Corbel"/>
              <a:cs typeface="Corbel"/>
              <a:sym typeface="Corbel"/>
            </a:endParaRPr>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x">
  <p:cSld name="Title and Vertical Text">
    <p:spTree>
      <p:nvGrpSpPr>
        <p:cNvPr id="1" name="Shape 79"/>
        <p:cNvGrpSpPr/>
        <p:nvPr/>
      </p:nvGrpSpPr>
      <p:grpSpPr>
        <a:xfrm>
          <a:off x="0" y="0"/>
          <a:ext cx="0" cy="0"/>
          <a:chOff x="0" y="0"/>
          <a:chExt cx="0" cy="0"/>
        </a:xfrm>
      </p:grpSpPr>
      <p:sp>
        <p:nvSpPr>
          <p:cNvPr id="80" name="Shape 80"/>
          <p:cNvSpPr txBox="1">
            <a:spLocks noGrp="1"/>
          </p:cNvSpPr>
          <p:nvPr>
            <p:ph type="title"/>
          </p:nvPr>
        </p:nvSpPr>
        <p:spPr>
          <a:xfrm>
            <a:off x="457200" y="457200"/>
            <a:ext cx="8229600" cy="1143000"/>
          </a:xfrm>
          <a:prstGeom prst="rect">
            <a:avLst/>
          </a:prstGeom>
          <a:noFill/>
          <a:ln>
            <a:noFill/>
          </a:ln>
        </p:spPr>
        <p:txBody>
          <a:bodyPr lIns="91425" tIns="91425" rIns="91425" bIns="91425" anchor="t" anchorCtr="0"/>
          <a:lstStyle>
            <a:lvl1pPr marL="0" marR="0" lvl="0" indent="0" algn="ctr" rtl="0">
              <a:spcBef>
                <a:spcPts val="0"/>
              </a:spcBef>
              <a:buClr>
                <a:schemeClr val="lt1"/>
              </a:buClr>
              <a:buFont typeface="Corbel"/>
              <a:buNone/>
              <a:defRPr sz="5000" b="0" i="0" u="none" strike="noStrike" cap="none">
                <a:solidFill>
                  <a:schemeClr val="lt1"/>
                </a:solidFill>
                <a:latin typeface="Corbel"/>
                <a:ea typeface="Corbel"/>
                <a:cs typeface="Corbel"/>
                <a:sym typeface="Corbel"/>
              </a:defRPr>
            </a:lvl1pPr>
            <a:lvl2pPr marL="0" marR="0" lvl="1" indent="0" algn="l" rtl="0">
              <a:spcBef>
                <a:spcPts val="0"/>
              </a:spcBef>
              <a:buNone/>
              <a:defRPr sz="1800" b="0" i="0" u="none" strike="noStrike" cap="none">
                <a:solidFill>
                  <a:schemeClr val="lt2"/>
                </a:solidFill>
              </a:defRPr>
            </a:lvl2pPr>
            <a:lvl3pPr marL="0" marR="0" lvl="2" indent="0" algn="l" rtl="0">
              <a:spcBef>
                <a:spcPts val="0"/>
              </a:spcBef>
              <a:buNone/>
              <a:defRPr sz="1800" b="0" i="0" u="none" strike="noStrike" cap="none">
                <a:solidFill>
                  <a:schemeClr val="lt2"/>
                </a:solidFill>
              </a:defRPr>
            </a:lvl3pPr>
            <a:lvl4pPr marL="0" marR="0" lvl="3" indent="0" algn="l" rtl="0">
              <a:spcBef>
                <a:spcPts val="0"/>
              </a:spcBef>
              <a:buNone/>
              <a:defRPr sz="1800" b="0" i="0" u="none" strike="noStrike" cap="none">
                <a:solidFill>
                  <a:schemeClr val="lt2"/>
                </a:solidFill>
              </a:defRPr>
            </a:lvl4pPr>
            <a:lvl5pPr marL="0" marR="0" lvl="4" indent="0" algn="l" rtl="0">
              <a:spcBef>
                <a:spcPts val="0"/>
              </a:spcBef>
              <a:buNone/>
              <a:defRPr sz="1800" b="0" i="0" u="none" strike="noStrike" cap="none">
                <a:solidFill>
                  <a:schemeClr val="lt2"/>
                </a:solidFill>
              </a:defRPr>
            </a:lvl5pPr>
            <a:lvl6pPr marL="0" marR="0" lvl="5" indent="0" algn="l" rtl="0">
              <a:spcBef>
                <a:spcPts val="0"/>
              </a:spcBef>
              <a:buNone/>
              <a:defRPr sz="1800" b="0" i="0" u="none" strike="noStrike" cap="none">
                <a:solidFill>
                  <a:schemeClr val="lt2"/>
                </a:solidFill>
              </a:defRPr>
            </a:lvl6pPr>
            <a:lvl7pPr marL="0" marR="0" lvl="6" indent="0" algn="l" rtl="0">
              <a:spcBef>
                <a:spcPts val="0"/>
              </a:spcBef>
              <a:buNone/>
              <a:defRPr sz="1800" b="0" i="0" u="none" strike="noStrike" cap="none">
                <a:solidFill>
                  <a:schemeClr val="lt2"/>
                </a:solidFill>
              </a:defRPr>
            </a:lvl7pPr>
            <a:lvl8pPr marL="0" marR="0" lvl="7" indent="0" algn="l" rtl="0">
              <a:spcBef>
                <a:spcPts val="0"/>
              </a:spcBef>
              <a:buNone/>
              <a:defRPr sz="1800" b="0" i="0" u="none" strike="noStrike" cap="none">
                <a:solidFill>
                  <a:schemeClr val="lt2"/>
                </a:solidFill>
              </a:defRPr>
            </a:lvl8pPr>
            <a:lvl9pPr marL="0" marR="0" lvl="8" indent="0" algn="l" rtl="0">
              <a:spcBef>
                <a:spcPts val="0"/>
              </a:spcBef>
              <a:buNone/>
              <a:defRPr sz="1800" b="0" i="0" u="none" strike="noStrike" cap="none">
                <a:solidFill>
                  <a:schemeClr val="lt2"/>
                </a:solidFill>
              </a:defRPr>
            </a:lvl9pPr>
          </a:lstStyle>
          <a:p>
            <a:endParaRPr/>
          </a:p>
        </p:txBody>
      </p:sp>
      <p:sp>
        <p:nvSpPr>
          <p:cNvPr id="81" name="Shape 81"/>
          <p:cNvSpPr txBox="1">
            <a:spLocks noGrp="1"/>
          </p:cNvSpPr>
          <p:nvPr>
            <p:ph type="body" idx="1"/>
          </p:nvPr>
        </p:nvSpPr>
        <p:spPr>
          <a:xfrm rot="5400000">
            <a:off x="2309018" y="-251618"/>
            <a:ext cx="4525963" cy="8229600"/>
          </a:xfrm>
          <a:prstGeom prst="rect">
            <a:avLst/>
          </a:prstGeom>
          <a:noFill/>
          <a:ln>
            <a:noFill/>
          </a:ln>
        </p:spPr>
        <p:txBody>
          <a:bodyPr lIns="91425" tIns="91425" rIns="91425" bIns="91425" anchor="t" anchorCtr="0"/>
          <a:lstStyle>
            <a:lvl1pPr marL="342900" marR="0" lvl="0" indent="-139700" algn="l" rtl="0">
              <a:lnSpc>
                <a:spcPct val="150000"/>
              </a:lnSpc>
              <a:spcBef>
                <a:spcPts val="640"/>
              </a:spcBef>
              <a:buClr>
                <a:schemeClr val="lt1"/>
              </a:buClr>
              <a:buSzPct val="100000"/>
              <a:buFont typeface="Arial"/>
              <a:buChar char="•"/>
              <a:defRPr sz="3200" b="0" i="0" u="none" strike="noStrike" cap="none">
                <a:solidFill>
                  <a:schemeClr val="lt1"/>
                </a:solidFill>
                <a:latin typeface="Corbel"/>
                <a:ea typeface="Corbel"/>
                <a:cs typeface="Corbel"/>
                <a:sym typeface="Corbel"/>
              </a:defRPr>
            </a:lvl1pPr>
            <a:lvl2pPr marL="742950" marR="0" lvl="1" indent="-107950" algn="l" rtl="0">
              <a:lnSpc>
                <a:spcPct val="150000"/>
              </a:lnSpc>
              <a:spcBef>
                <a:spcPts val="560"/>
              </a:spcBef>
              <a:buClr>
                <a:schemeClr val="lt1"/>
              </a:buClr>
              <a:buSzPct val="100000"/>
              <a:buFont typeface="Arial"/>
              <a:buChar char="–"/>
              <a:defRPr sz="2800" b="0" i="0" u="none" strike="noStrike" cap="none">
                <a:solidFill>
                  <a:schemeClr val="lt1"/>
                </a:solidFill>
                <a:latin typeface="Corbel"/>
                <a:ea typeface="Corbel"/>
                <a:cs typeface="Corbel"/>
                <a:sym typeface="Corbel"/>
              </a:defRPr>
            </a:lvl2pPr>
            <a:lvl3pPr marL="1143000" marR="0" lvl="2" indent="-76200" algn="l" rtl="0">
              <a:lnSpc>
                <a:spcPct val="150000"/>
              </a:lnSpc>
              <a:spcBef>
                <a:spcPts val="480"/>
              </a:spcBef>
              <a:buClr>
                <a:schemeClr val="lt1"/>
              </a:buClr>
              <a:buSzPct val="100000"/>
              <a:buFont typeface="Arial"/>
              <a:buChar char="•"/>
              <a:defRPr sz="2400" b="0" i="0" u="none" strike="noStrike" cap="none">
                <a:solidFill>
                  <a:schemeClr val="lt1"/>
                </a:solidFill>
                <a:latin typeface="Corbel"/>
                <a:ea typeface="Corbel"/>
                <a:cs typeface="Corbel"/>
                <a:sym typeface="Corbel"/>
              </a:defRPr>
            </a:lvl3pPr>
            <a:lvl4pPr marL="1600200" marR="0" lvl="3" indent="-101600" algn="l" rtl="0">
              <a:lnSpc>
                <a:spcPct val="150000"/>
              </a:lnSpc>
              <a:spcBef>
                <a:spcPts val="400"/>
              </a:spcBef>
              <a:buClr>
                <a:schemeClr val="lt1"/>
              </a:buClr>
              <a:buSzPct val="100000"/>
              <a:buFont typeface="Arial"/>
              <a:buChar char="–"/>
              <a:defRPr sz="2000" b="0" i="0" u="none" strike="noStrike" cap="none">
                <a:solidFill>
                  <a:schemeClr val="lt1"/>
                </a:solidFill>
                <a:latin typeface="Corbel"/>
                <a:ea typeface="Corbel"/>
                <a:cs typeface="Corbel"/>
                <a:sym typeface="Corbel"/>
              </a:defRPr>
            </a:lvl4pPr>
            <a:lvl5pPr marL="2057400" marR="0" lvl="4" indent="-101600" algn="l" rtl="0">
              <a:lnSpc>
                <a:spcPct val="150000"/>
              </a:lnSpc>
              <a:spcBef>
                <a:spcPts val="400"/>
              </a:spcBef>
              <a:buClr>
                <a:schemeClr val="lt1"/>
              </a:buClr>
              <a:buSzPct val="100000"/>
              <a:buFont typeface="Arial"/>
              <a:buChar char="»"/>
              <a:defRPr sz="2000" b="0" i="0" u="none" strike="noStrike" cap="none">
                <a:solidFill>
                  <a:schemeClr val="lt1"/>
                </a:solidFill>
                <a:latin typeface="Corbel"/>
                <a:ea typeface="Corbel"/>
                <a:cs typeface="Corbel"/>
                <a:sym typeface="Corbel"/>
              </a:defRPr>
            </a:lvl5pPr>
            <a:lvl6pPr marL="2514600" marR="0" lvl="5" indent="-101600" algn="l" rtl="0">
              <a:spcBef>
                <a:spcPts val="400"/>
              </a:spcBef>
              <a:buClr>
                <a:schemeClr val="lt1"/>
              </a:buClr>
              <a:buSzPct val="100000"/>
              <a:buFont typeface="Arial"/>
              <a:buChar char="•"/>
              <a:defRPr sz="2000" b="0" i="0" u="none" strike="noStrike" cap="none">
                <a:solidFill>
                  <a:schemeClr val="lt1"/>
                </a:solidFill>
                <a:latin typeface="Corbel"/>
                <a:ea typeface="Corbel"/>
                <a:cs typeface="Corbel"/>
                <a:sym typeface="Corbel"/>
              </a:defRPr>
            </a:lvl6pPr>
            <a:lvl7pPr marL="2971800" marR="0" lvl="6" indent="-101600" algn="l" rtl="0">
              <a:spcBef>
                <a:spcPts val="400"/>
              </a:spcBef>
              <a:buClr>
                <a:schemeClr val="lt1"/>
              </a:buClr>
              <a:buSzPct val="100000"/>
              <a:buFont typeface="Arial"/>
              <a:buChar char="•"/>
              <a:defRPr sz="2000" b="0" i="0" u="none" strike="noStrike" cap="none">
                <a:solidFill>
                  <a:schemeClr val="lt1"/>
                </a:solidFill>
                <a:latin typeface="Corbel"/>
                <a:ea typeface="Corbel"/>
                <a:cs typeface="Corbel"/>
                <a:sym typeface="Corbel"/>
              </a:defRPr>
            </a:lvl7pPr>
            <a:lvl8pPr marL="3429000" marR="0" lvl="7" indent="-101600" algn="l" rtl="0">
              <a:spcBef>
                <a:spcPts val="400"/>
              </a:spcBef>
              <a:buClr>
                <a:schemeClr val="lt1"/>
              </a:buClr>
              <a:buSzPct val="100000"/>
              <a:buFont typeface="Arial"/>
              <a:buChar char="•"/>
              <a:defRPr sz="2000" b="0" i="0" u="none" strike="noStrike" cap="none">
                <a:solidFill>
                  <a:schemeClr val="lt1"/>
                </a:solidFill>
                <a:latin typeface="Corbel"/>
                <a:ea typeface="Corbel"/>
                <a:cs typeface="Corbel"/>
                <a:sym typeface="Corbel"/>
              </a:defRPr>
            </a:lvl8pPr>
            <a:lvl9pPr marL="3886200" marR="0" lvl="8" indent="-101600" algn="l" rtl="0">
              <a:spcBef>
                <a:spcPts val="400"/>
              </a:spcBef>
              <a:buClr>
                <a:schemeClr val="lt1"/>
              </a:buClr>
              <a:buSzPct val="100000"/>
              <a:buFont typeface="Arial"/>
              <a:buChar char="•"/>
              <a:defRPr sz="2000" b="0" i="0" u="none" strike="noStrike" cap="none">
                <a:solidFill>
                  <a:schemeClr val="lt1"/>
                </a:solidFill>
                <a:latin typeface="Corbel"/>
                <a:ea typeface="Corbel"/>
                <a:cs typeface="Corbel"/>
                <a:sym typeface="Corbel"/>
              </a:defRPr>
            </a:lvl9pPr>
          </a:lstStyle>
          <a:p>
            <a:endParaRPr/>
          </a:p>
        </p:txBody>
      </p:sp>
      <p:sp>
        <p:nvSpPr>
          <p:cNvPr id="82" name="Shape 82"/>
          <p:cNvSpPr txBox="1">
            <a:spLocks noGrp="1"/>
          </p:cNvSpPr>
          <p:nvPr>
            <p:ph type="dt" idx="10"/>
          </p:nvPr>
        </p:nvSpPr>
        <p:spPr>
          <a:xfrm>
            <a:off x="457200" y="6356350"/>
            <a:ext cx="2133599" cy="365125"/>
          </a:xfrm>
          <a:prstGeom prst="rect">
            <a:avLst/>
          </a:prstGeom>
          <a:noFill/>
          <a:ln>
            <a:noFill/>
          </a:ln>
        </p:spPr>
        <p:txBody>
          <a:bodyPr lIns="91425" tIns="91425" rIns="91425" bIns="91425" anchor="ctr" anchorCtr="0"/>
          <a:lstStyle>
            <a:lvl1pPr marL="0" marR="0" lvl="0" indent="0" algn="l" rtl="0">
              <a:spcBef>
                <a:spcPts val="0"/>
              </a:spcBef>
              <a:buNone/>
              <a:defRPr sz="1200">
                <a:solidFill>
                  <a:schemeClr val="lt1"/>
                </a:solidFill>
                <a:latin typeface="Corbel"/>
                <a:ea typeface="Corbel"/>
                <a:cs typeface="Corbel"/>
                <a:sym typeface="Corbel"/>
              </a:defRPr>
            </a:lvl1pPr>
            <a:lvl2pPr marL="457200" marR="0" lvl="1" indent="0" algn="l" rtl="0">
              <a:spcBef>
                <a:spcPts val="0"/>
              </a:spcBef>
              <a:buNone/>
              <a:defRPr sz="1800" b="0" i="0" u="none" strike="noStrike" cap="none">
                <a:solidFill>
                  <a:schemeClr val="lt1"/>
                </a:solidFill>
                <a:latin typeface="Corbel"/>
                <a:ea typeface="Corbel"/>
                <a:cs typeface="Corbel"/>
                <a:sym typeface="Corbel"/>
              </a:defRPr>
            </a:lvl2pPr>
            <a:lvl3pPr marL="914400" marR="0" lvl="2" indent="0" algn="l" rtl="0">
              <a:spcBef>
                <a:spcPts val="0"/>
              </a:spcBef>
              <a:buNone/>
              <a:defRPr sz="1800" b="0" i="0" u="none" strike="noStrike" cap="none">
                <a:solidFill>
                  <a:schemeClr val="lt1"/>
                </a:solidFill>
                <a:latin typeface="Corbel"/>
                <a:ea typeface="Corbel"/>
                <a:cs typeface="Corbel"/>
                <a:sym typeface="Corbel"/>
              </a:defRPr>
            </a:lvl3pPr>
            <a:lvl4pPr marL="1371600" marR="0" lvl="3" indent="0" algn="l" rtl="0">
              <a:spcBef>
                <a:spcPts val="0"/>
              </a:spcBef>
              <a:buNone/>
              <a:defRPr sz="1800" b="0" i="0" u="none" strike="noStrike" cap="none">
                <a:solidFill>
                  <a:schemeClr val="lt1"/>
                </a:solidFill>
                <a:latin typeface="Corbel"/>
                <a:ea typeface="Corbel"/>
                <a:cs typeface="Corbel"/>
                <a:sym typeface="Corbel"/>
              </a:defRPr>
            </a:lvl4pPr>
            <a:lvl5pPr marL="1828800" marR="0" lvl="4" indent="0" algn="l" rtl="0">
              <a:spcBef>
                <a:spcPts val="0"/>
              </a:spcBef>
              <a:buNone/>
              <a:defRPr sz="1800" b="0" i="0" u="none" strike="noStrike" cap="none">
                <a:solidFill>
                  <a:schemeClr val="lt1"/>
                </a:solidFill>
                <a:latin typeface="Corbel"/>
                <a:ea typeface="Corbel"/>
                <a:cs typeface="Corbel"/>
                <a:sym typeface="Corbel"/>
              </a:defRPr>
            </a:lvl5pPr>
            <a:lvl6pPr marL="2286000" marR="0" lvl="5" indent="0" algn="l" rtl="0">
              <a:spcBef>
                <a:spcPts val="0"/>
              </a:spcBef>
              <a:buNone/>
              <a:defRPr sz="1800" b="0" i="0" u="none" strike="noStrike" cap="none">
                <a:solidFill>
                  <a:schemeClr val="lt1"/>
                </a:solidFill>
                <a:latin typeface="Corbel"/>
                <a:ea typeface="Corbel"/>
                <a:cs typeface="Corbel"/>
                <a:sym typeface="Corbel"/>
              </a:defRPr>
            </a:lvl6pPr>
            <a:lvl7pPr marL="2743200" marR="0" lvl="6" indent="0" algn="l" rtl="0">
              <a:spcBef>
                <a:spcPts val="0"/>
              </a:spcBef>
              <a:buNone/>
              <a:defRPr sz="1800" b="0" i="0" u="none" strike="noStrike" cap="none">
                <a:solidFill>
                  <a:schemeClr val="lt1"/>
                </a:solidFill>
                <a:latin typeface="Corbel"/>
                <a:ea typeface="Corbel"/>
                <a:cs typeface="Corbel"/>
                <a:sym typeface="Corbel"/>
              </a:defRPr>
            </a:lvl7pPr>
            <a:lvl8pPr marL="3200400" marR="0" lvl="7" indent="0" algn="l" rtl="0">
              <a:spcBef>
                <a:spcPts val="0"/>
              </a:spcBef>
              <a:buNone/>
              <a:defRPr sz="1800" b="0" i="0" u="none" strike="noStrike" cap="none">
                <a:solidFill>
                  <a:schemeClr val="lt1"/>
                </a:solidFill>
                <a:latin typeface="Corbel"/>
                <a:ea typeface="Corbel"/>
                <a:cs typeface="Corbel"/>
                <a:sym typeface="Corbel"/>
              </a:defRPr>
            </a:lvl8pPr>
            <a:lvl9pPr marL="3657600" marR="0" lvl="8" indent="0" algn="l" rtl="0">
              <a:spcBef>
                <a:spcPts val="0"/>
              </a:spcBef>
              <a:buNone/>
              <a:defRPr sz="1800" b="0" i="0" u="none" strike="noStrike" cap="none">
                <a:solidFill>
                  <a:schemeClr val="lt1"/>
                </a:solidFill>
                <a:latin typeface="Corbel"/>
                <a:ea typeface="Corbel"/>
                <a:cs typeface="Corbel"/>
                <a:sym typeface="Corbel"/>
              </a:defRPr>
            </a:lvl9pPr>
          </a:lstStyle>
          <a:p>
            <a:endParaRPr/>
          </a:p>
        </p:txBody>
      </p:sp>
      <p:sp>
        <p:nvSpPr>
          <p:cNvPr id="83" name="Shape 83"/>
          <p:cNvSpPr txBox="1">
            <a:spLocks noGrp="1"/>
          </p:cNvSpPr>
          <p:nvPr>
            <p:ph type="ftr" idx="11"/>
          </p:nvPr>
        </p:nvSpPr>
        <p:spPr>
          <a:xfrm>
            <a:off x="3124200" y="6356350"/>
            <a:ext cx="2895600" cy="365125"/>
          </a:xfrm>
          <a:prstGeom prst="rect">
            <a:avLst/>
          </a:prstGeom>
          <a:noFill/>
          <a:ln>
            <a:noFill/>
          </a:ln>
        </p:spPr>
        <p:txBody>
          <a:bodyPr lIns="91425" tIns="91425" rIns="91425" bIns="91425" anchor="ctr" anchorCtr="0"/>
          <a:lstStyle>
            <a:lvl1pPr marL="0" marR="0" lvl="0" indent="0" algn="ctr" rtl="0">
              <a:spcBef>
                <a:spcPts val="0"/>
              </a:spcBef>
              <a:buNone/>
              <a:defRPr sz="1200">
                <a:solidFill>
                  <a:schemeClr val="lt1"/>
                </a:solidFill>
                <a:latin typeface="Corbel"/>
                <a:ea typeface="Corbel"/>
                <a:cs typeface="Corbel"/>
                <a:sym typeface="Corbel"/>
              </a:defRPr>
            </a:lvl1pPr>
            <a:lvl2pPr marL="457200" marR="0" lvl="1" indent="0" algn="l" rtl="0">
              <a:spcBef>
                <a:spcPts val="0"/>
              </a:spcBef>
              <a:buNone/>
              <a:defRPr sz="1800" b="0" i="0" u="none" strike="noStrike" cap="none">
                <a:solidFill>
                  <a:schemeClr val="lt1"/>
                </a:solidFill>
                <a:latin typeface="Corbel"/>
                <a:ea typeface="Corbel"/>
                <a:cs typeface="Corbel"/>
                <a:sym typeface="Corbel"/>
              </a:defRPr>
            </a:lvl2pPr>
            <a:lvl3pPr marL="914400" marR="0" lvl="2" indent="0" algn="l" rtl="0">
              <a:spcBef>
                <a:spcPts val="0"/>
              </a:spcBef>
              <a:buNone/>
              <a:defRPr sz="1800" b="0" i="0" u="none" strike="noStrike" cap="none">
                <a:solidFill>
                  <a:schemeClr val="lt1"/>
                </a:solidFill>
                <a:latin typeface="Corbel"/>
                <a:ea typeface="Corbel"/>
                <a:cs typeface="Corbel"/>
                <a:sym typeface="Corbel"/>
              </a:defRPr>
            </a:lvl3pPr>
            <a:lvl4pPr marL="1371600" marR="0" lvl="3" indent="0" algn="l" rtl="0">
              <a:spcBef>
                <a:spcPts val="0"/>
              </a:spcBef>
              <a:buNone/>
              <a:defRPr sz="1800" b="0" i="0" u="none" strike="noStrike" cap="none">
                <a:solidFill>
                  <a:schemeClr val="lt1"/>
                </a:solidFill>
                <a:latin typeface="Corbel"/>
                <a:ea typeface="Corbel"/>
                <a:cs typeface="Corbel"/>
                <a:sym typeface="Corbel"/>
              </a:defRPr>
            </a:lvl4pPr>
            <a:lvl5pPr marL="1828800" marR="0" lvl="4" indent="0" algn="l" rtl="0">
              <a:spcBef>
                <a:spcPts val="0"/>
              </a:spcBef>
              <a:buNone/>
              <a:defRPr sz="1800" b="0" i="0" u="none" strike="noStrike" cap="none">
                <a:solidFill>
                  <a:schemeClr val="lt1"/>
                </a:solidFill>
                <a:latin typeface="Corbel"/>
                <a:ea typeface="Corbel"/>
                <a:cs typeface="Corbel"/>
                <a:sym typeface="Corbel"/>
              </a:defRPr>
            </a:lvl5pPr>
            <a:lvl6pPr marL="2286000" marR="0" lvl="5" indent="0" algn="l" rtl="0">
              <a:spcBef>
                <a:spcPts val="0"/>
              </a:spcBef>
              <a:buNone/>
              <a:defRPr sz="1800" b="0" i="0" u="none" strike="noStrike" cap="none">
                <a:solidFill>
                  <a:schemeClr val="lt1"/>
                </a:solidFill>
                <a:latin typeface="Corbel"/>
                <a:ea typeface="Corbel"/>
                <a:cs typeface="Corbel"/>
                <a:sym typeface="Corbel"/>
              </a:defRPr>
            </a:lvl6pPr>
            <a:lvl7pPr marL="2743200" marR="0" lvl="6" indent="0" algn="l" rtl="0">
              <a:spcBef>
                <a:spcPts val="0"/>
              </a:spcBef>
              <a:buNone/>
              <a:defRPr sz="1800" b="0" i="0" u="none" strike="noStrike" cap="none">
                <a:solidFill>
                  <a:schemeClr val="lt1"/>
                </a:solidFill>
                <a:latin typeface="Corbel"/>
                <a:ea typeface="Corbel"/>
                <a:cs typeface="Corbel"/>
                <a:sym typeface="Corbel"/>
              </a:defRPr>
            </a:lvl7pPr>
            <a:lvl8pPr marL="3200400" marR="0" lvl="7" indent="0" algn="l" rtl="0">
              <a:spcBef>
                <a:spcPts val="0"/>
              </a:spcBef>
              <a:buNone/>
              <a:defRPr sz="1800" b="0" i="0" u="none" strike="noStrike" cap="none">
                <a:solidFill>
                  <a:schemeClr val="lt1"/>
                </a:solidFill>
                <a:latin typeface="Corbel"/>
                <a:ea typeface="Corbel"/>
                <a:cs typeface="Corbel"/>
                <a:sym typeface="Corbel"/>
              </a:defRPr>
            </a:lvl8pPr>
            <a:lvl9pPr marL="3657600" marR="0" lvl="8" indent="0" algn="l" rtl="0">
              <a:spcBef>
                <a:spcPts val="0"/>
              </a:spcBef>
              <a:buNone/>
              <a:defRPr sz="1800" b="0" i="0" u="none" strike="noStrike" cap="none">
                <a:solidFill>
                  <a:schemeClr val="lt1"/>
                </a:solidFill>
                <a:latin typeface="Corbel"/>
                <a:ea typeface="Corbel"/>
                <a:cs typeface="Corbel"/>
                <a:sym typeface="Corbel"/>
              </a:defRPr>
            </a:lvl9pPr>
          </a:lstStyle>
          <a:p>
            <a:endParaRPr/>
          </a:p>
        </p:txBody>
      </p:sp>
      <p:sp>
        <p:nvSpPr>
          <p:cNvPr id="84" name="Shape 84"/>
          <p:cNvSpPr txBox="1">
            <a:spLocks noGrp="1"/>
          </p:cNvSpPr>
          <p:nvPr>
            <p:ph type="sldNum" idx="12"/>
          </p:nvPr>
        </p:nvSpPr>
        <p:spPr>
          <a:xfrm>
            <a:off x="6553200" y="6356350"/>
            <a:ext cx="2133599" cy="365125"/>
          </a:xfrm>
          <a:prstGeom prst="rect">
            <a:avLst/>
          </a:prstGeom>
          <a:noFill/>
          <a:ln>
            <a:noFill/>
          </a:ln>
        </p:spPr>
        <p:txBody>
          <a:bodyPr lIns="91425" tIns="45700" rIns="91425" bIns="45700" anchor="ctr" anchorCtr="0">
            <a:noAutofit/>
          </a:bodyPr>
          <a:lstStyle/>
          <a:p>
            <a:pPr marL="0" marR="0" lvl="0" indent="0" algn="r" rtl="0">
              <a:spcBef>
                <a:spcPts val="0"/>
              </a:spcBef>
              <a:buSzPct val="25000"/>
              <a:buNone/>
            </a:pPr>
            <a:fld id="{00000000-1234-1234-1234-123412341234}" type="slidenum">
              <a:rPr lang="en-US" sz="1200">
                <a:solidFill>
                  <a:schemeClr val="lt1"/>
                </a:solidFill>
                <a:latin typeface="Corbel"/>
                <a:ea typeface="Corbel"/>
                <a:cs typeface="Corbel"/>
                <a:sym typeface="Corbel"/>
              </a:rPr>
              <a:t>‹#›</a:t>
            </a:fld>
            <a:endParaRPr lang="en-US" sz="1200">
              <a:solidFill>
                <a:schemeClr val="lt1"/>
              </a:solidFill>
              <a:latin typeface="Corbel"/>
              <a:ea typeface="Corbel"/>
              <a:cs typeface="Corbel"/>
              <a:sym typeface="Corbel"/>
            </a:endParaRPr>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vertTitleAndTx">
  <p:cSld name="Vertical Title and Text">
    <p:spTree>
      <p:nvGrpSpPr>
        <p:cNvPr id="1" name="Shape 85"/>
        <p:cNvGrpSpPr/>
        <p:nvPr/>
      </p:nvGrpSpPr>
      <p:grpSpPr>
        <a:xfrm>
          <a:off x="0" y="0"/>
          <a:ext cx="0" cy="0"/>
          <a:chOff x="0" y="0"/>
          <a:chExt cx="0" cy="0"/>
        </a:xfrm>
      </p:grpSpPr>
      <p:sp>
        <p:nvSpPr>
          <p:cNvPr id="86" name="Shape 86"/>
          <p:cNvSpPr txBox="1">
            <a:spLocks noGrp="1"/>
          </p:cNvSpPr>
          <p:nvPr>
            <p:ph type="title"/>
          </p:nvPr>
        </p:nvSpPr>
        <p:spPr>
          <a:xfrm rot="5400000">
            <a:off x="4732337" y="2171700"/>
            <a:ext cx="5851525" cy="2057400"/>
          </a:xfrm>
          <a:prstGeom prst="rect">
            <a:avLst/>
          </a:prstGeom>
          <a:noFill/>
          <a:ln>
            <a:noFill/>
          </a:ln>
        </p:spPr>
        <p:txBody>
          <a:bodyPr lIns="91425" tIns="91425" rIns="91425" bIns="91425" anchor="t" anchorCtr="0"/>
          <a:lstStyle>
            <a:lvl1pPr marL="0" marR="0" lvl="0" indent="0" algn="ctr" rtl="0">
              <a:spcBef>
                <a:spcPts val="0"/>
              </a:spcBef>
              <a:buClr>
                <a:schemeClr val="lt1"/>
              </a:buClr>
              <a:buFont typeface="Corbel"/>
              <a:buNone/>
              <a:defRPr sz="5000" b="0" i="0" u="none" strike="noStrike" cap="none">
                <a:solidFill>
                  <a:schemeClr val="lt1"/>
                </a:solidFill>
                <a:latin typeface="Corbel"/>
                <a:ea typeface="Corbel"/>
                <a:cs typeface="Corbel"/>
                <a:sym typeface="Corbel"/>
              </a:defRPr>
            </a:lvl1pPr>
            <a:lvl2pPr marL="0" marR="0" lvl="1" indent="0" algn="l" rtl="0">
              <a:spcBef>
                <a:spcPts val="0"/>
              </a:spcBef>
              <a:buNone/>
              <a:defRPr sz="1800" b="0" i="0" u="none" strike="noStrike" cap="none">
                <a:solidFill>
                  <a:schemeClr val="lt2"/>
                </a:solidFill>
              </a:defRPr>
            </a:lvl2pPr>
            <a:lvl3pPr marL="0" marR="0" lvl="2" indent="0" algn="l" rtl="0">
              <a:spcBef>
                <a:spcPts val="0"/>
              </a:spcBef>
              <a:buNone/>
              <a:defRPr sz="1800" b="0" i="0" u="none" strike="noStrike" cap="none">
                <a:solidFill>
                  <a:schemeClr val="lt2"/>
                </a:solidFill>
              </a:defRPr>
            </a:lvl3pPr>
            <a:lvl4pPr marL="0" marR="0" lvl="3" indent="0" algn="l" rtl="0">
              <a:spcBef>
                <a:spcPts val="0"/>
              </a:spcBef>
              <a:buNone/>
              <a:defRPr sz="1800" b="0" i="0" u="none" strike="noStrike" cap="none">
                <a:solidFill>
                  <a:schemeClr val="lt2"/>
                </a:solidFill>
              </a:defRPr>
            </a:lvl4pPr>
            <a:lvl5pPr marL="0" marR="0" lvl="4" indent="0" algn="l" rtl="0">
              <a:spcBef>
                <a:spcPts val="0"/>
              </a:spcBef>
              <a:buNone/>
              <a:defRPr sz="1800" b="0" i="0" u="none" strike="noStrike" cap="none">
                <a:solidFill>
                  <a:schemeClr val="lt2"/>
                </a:solidFill>
              </a:defRPr>
            </a:lvl5pPr>
            <a:lvl6pPr marL="0" marR="0" lvl="5" indent="0" algn="l" rtl="0">
              <a:spcBef>
                <a:spcPts val="0"/>
              </a:spcBef>
              <a:buNone/>
              <a:defRPr sz="1800" b="0" i="0" u="none" strike="noStrike" cap="none">
                <a:solidFill>
                  <a:schemeClr val="lt2"/>
                </a:solidFill>
              </a:defRPr>
            </a:lvl6pPr>
            <a:lvl7pPr marL="0" marR="0" lvl="6" indent="0" algn="l" rtl="0">
              <a:spcBef>
                <a:spcPts val="0"/>
              </a:spcBef>
              <a:buNone/>
              <a:defRPr sz="1800" b="0" i="0" u="none" strike="noStrike" cap="none">
                <a:solidFill>
                  <a:schemeClr val="lt2"/>
                </a:solidFill>
              </a:defRPr>
            </a:lvl7pPr>
            <a:lvl8pPr marL="0" marR="0" lvl="7" indent="0" algn="l" rtl="0">
              <a:spcBef>
                <a:spcPts val="0"/>
              </a:spcBef>
              <a:buNone/>
              <a:defRPr sz="1800" b="0" i="0" u="none" strike="noStrike" cap="none">
                <a:solidFill>
                  <a:schemeClr val="lt2"/>
                </a:solidFill>
              </a:defRPr>
            </a:lvl8pPr>
            <a:lvl9pPr marL="0" marR="0" lvl="8" indent="0" algn="l" rtl="0">
              <a:spcBef>
                <a:spcPts val="0"/>
              </a:spcBef>
              <a:buNone/>
              <a:defRPr sz="1800" b="0" i="0" u="none" strike="noStrike" cap="none">
                <a:solidFill>
                  <a:schemeClr val="lt2"/>
                </a:solidFill>
              </a:defRPr>
            </a:lvl9pPr>
          </a:lstStyle>
          <a:p>
            <a:endParaRPr/>
          </a:p>
        </p:txBody>
      </p:sp>
      <p:sp>
        <p:nvSpPr>
          <p:cNvPr id="87" name="Shape 87"/>
          <p:cNvSpPr txBox="1">
            <a:spLocks noGrp="1"/>
          </p:cNvSpPr>
          <p:nvPr>
            <p:ph type="body" idx="1"/>
          </p:nvPr>
        </p:nvSpPr>
        <p:spPr>
          <a:xfrm rot="5400000">
            <a:off x="541337" y="190500"/>
            <a:ext cx="5851525" cy="6019799"/>
          </a:xfrm>
          <a:prstGeom prst="rect">
            <a:avLst/>
          </a:prstGeom>
          <a:noFill/>
          <a:ln>
            <a:noFill/>
          </a:ln>
        </p:spPr>
        <p:txBody>
          <a:bodyPr lIns="91425" tIns="91425" rIns="91425" bIns="91425" anchor="t" anchorCtr="0"/>
          <a:lstStyle>
            <a:lvl1pPr marL="342900" marR="0" lvl="0" indent="-139700" algn="l" rtl="0">
              <a:lnSpc>
                <a:spcPct val="150000"/>
              </a:lnSpc>
              <a:spcBef>
                <a:spcPts val="640"/>
              </a:spcBef>
              <a:buClr>
                <a:schemeClr val="lt1"/>
              </a:buClr>
              <a:buSzPct val="100000"/>
              <a:buFont typeface="Arial"/>
              <a:buChar char="•"/>
              <a:defRPr sz="3200" b="0" i="0" u="none" strike="noStrike" cap="none">
                <a:solidFill>
                  <a:schemeClr val="lt1"/>
                </a:solidFill>
                <a:latin typeface="Corbel"/>
                <a:ea typeface="Corbel"/>
                <a:cs typeface="Corbel"/>
                <a:sym typeface="Corbel"/>
              </a:defRPr>
            </a:lvl1pPr>
            <a:lvl2pPr marL="742950" marR="0" lvl="1" indent="-107950" algn="l" rtl="0">
              <a:lnSpc>
                <a:spcPct val="150000"/>
              </a:lnSpc>
              <a:spcBef>
                <a:spcPts val="560"/>
              </a:spcBef>
              <a:buClr>
                <a:schemeClr val="lt1"/>
              </a:buClr>
              <a:buSzPct val="100000"/>
              <a:buFont typeface="Arial"/>
              <a:buChar char="–"/>
              <a:defRPr sz="2800" b="0" i="0" u="none" strike="noStrike" cap="none">
                <a:solidFill>
                  <a:schemeClr val="lt1"/>
                </a:solidFill>
                <a:latin typeface="Corbel"/>
                <a:ea typeface="Corbel"/>
                <a:cs typeface="Corbel"/>
                <a:sym typeface="Corbel"/>
              </a:defRPr>
            </a:lvl2pPr>
            <a:lvl3pPr marL="1143000" marR="0" lvl="2" indent="-76200" algn="l" rtl="0">
              <a:lnSpc>
                <a:spcPct val="150000"/>
              </a:lnSpc>
              <a:spcBef>
                <a:spcPts val="480"/>
              </a:spcBef>
              <a:buClr>
                <a:schemeClr val="lt1"/>
              </a:buClr>
              <a:buSzPct val="100000"/>
              <a:buFont typeface="Arial"/>
              <a:buChar char="•"/>
              <a:defRPr sz="2400" b="0" i="0" u="none" strike="noStrike" cap="none">
                <a:solidFill>
                  <a:schemeClr val="lt1"/>
                </a:solidFill>
                <a:latin typeface="Corbel"/>
                <a:ea typeface="Corbel"/>
                <a:cs typeface="Corbel"/>
                <a:sym typeface="Corbel"/>
              </a:defRPr>
            </a:lvl3pPr>
            <a:lvl4pPr marL="1600200" marR="0" lvl="3" indent="-101600" algn="l" rtl="0">
              <a:lnSpc>
                <a:spcPct val="150000"/>
              </a:lnSpc>
              <a:spcBef>
                <a:spcPts val="400"/>
              </a:spcBef>
              <a:buClr>
                <a:schemeClr val="lt1"/>
              </a:buClr>
              <a:buSzPct val="100000"/>
              <a:buFont typeface="Arial"/>
              <a:buChar char="–"/>
              <a:defRPr sz="2000" b="0" i="0" u="none" strike="noStrike" cap="none">
                <a:solidFill>
                  <a:schemeClr val="lt1"/>
                </a:solidFill>
                <a:latin typeface="Corbel"/>
                <a:ea typeface="Corbel"/>
                <a:cs typeface="Corbel"/>
                <a:sym typeface="Corbel"/>
              </a:defRPr>
            </a:lvl4pPr>
            <a:lvl5pPr marL="2057400" marR="0" lvl="4" indent="-101600" algn="l" rtl="0">
              <a:lnSpc>
                <a:spcPct val="150000"/>
              </a:lnSpc>
              <a:spcBef>
                <a:spcPts val="400"/>
              </a:spcBef>
              <a:buClr>
                <a:schemeClr val="lt1"/>
              </a:buClr>
              <a:buSzPct val="100000"/>
              <a:buFont typeface="Arial"/>
              <a:buChar char="»"/>
              <a:defRPr sz="2000" b="0" i="0" u="none" strike="noStrike" cap="none">
                <a:solidFill>
                  <a:schemeClr val="lt1"/>
                </a:solidFill>
                <a:latin typeface="Corbel"/>
                <a:ea typeface="Corbel"/>
                <a:cs typeface="Corbel"/>
                <a:sym typeface="Corbel"/>
              </a:defRPr>
            </a:lvl5pPr>
            <a:lvl6pPr marL="2514600" marR="0" lvl="5" indent="-101600" algn="l" rtl="0">
              <a:spcBef>
                <a:spcPts val="400"/>
              </a:spcBef>
              <a:buClr>
                <a:schemeClr val="lt1"/>
              </a:buClr>
              <a:buSzPct val="100000"/>
              <a:buFont typeface="Arial"/>
              <a:buChar char="•"/>
              <a:defRPr sz="2000" b="0" i="0" u="none" strike="noStrike" cap="none">
                <a:solidFill>
                  <a:schemeClr val="lt1"/>
                </a:solidFill>
                <a:latin typeface="Corbel"/>
                <a:ea typeface="Corbel"/>
                <a:cs typeface="Corbel"/>
                <a:sym typeface="Corbel"/>
              </a:defRPr>
            </a:lvl6pPr>
            <a:lvl7pPr marL="2971800" marR="0" lvl="6" indent="-101600" algn="l" rtl="0">
              <a:spcBef>
                <a:spcPts val="400"/>
              </a:spcBef>
              <a:buClr>
                <a:schemeClr val="lt1"/>
              </a:buClr>
              <a:buSzPct val="100000"/>
              <a:buFont typeface="Arial"/>
              <a:buChar char="•"/>
              <a:defRPr sz="2000" b="0" i="0" u="none" strike="noStrike" cap="none">
                <a:solidFill>
                  <a:schemeClr val="lt1"/>
                </a:solidFill>
                <a:latin typeface="Corbel"/>
                <a:ea typeface="Corbel"/>
                <a:cs typeface="Corbel"/>
                <a:sym typeface="Corbel"/>
              </a:defRPr>
            </a:lvl7pPr>
            <a:lvl8pPr marL="3429000" marR="0" lvl="7" indent="-101600" algn="l" rtl="0">
              <a:spcBef>
                <a:spcPts val="400"/>
              </a:spcBef>
              <a:buClr>
                <a:schemeClr val="lt1"/>
              </a:buClr>
              <a:buSzPct val="100000"/>
              <a:buFont typeface="Arial"/>
              <a:buChar char="•"/>
              <a:defRPr sz="2000" b="0" i="0" u="none" strike="noStrike" cap="none">
                <a:solidFill>
                  <a:schemeClr val="lt1"/>
                </a:solidFill>
                <a:latin typeface="Corbel"/>
                <a:ea typeface="Corbel"/>
                <a:cs typeface="Corbel"/>
                <a:sym typeface="Corbel"/>
              </a:defRPr>
            </a:lvl8pPr>
            <a:lvl9pPr marL="3886200" marR="0" lvl="8" indent="-101600" algn="l" rtl="0">
              <a:spcBef>
                <a:spcPts val="400"/>
              </a:spcBef>
              <a:buClr>
                <a:schemeClr val="lt1"/>
              </a:buClr>
              <a:buSzPct val="100000"/>
              <a:buFont typeface="Arial"/>
              <a:buChar char="•"/>
              <a:defRPr sz="2000" b="0" i="0" u="none" strike="noStrike" cap="none">
                <a:solidFill>
                  <a:schemeClr val="lt1"/>
                </a:solidFill>
                <a:latin typeface="Corbel"/>
                <a:ea typeface="Corbel"/>
                <a:cs typeface="Corbel"/>
                <a:sym typeface="Corbel"/>
              </a:defRPr>
            </a:lvl9pPr>
          </a:lstStyle>
          <a:p>
            <a:endParaRPr/>
          </a:p>
        </p:txBody>
      </p:sp>
      <p:sp>
        <p:nvSpPr>
          <p:cNvPr id="88" name="Shape 88"/>
          <p:cNvSpPr txBox="1">
            <a:spLocks noGrp="1"/>
          </p:cNvSpPr>
          <p:nvPr>
            <p:ph type="dt" idx="10"/>
          </p:nvPr>
        </p:nvSpPr>
        <p:spPr>
          <a:xfrm>
            <a:off x="457200" y="6356350"/>
            <a:ext cx="2133599" cy="365125"/>
          </a:xfrm>
          <a:prstGeom prst="rect">
            <a:avLst/>
          </a:prstGeom>
          <a:noFill/>
          <a:ln>
            <a:noFill/>
          </a:ln>
        </p:spPr>
        <p:txBody>
          <a:bodyPr lIns="91425" tIns="91425" rIns="91425" bIns="91425" anchor="ctr" anchorCtr="0"/>
          <a:lstStyle>
            <a:lvl1pPr marL="0" marR="0" lvl="0" indent="0" algn="l" rtl="0">
              <a:spcBef>
                <a:spcPts val="0"/>
              </a:spcBef>
              <a:buNone/>
              <a:defRPr sz="1200">
                <a:solidFill>
                  <a:schemeClr val="lt1"/>
                </a:solidFill>
                <a:latin typeface="Corbel"/>
                <a:ea typeface="Corbel"/>
                <a:cs typeface="Corbel"/>
                <a:sym typeface="Corbel"/>
              </a:defRPr>
            </a:lvl1pPr>
            <a:lvl2pPr marL="457200" marR="0" lvl="1" indent="0" algn="l" rtl="0">
              <a:spcBef>
                <a:spcPts val="0"/>
              </a:spcBef>
              <a:buNone/>
              <a:defRPr sz="1800" b="0" i="0" u="none" strike="noStrike" cap="none">
                <a:solidFill>
                  <a:schemeClr val="lt1"/>
                </a:solidFill>
                <a:latin typeface="Corbel"/>
                <a:ea typeface="Corbel"/>
                <a:cs typeface="Corbel"/>
                <a:sym typeface="Corbel"/>
              </a:defRPr>
            </a:lvl2pPr>
            <a:lvl3pPr marL="914400" marR="0" lvl="2" indent="0" algn="l" rtl="0">
              <a:spcBef>
                <a:spcPts val="0"/>
              </a:spcBef>
              <a:buNone/>
              <a:defRPr sz="1800" b="0" i="0" u="none" strike="noStrike" cap="none">
                <a:solidFill>
                  <a:schemeClr val="lt1"/>
                </a:solidFill>
                <a:latin typeface="Corbel"/>
                <a:ea typeface="Corbel"/>
                <a:cs typeface="Corbel"/>
                <a:sym typeface="Corbel"/>
              </a:defRPr>
            </a:lvl3pPr>
            <a:lvl4pPr marL="1371600" marR="0" lvl="3" indent="0" algn="l" rtl="0">
              <a:spcBef>
                <a:spcPts val="0"/>
              </a:spcBef>
              <a:buNone/>
              <a:defRPr sz="1800" b="0" i="0" u="none" strike="noStrike" cap="none">
                <a:solidFill>
                  <a:schemeClr val="lt1"/>
                </a:solidFill>
                <a:latin typeface="Corbel"/>
                <a:ea typeface="Corbel"/>
                <a:cs typeface="Corbel"/>
                <a:sym typeface="Corbel"/>
              </a:defRPr>
            </a:lvl4pPr>
            <a:lvl5pPr marL="1828800" marR="0" lvl="4" indent="0" algn="l" rtl="0">
              <a:spcBef>
                <a:spcPts val="0"/>
              </a:spcBef>
              <a:buNone/>
              <a:defRPr sz="1800" b="0" i="0" u="none" strike="noStrike" cap="none">
                <a:solidFill>
                  <a:schemeClr val="lt1"/>
                </a:solidFill>
                <a:latin typeface="Corbel"/>
                <a:ea typeface="Corbel"/>
                <a:cs typeface="Corbel"/>
                <a:sym typeface="Corbel"/>
              </a:defRPr>
            </a:lvl5pPr>
            <a:lvl6pPr marL="2286000" marR="0" lvl="5" indent="0" algn="l" rtl="0">
              <a:spcBef>
                <a:spcPts val="0"/>
              </a:spcBef>
              <a:buNone/>
              <a:defRPr sz="1800" b="0" i="0" u="none" strike="noStrike" cap="none">
                <a:solidFill>
                  <a:schemeClr val="lt1"/>
                </a:solidFill>
                <a:latin typeface="Corbel"/>
                <a:ea typeface="Corbel"/>
                <a:cs typeface="Corbel"/>
                <a:sym typeface="Corbel"/>
              </a:defRPr>
            </a:lvl6pPr>
            <a:lvl7pPr marL="2743200" marR="0" lvl="6" indent="0" algn="l" rtl="0">
              <a:spcBef>
                <a:spcPts val="0"/>
              </a:spcBef>
              <a:buNone/>
              <a:defRPr sz="1800" b="0" i="0" u="none" strike="noStrike" cap="none">
                <a:solidFill>
                  <a:schemeClr val="lt1"/>
                </a:solidFill>
                <a:latin typeface="Corbel"/>
                <a:ea typeface="Corbel"/>
                <a:cs typeface="Corbel"/>
                <a:sym typeface="Corbel"/>
              </a:defRPr>
            </a:lvl7pPr>
            <a:lvl8pPr marL="3200400" marR="0" lvl="7" indent="0" algn="l" rtl="0">
              <a:spcBef>
                <a:spcPts val="0"/>
              </a:spcBef>
              <a:buNone/>
              <a:defRPr sz="1800" b="0" i="0" u="none" strike="noStrike" cap="none">
                <a:solidFill>
                  <a:schemeClr val="lt1"/>
                </a:solidFill>
                <a:latin typeface="Corbel"/>
                <a:ea typeface="Corbel"/>
                <a:cs typeface="Corbel"/>
                <a:sym typeface="Corbel"/>
              </a:defRPr>
            </a:lvl8pPr>
            <a:lvl9pPr marL="3657600" marR="0" lvl="8" indent="0" algn="l" rtl="0">
              <a:spcBef>
                <a:spcPts val="0"/>
              </a:spcBef>
              <a:buNone/>
              <a:defRPr sz="1800" b="0" i="0" u="none" strike="noStrike" cap="none">
                <a:solidFill>
                  <a:schemeClr val="lt1"/>
                </a:solidFill>
                <a:latin typeface="Corbel"/>
                <a:ea typeface="Corbel"/>
                <a:cs typeface="Corbel"/>
                <a:sym typeface="Corbel"/>
              </a:defRPr>
            </a:lvl9pPr>
          </a:lstStyle>
          <a:p>
            <a:endParaRPr/>
          </a:p>
        </p:txBody>
      </p:sp>
      <p:sp>
        <p:nvSpPr>
          <p:cNvPr id="89" name="Shape 89"/>
          <p:cNvSpPr txBox="1">
            <a:spLocks noGrp="1"/>
          </p:cNvSpPr>
          <p:nvPr>
            <p:ph type="ftr" idx="11"/>
          </p:nvPr>
        </p:nvSpPr>
        <p:spPr>
          <a:xfrm>
            <a:off x="3124200" y="6356350"/>
            <a:ext cx="2895600" cy="365125"/>
          </a:xfrm>
          <a:prstGeom prst="rect">
            <a:avLst/>
          </a:prstGeom>
          <a:noFill/>
          <a:ln>
            <a:noFill/>
          </a:ln>
        </p:spPr>
        <p:txBody>
          <a:bodyPr lIns="91425" tIns="91425" rIns="91425" bIns="91425" anchor="ctr" anchorCtr="0"/>
          <a:lstStyle>
            <a:lvl1pPr marL="0" marR="0" lvl="0" indent="0" algn="ctr" rtl="0">
              <a:spcBef>
                <a:spcPts val="0"/>
              </a:spcBef>
              <a:buNone/>
              <a:defRPr sz="1200">
                <a:solidFill>
                  <a:schemeClr val="lt1"/>
                </a:solidFill>
                <a:latin typeface="Corbel"/>
                <a:ea typeface="Corbel"/>
                <a:cs typeface="Corbel"/>
                <a:sym typeface="Corbel"/>
              </a:defRPr>
            </a:lvl1pPr>
            <a:lvl2pPr marL="457200" marR="0" lvl="1" indent="0" algn="l" rtl="0">
              <a:spcBef>
                <a:spcPts val="0"/>
              </a:spcBef>
              <a:buNone/>
              <a:defRPr sz="1800" b="0" i="0" u="none" strike="noStrike" cap="none">
                <a:solidFill>
                  <a:schemeClr val="lt1"/>
                </a:solidFill>
                <a:latin typeface="Corbel"/>
                <a:ea typeface="Corbel"/>
                <a:cs typeface="Corbel"/>
                <a:sym typeface="Corbel"/>
              </a:defRPr>
            </a:lvl2pPr>
            <a:lvl3pPr marL="914400" marR="0" lvl="2" indent="0" algn="l" rtl="0">
              <a:spcBef>
                <a:spcPts val="0"/>
              </a:spcBef>
              <a:buNone/>
              <a:defRPr sz="1800" b="0" i="0" u="none" strike="noStrike" cap="none">
                <a:solidFill>
                  <a:schemeClr val="lt1"/>
                </a:solidFill>
                <a:latin typeface="Corbel"/>
                <a:ea typeface="Corbel"/>
                <a:cs typeface="Corbel"/>
                <a:sym typeface="Corbel"/>
              </a:defRPr>
            </a:lvl3pPr>
            <a:lvl4pPr marL="1371600" marR="0" lvl="3" indent="0" algn="l" rtl="0">
              <a:spcBef>
                <a:spcPts val="0"/>
              </a:spcBef>
              <a:buNone/>
              <a:defRPr sz="1800" b="0" i="0" u="none" strike="noStrike" cap="none">
                <a:solidFill>
                  <a:schemeClr val="lt1"/>
                </a:solidFill>
                <a:latin typeface="Corbel"/>
                <a:ea typeface="Corbel"/>
                <a:cs typeface="Corbel"/>
                <a:sym typeface="Corbel"/>
              </a:defRPr>
            </a:lvl4pPr>
            <a:lvl5pPr marL="1828800" marR="0" lvl="4" indent="0" algn="l" rtl="0">
              <a:spcBef>
                <a:spcPts val="0"/>
              </a:spcBef>
              <a:buNone/>
              <a:defRPr sz="1800" b="0" i="0" u="none" strike="noStrike" cap="none">
                <a:solidFill>
                  <a:schemeClr val="lt1"/>
                </a:solidFill>
                <a:latin typeface="Corbel"/>
                <a:ea typeface="Corbel"/>
                <a:cs typeface="Corbel"/>
                <a:sym typeface="Corbel"/>
              </a:defRPr>
            </a:lvl5pPr>
            <a:lvl6pPr marL="2286000" marR="0" lvl="5" indent="0" algn="l" rtl="0">
              <a:spcBef>
                <a:spcPts val="0"/>
              </a:spcBef>
              <a:buNone/>
              <a:defRPr sz="1800" b="0" i="0" u="none" strike="noStrike" cap="none">
                <a:solidFill>
                  <a:schemeClr val="lt1"/>
                </a:solidFill>
                <a:latin typeface="Corbel"/>
                <a:ea typeface="Corbel"/>
                <a:cs typeface="Corbel"/>
                <a:sym typeface="Corbel"/>
              </a:defRPr>
            </a:lvl6pPr>
            <a:lvl7pPr marL="2743200" marR="0" lvl="6" indent="0" algn="l" rtl="0">
              <a:spcBef>
                <a:spcPts val="0"/>
              </a:spcBef>
              <a:buNone/>
              <a:defRPr sz="1800" b="0" i="0" u="none" strike="noStrike" cap="none">
                <a:solidFill>
                  <a:schemeClr val="lt1"/>
                </a:solidFill>
                <a:latin typeface="Corbel"/>
                <a:ea typeface="Corbel"/>
                <a:cs typeface="Corbel"/>
                <a:sym typeface="Corbel"/>
              </a:defRPr>
            </a:lvl7pPr>
            <a:lvl8pPr marL="3200400" marR="0" lvl="7" indent="0" algn="l" rtl="0">
              <a:spcBef>
                <a:spcPts val="0"/>
              </a:spcBef>
              <a:buNone/>
              <a:defRPr sz="1800" b="0" i="0" u="none" strike="noStrike" cap="none">
                <a:solidFill>
                  <a:schemeClr val="lt1"/>
                </a:solidFill>
                <a:latin typeface="Corbel"/>
                <a:ea typeface="Corbel"/>
                <a:cs typeface="Corbel"/>
                <a:sym typeface="Corbel"/>
              </a:defRPr>
            </a:lvl8pPr>
            <a:lvl9pPr marL="3657600" marR="0" lvl="8" indent="0" algn="l" rtl="0">
              <a:spcBef>
                <a:spcPts val="0"/>
              </a:spcBef>
              <a:buNone/>
              <a:defRPr sz="1800" b="0" i="0" u="none" strike="noStrike" cap="none">
                <a:solidFill>
                  <a:schemeClr val="lt1"/>
                </a:solidFill>
                <a:latin typeface="Corbel"/>
                <a:ea typeface="Corbel"/>
                <a:cs typeface="Corbel"/>
                <a:sym typeface="Corbel"/>
              </a:defRPr>
            </a:lvl9pPr>
          </a:lstStyle>
          <a:p>
            <a:endParaRPr/>
          </a:p>
        </p:txBody>
      </p:sp>
      <p:sp>
        <p:nvSpPr>
          <p:cNvPr id="90" name="Shape 90"/>
          <p:cNvSpPr txBox="1">
            <a:spLocks noGrp="1"/>
          </p:cNvSpPr>
          <p:nvPr>
            <p:ph type="sldNum" idx="12"/>
          </p:nvPr>
        </p:nvSpPr>
        <p:spPr>
          <a:xfrm>
            <a:off x="6553200" y="6356350"/>
            <a:ext cx="2133599" cy="365125"/>
          </a:xfrm>
          <a:prstGeom prst="rect">
            <a:avLst/>
          </a:prstGeom>
          <a:noFill/>
          <a:ln>
            <a:noFill/>
          </a:ln>
        </p:spPr>
        <p:txBody>
          <a:bodyPr lIns="91425" tIns="45700" rIns="91425" bIns="45700" anchor="ctr" anchorCtr="0">
            <a:noAutofit/>
          </a:bodyPr>
          <a:lstStyle/>
          <a:p>
            <a:pPr marL="0" marR="0" lvl="0" indent="0" algn="r" rtl="0">
              <a:spcBef>
                <a:spcPts val="0"/>
              </a:spcBef>
              <a:buSzPct val="25000"/>
              <a:buNone/>
            </a:pPr>
            <a:fld id="{00000000-1234-1234-1234-123412341234}" type="slidenum">
              <a:rPr lang="en-US" sz="1200">
                <a:solidFill>
                  <a:schemeClr val="lt1"/>
                </a:solidFill>
                <a:latin typeface="Corbel"/>
                <a:ea typeface="Corbel"/>
                <a:cs typeface="Corbel"/>
                <a:sym typeface="Corbel"/>
              </a:rPr>
              <a:t>‹#›</a:t>
            </a:fld>
            <a:endParaRPr lang="en-US" sz="1200">
              <a:solidFill>
                <a:schemeClr val="lt1"/>
              </a:solidFill>
              <a:latin typeface="Corbel"/>
              <a:ea typeface="Corbel"/>
              <a:cs typeface="Corbel"/>
              <a:sym typeface="Corbel"/>
            </a:endParaRPr>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pic>
        <p:nvPicPr>
          <p:cNvPr id="6" name="image1.jpg"/>
          <p:cNvPicPr>
            <a:picLocks noChangeAspect="1"/>
          </p:cNvPicPr>
          <p:nvPr/>
        </p:nvPicPr>
        <p:blipFill>
          <a:blip r:embed="rId2">
            <a:duotone>
              <a:schemeClr val="accent1"/>
              <a:srgbClr val="FFFFFF"/>
            </a:duotone>
          </a:blip>
          <a:stretch>
            <a:fillRect/>
          </a:stretch>
        </p:blipFill>
        <p:spPr>
          <a:xfrm>
            <a:off x="0" y="0"/>
            <a:ext cx="9144000" cy="6858000"/>
          </a:xfrm>
          <a:prstGeom prst="rect">
            <a:avLst/>
          </a:prstGeom>
          <a:noFill/>
          <a:ln>
            <a:noFill/>
          </a:ln>
        </p:spPr>
      </p:pic>
      <p:pic>
        <p:nvPicPr>
          <p:cNvPr id="7" name="image2.png"/>
          <p:cNvPicPr>
            <a:picLocks noChangeAspect="1"/>
          </p:cNvPicPr>
          <p:nvPr/>
        </p:nvPicPr>
        <p:blipFill>
          <a:blip r:embed="rId3">
            <a:duotone>
              <a:schemeClr val="accent1"/>
              <a:srgbClr val="FFFFFF"/>
            </a:duotone>
          </a:blip>
          <a:stretch>
            <a:fillRect/>
          </a:stretch>
        </p:blipFill>
        <p:spPr>
          <a:xfrm>
            <a:off x="571" y="428"/>
            <a:ext cx="9142858" cy="6857143"/>
          </a:xfrm>
          <a:prstGeom prst="rect">
            <a:avLst/>
          </a:prstGeom>
          <a:noFill/>
          <a:ln>
            <a:noFill/>
          </a:ln>
        </p:spPr>
      </p:pic>
      <p:pic>
        <p:nvPicPr>
          <p:cNvPr id="8" name="image3.png"/>
          <p:cNvPicPr>
            <a:picLocks noChangeAspect="1"/>
          </p:cNvPicPr>
          <p:nvPr/>
        </p:nvPicPr>
        <p:blipFill>
          <a:blip r:embed="rId4">
            <a:duotone>
              <a:schemeClr val="accent1"/>
              <a:srgbClr val="FFFFFF"/>
            </a:duotone>
          </a:blip>
          <a:stretch>
            <a:fillRect/>
          </a:stretch>
        </p:blipFill>
        <p:spPr>
          <a:xfrm>
            <a:off x="571" y="428"/>
            <a:ext cx="9142858" cy="6857143"/>
          </a:xfrm>
          <a:prstGeom prst="rect">
            <a:avLst/>
          </a:prstGeom>
          <a:noFill/>
          <a:ln>
            <a:noFill/>
          </a:ln>
        </p:spPr>
      </p:pic>
      <p:pic>
        <p:nvPicPr>
          <p:cNvPr id="9" name="image4.png"/>
          <p:cNvPicPr>
            <a:picLocks noChangeAspect="1"/>
          </p:cNvPicPr>
          <p:nvPr/>
        </p:nvPicPr>
        <p:blipFill>
          <a:blip r:embed="rId5"/>
          <a:stretch>
            <a:fillRect/>
          </a:stretch>
        </p:blipFill>
        <p:spPr>
          <a:xfrm>
            <a:off x="571" y="428"/>
            <a:ext cx="9142858" cy="6857143"/>
          </a:xfrm>
          <a:prstGeom prst="rect">
            <a:avLst/>
          </a:prstGeom>
          <a:noFill/>
          <a:ln>
            <a:noFill/>
          </a:ln>
        </p:spPr>
      </p:pic>
      <p:sp>
        <p:nvSpPr>
          <p:cNvPr id="31" name="Rectangle 31"/>
          <p:cNvSpPr>
            <a:spLocks noGrp="1"/>
          </p:cNvSpPr>
          <p:nvPr>
            <p:ph type="subTitle" idx="1"/>
          </p:nvPr>
        </p:nvSpPr>
        <p:spPr>
          <a:xfrm>
            <a:off x="2492734" y="5094577"/>
            <a:ext cx="6194066" cy="925223"/>
          </a:xfrm>
        </p:spPr>
        <p:txBody>
          <a:bodyPr/>
          <a:lstStyle>
            <a:lvl1pPr marL="0" indent="0" algn="r">
              <a:buNone/>
              <a:defRPr sz="2800"/>
            </a:lvl1pPr>
            <a:lvl2pPr marL="457200" indent="0" algn="ctr">
              <a:buNone/>
            </a:lvl2pPr>
            <a:lvl3pPr marL="914400" indent="0" algn="ctr">
              <a:buNone/>
            </a:lvl3pPr>
            <a:lvl4pPr marL="1371600" indent="0" algn="ctr">
              <a:buNone/>
            </a:lvl4pPr>
            <a:lvl5pPr marL="1828800" indent="0" algn="ctr">
              <a:buNone/>
            </a:lvl5pPr>
            <a:lvl6pPr marL="2286000" indent="0" algn="ctr">
              <a:buNone/>
            </a:lvl6pPr>
            <a:lvl7pPr marL="2743200" indent="0" algn="ctr">
              <a:buNone/>
            </a:lvl7pPr>
            <a:lvl8pPr marL="3200400" indent="0" algn="ctr">
              <a:buNone/>
            </a:lvl8pPr>
            <a:lvl9pPr marL="3657600" indent="0" algn="ctr">
              <a:buNone/>
            </a:lvl9pPr>
          </a:lstStyle>
          <a:p>
            <a:r>
              <a:rPr lang="en-US"/>
              <a:t>Click to edit Master subtitle style</a:t>
            </a:r>
          </a:p>
        </p:txBody>
      </p:sp>
      <p:sp>
        <p:nvSpPr>
          <p:cNvPr id="5" name="Rectangle 5"/>
          <p:cNvSpPr>
            <a:spLocks noGrp="1"/>
          </p:cNvSpPr>
          <p:nvPr>
            <p:ph type="ctrTitle"/>
          </p:nvPr>
        </p:nvSpPr>
        <p:spPr>
          <a:xfrm>
            <a:off x="1108986" y="3606800"/>
            <a:ext cx="7577814" cy="1470025"/>
          </a:xfrm>
        </p:spPr>
        <p:txBody>
          <a:bodyPr anchor="b" anchorCtr="0"/>
          <a:lstStyle>
            <a:lvl1pPr algn="r">
              <a:defRPr sz="4000"/>
            </a:lvl1pPr>
          </a:lstStyle>
          <a:p>
            <a:r>
              <a:rPr lang="en-US"/>
              <a:t>Click to edit Master title style</a:t>
            </a:r>
          </a:p>
        </p:txBody>
      </p:sp>
      <p:sp>
        <p:nvSpPr>
          <p:cNvPr id="10" name="Date Placeholder 9"/>
          <p:cNvSpPr>
            <a:spLocks noGrp="1"/>
          </p:cNvSpPr>
          <p:nvPr>
            <p:ph type="dt" sz="half" idx="10"/>
          </p:nvPr>
        </p:nvSpPr>
        <p:spPr/>
        <p:txBody>
          <a:bodyPr/>
          <a:lstStyle/>
          <a:p>
            <a:fld id="{5C14FD69-4A85-4715-A222-ABB225B63BC6}" type="datetimeFigureOut">
              <a:rPr lang="en-US" smtClean="0">
                <a:solidFill>
                  <a:prstClr val="black"/>
                </a:solidFill>
              </a:rPr>
              <a:pPr/>
              <a:t>6/19/2018</a:t>
            </a:fld>
            <a:endParaRPr lang="en-US">
              <a:solidFill>
                <a:prstClr val="black"/>
              </a:solidFill>
            </a:endParaRPr>
          </a:p>
        </p:txBody>
      </p:sp>
      <p:sp>
        <p:nvSpPr>
          <p:cNvPr id="11" name="Slide Number Placeholder 10"/>
          <p:cNvSpPr>
            <a:spLocks noGrp="1"/>
          </p:cNvSpPr>
          <p:nvPr>
            <p:ph type="sldNum" sz="quarter" idx="11"/>
          </p:nvPr>
        </p:nvSpPr>
        <p:spPr/>
        <p:txBody>
          <a:bodyPr/>
          <a:lstStyle/>
          <a:p>
            <a:pPr algn="r"/>
            <a:fld id="{D4C49B74-5DB2-4B03-B1D2-7F6A3C51C318}" type="slidenum">
              <a:rPr lang="en-US" smtClean="0">
                <a:solidFill>
                  <a:prstClr val="black"/>
                </a:solidFill>
              </a:rPr>
              <a:pPr algn="r"/>
              <a:t>‹#›</a:t>
            </a:fld>
            <a:endParaRPr lang="en-US">
              <a:solidFill>
                <a:prstClr val="black"/>
              </a:solidFill>
            </a:endParaRPr>
          </a:p>
        </p:txBody>
      </p:sp>
      <p:sp>
        <p:nvSpPr>
          <p:cNvPr id="12" name="Footer Placeholder 11"/>
          <p:cNvSpPr>
            <a:spLocks noGrp="1"/>
          </p:cNvSpPr>
          <p:nvPr>
            <p:ph type="ftr" sz="quarter" idx="12"/>
          </p:nvPr>
        </p:nvSpPr>
        <p:spPr/>
        <p:txBody>
          <a:bodyPr/>
          <a:lstStyle/>
          <a:p>
            <a:endParaRPr lang="en-US">
              <a:solidFill>
                <a:prstClr val="black"/>
              </a:solidFill>
            </a:endParaRPr>
          </a:p>
        </p:txBody>
      </p:sp>
    </p:spTree>
    <p:extLst>
      <p:ext uri="{BB962C8B-B14F-4D97-AF65-F5344CB8AC3E}">
        <p14:creationId xmlns:p14="http://schemas.microsoft.com/office/powerpoint/2010/main" val="597644902"/>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p:cSld name="Title and Text">
    <p:spTree>
      <p:nvGrpSpPr>
        <p:cNvPr id="1" name=""/>
        <p:cNvGrpSpPr/>
        <p:nvPr/>
      </p:nvGrpSpPr>
      <p:grpSpPr>
        <a:xfrm>
          <a:off x="0" y="0"/>
          <a:ext cx="0" cy="0"/>
          <a:chOff x="0" y="0"/>
          <a:chExt cx="0" cy="0"/>
        </a:xfrm>
      </p:grpSpPr>
      <p:sp>
        <p:nvSpPr>
          <p:cNvPr id="7" name="Rectangle 7"/>
          <p:cNvSpPr>
            <a:spLocks noGrp="1"/>
          </p:cNvSpPr>
          <p:nvPr>
            <p:ph type="body"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 name="Title 8"/>
          <p:cNvSpPr>
            <a:spLocks noGrp="1"/>
          </p:cNvSpPr>
          <p:nvPr>
            <p:ph type="title"/>
          </p:nvPr>
        </p:nvSpPr>
        <p:spPr>
          <a:xfrm>
            <a:off x="457200" y="359465"/>
            <a:ext cx="8229600" cy="1143000"/>
          </a:xfrm>
          <a:prstGeom prst="rect">
            <a:avLst/>
          </a:prstGeom>
        </p:spPr>
        <p:txBody>
          <a:bodyPr anchor="b" anchorCtr="0">
            <a:normAutofit/>
          </a:bodyPr>
          <a:lstStyle/>
          <a:p>
            <a:pPr algn="l"/>
            <a:r>
              <a:rPr lang="en-US"/>
              <a:t>Click to edit Master title style</a:t>
            </a:r>
          </a:p>
        </p:txBody>
      </p:sp>
      <p:sp>
        <p:nvSpPr>
          <p:cNvPr id="8" name="Date Placeholder 7"/>
          <p:cNvSpPr>
            <a:spLocks noGrp="1"/>
          </p:cNvSpPr>
          <p:nvPr>
            <p:ph type="dt" sz="half" idx="10"/>
          </p:nvPr>
        </p:nvSpPr>
        <p:spPr/>
        <p:txBody>
          <a:bodyPr/>
          <a:lstStyle/>
          <a:p>
            <a:fld id="{5C14FD69-4A85-4715-A222-ABB225B63BC6}" type="datetimeFigureOut">
              <a:rPr lang="en-US" smtClean="0">
                <a:solidFill>
                  <a:prstClr val="black"/>
                </a:solidFill>
              </a:rPr>
              <a:pPr/>
              <a:t>6/19/2018</a:t>
            </a:fld>
            <a:endParaRPr lang="en-US">
              <a:solidFill>
                <a:prstClr val="black"/>
              </a:solidFill>
            </a:endParaRPr>
          </a:p>
        </p:txBody>
      </p:sp>
      <p:sp>
        <p:nvSpPr>
          <p:cNvPr id="10" name="Slide Number Placeholder 9"/>
          <p:cNvSpPr>
            <a:spLocks noGrp="1"/>
          </p:cNvSpPr>
          <p:nvPr>
            <p:ph type="sldNum" sz="quarter" idx="11"/>
          </p:nvPr>
        </p:nvSpPr>
        <p:spPr/>
        <p:txBody>
          <a:bodyPr/>
          <a:lstStyle/>
          <a:p>
            <a:pPr algn="r"/>
            <a:fld id="{D4C49B74-5DB2-4B03-B1D2-7F6A3C51C318}" type="slidenum">
              <a:rPr lang="en-US" smtClean="0">
                <a:solidFill>
                  <a:prstClr val="black"/>
                </a:solidFill>
              </a:rPr>
              <a:pPr algn="r"/>
              <a:t>‹#›</a:t>
            </a:fld>
            <a:endParaRPr lang="en-US">
              <a:solidFill>
                <a:prstClr val="black"/>
              </a:solidFill>
            </a:endParaRPr>
          </a:p>
        </p:txBody>
      </p:sp>
      <p:sp>
        <p:nvSpPr>
          <p:cNvPr id="11" name="Footer Placeholder 10"/>
          <p:cNvSpPr>
            <a:spLocks noGrp="1"/>
          </p:cNvSpPr>
          <p:nvPr>
            <p:ph type="ftr" sz="quarter" idx="12"/>
          </p:nvPr>
        </p:nvSpPr>
        <p:spPr/>
        <p:txBody>
          <a:bodyPr/>
          <a:lstStyle/>
          <a:p>
            <a:endParaRPr lang="en-US">
              <a:solidFill>
                <a:prstClr val="black"/>
              </a:solidFill>
            </a:endParaRPr>
          </a:p>
        </p:txBody>
      </p:sp>
    </p:spTree>
    <p:extLst>
      <p:ext uri="{BB962C8B-B14F-4D97-AF65-F5344CB8AC3E}">
        <p14:creationId xmlns:p14="http://schemas.microsoft.com/office/powerpoint/2010/main" val="3913665529"/>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p:cSld name="Title Only">
    <p:spTree>
      <p:nvGrpSpPr>
        <p:cNvPr id="1" name=""/>
        <p:cNvGrpSpPr/>
        <p:nvPr/>
      </p:nvGrpSpPr>
      <p:grpSpPr>
        <a:xfrm>
          <a:off x="0" y="0"/>
          <a:ext cx="0" cy="0"/>
          <a:chOff x="0" y="0"/>
          <a:chExt cx="0" cy="0"/>
        </a:xfrm>
      </p:grpSpPr>
      <p:sp>
        <p:nvSpPr>
          <p:cNvPr id="6" name="Title 5"/>
          <p:cNvSpPr>
            <a:spLocks noGrp="1"/>
          </p:cNvSpPr>
          <p:nvPr>
            <p:ph type="title"/>
          </p:nvPr>
        </p:nvSpPr>
        <p:spPr>
          <a:xfrm>
            <a:off x="457200" y="359465"/>
            <a:ext cx="8229600" cy="1143000"/>
          </a:xfrm>
          <a:prstGeom prst="rect">
            <a:avLst/>
          </a:prstGeom>
        </p:spPr>
        <p:txBody>
          <a:bodyPr anchor="b" anchorCtr="0">
            <a:normAutofit/>
          </a:bodyPr>
          <a:lstStyle/>
          <a:p>
            <a:pPr algn="l"/>
            <a:r>
              <a:rPr lang="en-US"/>
              <a:t>Click to edit Master title style</a:t>
            </a:r>
          </a:p>
        </p:txBody>
      </p:sp>
      <p:sp>
        <p:nvSpPr>
          <p:cNvPr id="7" name="Date Placeholder 6"/>
          <p:cNvSpPr>
            <a:spLocks noGrp="1"/>
          </p:cNvSpPr>
          <p:nvPr>
            <p:ph type="dt" sz="half" idx="10"/>
          </p:nvPr>
        </p:nvSpPr>
        <p:spPr/>
        <p:txBody>
          <a:bodyPr/>
          <a:lstStyle/>
          <a:p>
            <a:fld id="{5C14FD69-4A85-4715-A222-ABB225B63BC6}" type="datetimeFigureOut">
              <a:rPr lang="en-US" smtClean="0">
                <a:solidFill>
                  <a:prstClr val="black"/>
                </a:solidFill>
              </a:rPr>
              <a:pPr/>
              <a:t>6/19/2018</a:t>
            </a:fld>
            <a:endParaRPr lang="en-US">
              <a:solidFill>
                <a:prstClr val="black"/>
              </a:solidFill>
            </a:endParaRPr>
          </a:p>
        </p:txBody>
      </p:sp>
      <p:sp>
        <p:nvSpPr>
          <p:cNvPr id="8" name="Slide Number Placeholder 7"/>
          <p:cNvSpPr>
            <a:spLocks noGrp="1"/>
          </p:cNvSpPr>
          <p:nvPr>
            <p:ph type="sldNum" sz="quarter" idx="11"/>
          </p:nvPr>
        </p:nvSpPr>
        <p:spPr/>
        <p:txBody>
          <a:bodyPr/>
          <a:lstStyle/>
          <a:p>
            <a:pPr algn="r"/>
            <a:fld id="{D4C49B74-5DB2-4B03-B1D2-7F6A3C51C318}" type="slidenum">
              <a:rPr lang="en-US" smtClean="0">
                <a:solidFill>
                  <a:prstClr val="black"/>
                </a:solidFill>
              </a:rPr>
              <a:pPr algn="r"/>
              <a:t>‹#›</a:t>
            </a:fld>
            <a:endParaRPr lang="en-US">
              <a:solidFill>
                <a:prstClr val="black"/>
              </a:solidFill>
            </a:endParaRPr>
          </a:p>
        </p:txBody>
      </p:sp>
      <p:sp>
        <p:nvSpPr>
          <p:cNvPr id="9" name="Footer Placeholder 8"/>
          <p:cNvSpPr>
            <a:spLocks noGrp="1"/>
          </p:cNvSpPr>
          <p:nvPr>
            <p:ph type="ftr" sz="quarter" idx="12"/>
          </p:nvPr>
        </p:nvSpPr>
        <p:spPr/>
        <p:txBody>
          <a:bodyPr/>
          <a:lstStyle/>
          <a:p>
            <a:endParaRPr lang="en-US">
              <a:solidFill>
                <a:prstClr val="black"/>
              </a:solidFill>
            </a:endParaRPr>
          </a:p>
        </p:txBody>
      </p:sp>
    </p:spTree>
    <p:extLst>
      <p:ext uri="{BB962C8B-B14F-4D97-AF65-F5344CB8AC3E}">
        <p14:creationId xmlns:p14="http://schemas.microsoft.com/office/powerpoint/2010/main" val="2262393466"/>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5" name="Date Placeholder 4"/>
          <p:cNvSpPr>
            <a:spLocks noGrp="1"/>
          </p:cNvSpPr>
          <p:nvPr>
            <p:ph type="dt" sz="half" idx="10"/>
          </p:nvPr>
        </p:nvSpPr>
        <p:spPr/>
        <p:txBody>
          <a:bodyPr/>
          <a:lstStyle/>
          <a:p>
            <a:fld id="{5C14FD69-4A85-4715-A222-ABB225B63BC6}" type="datetimeFigureOut">
              <a:rPr lang="en-US" smtClean="0">
                <a:solidFill>
                  <a:prstClr val="black"/>
                </a:solidFill>
              </a:rPr>
              <a:pPr/>
              <a:t>6/19/2018</a:t>
            </a:fld>
            <a:endParaRPr lang="en-US">
              <a:solidFill>
                <a:prstClr val="black"/>
              </a:solidFill>
            </a:endParaRPr>
          </a:p>
        </p:txBody>
      </p:sp>
      <p:sp>
        <p:nvSpPr>
          <p:cNvPr id="6" name="Slide Number Placeholder 5"/>
          <p:cNvSpPr>
            <a:spLocks noGrp="1"/>
          </p:cNvSpPr>
          <p:nvPr>
            <p:ph type="sldNum" sz="quarter" idx="11"/>
          </p:nvPr>
        </p:nvSpPr>
        <p:spPr/>
        <p:txBody>
          <a:bodyPr/>
          <a:lstStyle/>
          <a:p>
            <a:pPr algn="r"/>
            <a:fld id="{D4C49B74-5DB2-4B03-B1D2-7F6A3C51C318}" type="slidenum">
              <a:rPr lang="en-US" smtClean="0">
                <a:solidFill>
                  <a:prstClr val="black"/>
                </a:solidFill>
              </a:rPr>
              <a:pPr algn="r"/>
              <a:t>‹#›</a:t>
            </a:fld>
            <a:endParaRPr lang="en-US">
              <a:solidFill>
                <a:prstClr val="black"/>
              </a:solidFill>
            </a:endParaRPr>
          </a:p>
        </p:txBody>
      </p:sp>
      <p:sp>
        <p:nvSpPr>
          <p:cNvPr id="8" name="Footer Placeholder 7"/>
          <p:cNvSpPr>
            <a:spLocks noGrp="1"/>
          </p:cNvSpPr>
          <p:nvPr>
            <p:ph type="ftr" sz="quarter" idx="12"/>
          </p:nvPr>
        </p:nvSpPr>
        <p:spPr/>
        <p:txBody>
          <a:bodyPr/>
          <a:lstStyle/>
          <a:p>
            <a:endParaRPr lang="en-US">
              <a:solidFill>
                <a:prstClr val="black"/>
              </a:solidFill>
            </a:endParaRPr>
          </a:p>
        </p:txBody>
      </p:sp>
    </p:spTree>
    <p:extLst>
      <p:ext uri="{BB962C8B-B14F-4D97-AF65-F5344CB8AC3E}">
        <p14:creationId xmlns:p14="http://schemas.microsoft.com/office/powerpoint/2010/main" val="3906016915"/>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p:cSld name="Title and 2-Column Text">
    <p:spTree>
      <p:nvGrpSpPr>
        <p:cNvPr id="1" name=""/>
        <p:cNvGrpSpPr/>
        <p:nvPr/>
      </p:nvGrpSpPr>
      <p:grpSpPr>
        <a:xfrm>
          <a:off x="0" y="0"/>
          <a:ext cx="0" cy="0"/>
          <a:chOff x="0" y="0"/>
          <a:chExt cx="0" cy="0"/>
        </a:xfrm>
      </p:grpSpPr>
      <p:sp>
        <p:nvSpPr>
          <p:cNvPr id="4" name="Rectangle 4"/>
          <p:cNvSpPr>
            <a:spLocks noGrp="1"/>
          </p:cNvSpPr>
          <p:nvPr>
            <p:ph type="body" sz="half" idx="1"/>
          </p:nvPr>
        </p:nvSpPr>
        <p:spPr>
          <a:xfrm>
            <a:off x="457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1" name="Rectangle 11"/>
          <p:cNvSpPr>
            <a:spLocks noGrp="1"/>
          </p:cNvSpPr>
          <p:nvPr>
            <p:ph type="body" sz="half" idx="2"/>
          </p:nvPr>
        </p:nvSpPr>
        <p:spPr>
          <a:xfrm>
            <a:off x="4648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Title 7"/>
          <p:cNvSpPr>
            <a:spLocks noGrp="1"/>
          </p:cNvSpPr>
          <p:nvPr>
            <p:ph type="title"/>
          </p:nvPr>
        </p:nvSpPr>
        <p:spPr>
          <a:xfrm>
            <a:off x="457200" y="359465"/>
            <a:ext cx="8229600" cy="1143000"/>
          </a:xfrm>
          <a:prstGeom prst="rect">
            <a:avLst/>
          </a:prstGeom>
        </p:spPr>
        <p:txBody>
          <a:bodyPr anchor="b" anchorCtr="0">
            <a:normAutofit/>
          </a:bodyPr>
          <a:lstStyle/>
          <a:p>
            <a:pPr algn="l"/>
            <a:r>
              <a:rPr lang="en-US"/>
              <a:t>Click to edit Master title style</a:t>
            </a:r>
          </a:p>
        </p:txBody>
      </p:sp>
      <p:sp>
        <p:nvSpPr>
          <p:cNvPr id="10" name="Date Placeholder 9"/>
          <p:cNvSpPr>
            <a:spLocks noGrp="1"/>
          </p:cNvSpPr>
          <p:nvPr>
            <p:ph type="dt" sz="half" idx="10"/>
          </p:nvPr>
        </p:nvSpPr>
        <p:spPr/>
        <p:txBody>
          <a:bodyPr/>
          <a:lstStyle/>
          <a:p>
            <a:fld id="{5C14FD69-4A85-4715-A222-ABB225B63BC6}" type="datetimeFigureOut">
              <a:rPr lang="en-US" smtClean="0">
                <a:solidFill>
                  <a:prstClr val="black"/>
                </a:solidFill>
              </a:rPr>
              <a:pPr/>
              <a:t>6/19/2018</a:t>
            </a:fld>
            <a:endParaRPr lang="en-US">
              <a:solidFill>
                <a:prstClr val="black"/>
              </a:solidFill>
            </a:endParaRPr>
          </a:p>
        </p:txBody>
      </p:sp>
      <p:sp>
        <p:nvSpPr>
          <p:cNvPr id="12" name="Slide Number Placeholder 11"/>
          <p:cNvSpPr>
            <a:spLocks noGrp="1"/>
          </p:cNvSpPr>
          <p:nvPr>
            <p:ph type="sldNum" sz="quarter" idx="11"/>
          </p:nvPr>
        </p:nvSpPr>
        <p:spPr/>
        <p:txBody>
          <a:bodyPr/>
          <a:lstStyle/>
          <a:p>
            <a:pPr algn="r"/>
            <a:fld id="{D4C49B74-5DB2-4B03-B1D2-7F6A3C51C318}" type="slidenum">
              <a:rPr lang="en-US" smtClean="0">
                <a:solidFill>
                  <a:prstClr val="black"/>
                </a:solidFill>
              </a:rPr>
              <a:pPr algn="r"/>
              <a:t>‹#›</a:t>
            </a:fld>
            <a:endParaRPr lang="en-US">
              <a:solidFill>
                <a:prstClr val="black"/>
              </a:solidFill>
            </a:endParaRPr>
          </a:p>
        </p:txBody>
      </p:sp>
      <p:sp>
        <p:nvSpPr>
          <p:cNvPr id="13" name="Footer Placeholder 12"/>
          <p:cNvSpPr>
            <a:spLocks noGrp="1"/>
          </p:cNvSpPr>
          <p:nvPr>
            <p:ph type="ftr" sz="quarter" idx="12"/>
          </p:nvPr>
        </p:nvSpPr>
        <p:spPr/>
        <p:txBody>
          <a:bodyPr/>
          <a:lstStyle/>
          <a:p>
            <a:endParaRPr lang="en-US">
              <a:solidFill>
                <a:prstClr val="black"/>
              </a:solidFill>
            </a:endParaRPr>
          </a:p>
        </p:txBody>
      </p:sp>
    </p:spTree>
    <p:extLst>
      <p:ext uri="{BB962C8B-B14F-4D97-AF65-F5344CB8AC3E}">
        <p14:creationId xmlns:p14="http://schemas.microsoft.com/office/powerpoint/2010/main" val="2482342730"/>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p:cSld name="Title and Content">
    <p:spTree>
      <p:nvGrpSpPr>
        <p:cNvPr id="1" name=""/>
        <p:cNvGrpSpPr/>
        <p:nvPr/>
      </p:nvGrpSpPr>
      <p:grpSpPr>
        <a:xfrm>
          <a:off x="0" y="0"/>
          <a:ext cx="0" cy="0"/>
          <a:chOff x="0" y="0"/>
          <a:chExt cx="0" cy="0"/>
        </a:xfrm>
      </p:grpSpPr>
      <p:sp>
        <p:nvSpPr>
          <p:cNvPr id="16" name="Rectangle 16"/>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Title 6"/>
          <p:cNvSpPr>
            <a:spLocks noGrp="1"/>
          </p:cNvSpPr>
          <p:nvPr>
            <p:ph type="title"/>
          </p:nvPr>
        </p:nvSpPr>
        <p:spPr>
          <a:xfrm>
            <a:off x="457200" y="359465"/>
            <a:ext cx="8229600" cy="1143000"/>
          </a:xfrm>
          <a:prstGeom prst="rect">
            <a:avLst/>
          </a:prstGeom>
        </p:spPr>
        <p:txBody>
          <a:bodyPr anchor="b" anchorCtr="0">
            <a:normAutofit/>
          </a:bodyPr>
          <a:lstStyle/>
          <a:p>
            <a:pPr algn="l"/>
            <a:r>
              <a:rPr lang="en-US"/>
              <a:t>Click to edit Master title style</a:t>
            </a:r>
          </a:p>
        </p:txBody>
      </p:sp>
      <p:sp>
        <p:nvSpPr>
          <p:cNvPr id="8" name="Date Placeholder 7"/>
          <p:cNvSpPr>
            <a:spLocks noGrp="1"/>
          </p:cNvSpPr>
          <p:nvPr>
            <p:ph type="dt" sz="half" idx="10"/>
          </p:nvPr>
        </p:nvSpPr>
        <p:spPr/>
        <p:txBody>
          <a:bodyPr/>
          <a:lstStyle/>
          <a:p>
            <a:fld id="{5C14FD69-4A85-4715-A222-ABB225B63BC6}" type="datetimeFigureOut">
              <a:rPr lang="en-US" smtClean="0">
                <a:solidFill>
                  <a:prstClr val="black"/>
                </a:solidFill>
              </a:rPr>
              <a:pPr/>
              <a:t>6/19/2018</a:t>
            </a:fld>
            <a:endParaRPr lang="en-US">
              <a:solidFill>
                <a:prstClr val="black"/>
              </a:solidFill>
            </a:endParaRPr>
          </a:p>
        </p:txBody>
      </p:sp>
      <p:sp>
        <p:nvSpPr>
          <p:cNvPr id="9" name="Slide Number Placeholder 8"/>
          <p:cNvSpPr>
            <a:spLocks noGrp="1"/>
          </p:cNvSpPr>
          <p:nvPr>
            <p:ph type="sldNum" sz="quarter" idx="11"/>
          </p:nvPr>
        </p:nvSpPr>
        <p:spPr/>
        <p:txBody>
          <a:bodyPr/>
          <a:lstStyle/>
          <a:p>
            <a:pPr algn="r"/>
            <a:fld id="{D4C49B74-5DB2-4B03-B1D2-7F6A3C51C318}" type="slidenum">
              <a:rPr lang="en-US" smtClean="0">
                <a:solidFill>
                  <a:prstClr val="black"/>
                </a:solidFill>
              </a:rPr>
              <a:pPr algn="r"/>
              <a:t>‹#›</a:t>
            </a:fld>
            <a:endParaRPr lang="en-US">
              <a:solidFill>
                <a:prstClr val="black"/>
              </a:solidFill>
            </a:endParaRPr>
          </a:p>
        </p:txBody>
      </p:sp>
      <p:sp>
        <p:nvSpPr>
          <p:cNvPr id="10" name="Footer Placeholder 9"/>
          <p:cNvSpPr>
            <a:spLocks noGrp="1"/>
          </p:cNvSpPr>
          <p:nvPr>
            <p:ph type="ftr" sz="quarter" idx="12"/>
          </p:nvPr>
        </p:nvSpPr>
        <p:spPr/>
        <p:txBody>
          <a:bodyPr/>
          <a:lstStyle/>
          <a:p>
            <a:endParaRPr lang="en-US">
              <a:solidFill>
                <a:prstClr val="black"/>
              </a:solidFill>
            </a:endParaRPr>
          </a:p>
        </p:txBody>
      </p:sp>
    </p:spTree>
    <p:extLst>
      <p:ext uri="{BB962C8B-B14F-4D97-AF65-F5344CB8AC3E}">
        <p14:creationId xmlns:p14="http://schemas.microsoft.com/office/powerpoint/2010/main" val="1005698033"/>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p:cSld name="Title and 2 Content">
    <p:spTree>
      <p:nvGrpSpPr>
        <p:cNvPr id="1" name=""/>
        <p:cNvGrpSpPr/>
        <p:nvPr/>
      </p:nvGrpSpPr>
      <p:grpSpPr>
        <a:xfrm>
          <a:off x="0" y="0"/>
          <a:ext cx="0" cy="0"/>
          <a:chOff x="0" y="0"/>
          <a:chExt cx="0" cy="0"/>
        </a:xfrm>
      </p:grpSpPr>
      <p:sp>
        <p:nvSpPr>
          <p:cNvPr id="30" name="Rectangle 30"/>
          <p:cNvSpPr>
            <a:spLocks noGrp="1"/>
          </p:cNvSpPr>
          <p:nvPr>
            <p:ph sz="half" idx="1"/>
          </p:nvPr>
        </p:nvSpPr>
        <p:spPr>
          <a:xfrm>
            <a:off x="457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7" name="Rectangle 17"/>
          <p:cNvSpPr>
            <a:spLocks noGrp="1"/>
          </p:cNvSpPr>
          <p:nvPr>
            <p:ph sz="half" idx="2"/>
          </p:nvPr>
        </p:nvSpPr>
        <p:spPr>
          <a:xfrm>
            <a:off x="4648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Title 7"/>
          <p:cNvSpPr>
            <a:spLocks noGrp="1"/>
          </p:cNvSpPr>
          <p:nvPr>
            <p:ph type="title"/>
          </p:nvPr>
        </p:nvSpPr>
        <p:spPr>
          <a:xfrm>
            <a:off x="457200" y="359465"/>
            <a:ext cx="8229600" cy="1143000"/>
          </a:xfrm>
          <a:prstGeom prst="rect">
            <a:avLst/>
          </a:prstGeom>
        </p:spPr>
        <p:txBody>
          <a:bodyPr anchor="b" anchorCtr="0">
            <a:normAutofit/>
          </a:bodyPr>
          <a:lstStyle/>
          <a:p>
            <a:pPr algn="l"/>
            <a:r>
              <a:rPr lang="en-US"/>
              <a:t>Click to edit Master title style</a:t>
            </a:r>
          </a:p>
        </p:txBody>
      </p:sp>
      <p:sp>
        <p:nvSpPr>
          <p:cNvPr id="9" name="Date Placeholder 8"/>
          <p:cNvSpPr>
            <a:spLocks noGrp="1"/>
          </p:cNvSpPr>
          <p:nvPr>
            <p:ph type="dt" sz="half" idx="10"/>
          </p:nvPr>
        </p:nvSpPr>
        <p:spPr/>
        <p:txBody>
          <a:bodyPr/>
          <a:lstStyle/>
          <a:p>
            <a:fld id="{5C14FD69-4A85-4715-A222-ABB225B63BC6}" type="datetimeFigureOut">
              <a:rPr lang="en-US" smtClean="0">
                <a:solidFill>
                  <a:prstClr val="black"/>
                </a:solidFill>
              </a:rPr>
              <a:pPr/>
              <a:t>6/19/2018</a:t>
            </a:fld>
            <a:endParaRPr lang="en-US">
              <a:solidFill>
                <a:prstClr val="black"/>
              </a:solidFill>
            </a:endParaRPr>
          </a:p>
        </p:txBody>
      </p:sp>
      <p:sp>
        <p:nvSpPr>
          <p:cNvPr id="10" name="Slide Number Placeholder 9"/>
          <p:cNvSpPr>
            <a:spLocks noGrp="1"/>
          </p:cNvSpPr>
          <p:nvPr>
            <p:ph type="sldNum" sz="quarter" idx="11"/>
          </p:nvPr>
        </p:nvSpPr>
        <p:spPr/>
        <p:txBody>
          <a:bodyPr/>
          <a:lstStyle/>
          <a:p>
            <a:pPr algn="r"/>
            <a:fld id="{D4C49B74-5DB2-4B03-B1D2-7F6A3C51C318}" type="slidenum">
              <a:rPr lang="en-US" smtClean="0">
                <a:solidFill>
                  <a:prstClr val="black"/>
                </a:solidFill>
              </a:rPr>
              <a:pPr algn="r"/>
              <a:t>‹#›</a:t>
            </a:fld>
            <a:endParaRPr lang="en-US">
              <a:solidFill>
                <a:prstClr val="black"/>
              </a:solidFill>
            </a:endParaRPr>
          </a:p>
        </p:txBody>
      </p:sp>
      <p:sp>
        <p:nvSpPr>
          <p:cNvPr id="11" name="Footer Placeholder 10"/>
          <p:cNvSpPr>
            <a:spLocks noGrp="1"/>
          </p:cNvSpPr>
          <p:nvPr>
            <p:ph type="ftr" sz="quarter" idx="12"/>
          </p:nvPr>
        </p:nvSpPr>
        <p:spPr/>
        <p:txBody>
          <a:bodyPr/>
          <a:lstStyle/>
          <a:p>
            <a:endParaRPr lang="en-US">
              <a:solidFill>
                <a:prstClr val="black"/>
              </a:solidFill>
            </a:endParaRPr>
          </a:p>
        </p:txBody>
      </p:sp>
    </p:spTree>
    <p:extLst>
      <p:ext uri="{BB962C8B-B14F-4D97-AF65-F5344CB8AC3E}">
        <p14:creationId xmlns:p14="http://schemas.microsoft.com/office/powerpoint/2010/main" val="1824644703"/>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Shape 21"/>
        <p:cNvGrpSpPr/>
        <p:nvPr/>
      </p:nvGrpSpPr>
      <p:grpSpPr>
        <a:xfrm>
          <a:off x="0" y="0"/>
          <a:ext cx="0" cy="0"/>
          <a:chOff x="0" y="0"/>
          <a:chExt cx="0" cy="0"/>
        </a:xfrm>
      </p:grpSpPr>
      <p:sp>
        <p:nvSpPr>
          <p:cNvPr id="22" name="Shape 22"/>
          <p:cNvSpPr txBox="1">
            <a:spLocks noGrp="1"/>
          </p:cNvSpPr>
          <p:nvPr>
            <p:ph type="title"/>
          </p:nvPr>
        </p:nvSpPr>
        <p:spPr>
          <a:xfrm>
            <a:off x="457200" y="457200"/>
            <a:ext cx="8229600" cy="1143000"/>
          </a:xfrm>
          <a:prstGeom prst="rect">
            <a:avLst/>
          </a:prstGeom>
          <a:noFill/>
          <a:ln>
            <a:noFill/>
          </a:ln>
        </p:spPr>
        <p:txBody>
          <a:bodyPr lIns="91425" tIns="91425" rIns="91425" bIns="91425" anchor="t" anchorCtr="0"/>
          <a:lstStyle>
            <a:lvl1pPr marL="0" marR="0" lvl="0" indent="0" algn="ctr" rtl="0">
              <a:spcBef>
                <a:spcPts val="0"/>
              </a:spcBef>
              <a:buClr>
                <a:schemeClr val="lt1"/>
              </a:buClr>
              <a:buFont typeface="Corbel"/>
              <a:buNone/>
              <a:defRPr sz="5000" b="0" i="0" u="none" strike="noStrike" cap="none">
                <a:solidFill>
                  <a:schemeClr val="lt1"/>
                </a:solidFill>
                <a:latin typeface="Corbel"/>
                <a:ea typeface="Corbel"/>
                <a:cs typeface="Corbel"/>
                <a:sym typeface="Corbel"/>
              </a:defRPr>
            </a:lvl1pPr>
            <a:lvl2pPr marL="0" marR="0" lvl="1" indent="0" algn="l" rtl="0">
              <a:spcBef>
                <a:spcPts val="0"/>
              </a:spcBef>
              <a:buNone/>
              <a:defRPr sz="1800" b="0" i="0" u="none" strike="noStrike" cap="none">
                <a:solidFill>
                  <a:schemeClr val="lt2"/>
                </a:solidFill>
              </a:defRPr>
            </a:lvl2pPr>
            <a:lvl3pPr marL="0" marR="0" lvl="2" indent="0" algn="l" rtl="0">
              <a:spcBef>
                <a:spcPts val="0"/>
              </a:spcBef>
              <a:buNone/>
              <a:defRPr sz="1800" b="0" i="0" u="none" strike="noStrike" cap="none">
                <a:solidFill>
                  <a:schemeClr val="lt2"/>
                </a:solidFill>
              </a:defRPr>
            </a:lvl3pPr>
            <a:lvl4pPr marL="0" marR="0" lvl="3" indent="0" algn="l" rtl="0">
              <a:spcBef>
                <a:spcPts val="0"/>
              </a:spcBef>
              <a:buNone/>
              <a:defRPr sz="1800" b="0" i="0" u="none" strike="noStrike" cap="none">
                <a:solidFill>
                  <a:schemeClr val="lt2"/>
                </a:solidFill>
              </a:defRPr>
            </a:lvl4pPr>
            <a:lvl5pPr marL="0" marR="0" lvl="4" indent="0" algn="l" rtl="0">
              <a:spcBef>
                <a:spcPts val="0"/>
              </a:spcBef>
              <a:buNone/>
              <a:defRPr sz="1800" b="0" i="0" u="none" strike="noStrike" cap="none">
                <a:solidFill>
                  <a:schemeClr val="lt2"/>
                </a:solidFill>
              </a:defRPr>
            </a:lvl5pPr>
            <a:lvl6pPr marL="0" marR="0" lvl="5" indent="0" algn="l" rtl="0">
              <a:spcBef>
                <a:spcPts val="0"/>
              </a:spcBef>
              <a:buNone/>
              <a:defRPr sz="1800" b="0" i="0" u="none" strike="noStrike" cap="none">
                <a:solidFill>
                  <a:schemeClr val="lt2"/>
                </a:solidFill>
              </a:defRPr>
            </a:lvl6pPr>
            <a:lvl7pPr marL="0" marR="0" lvl="6" indent="0" algn="l" rtl="0">
              <a:spcBef>
                <a:spcPts val="0"/>
              </a:spcBef>
              <a:buNone/>
              <a:defRPr sz="1800" b="0" i="0" u="none" strike="noStrike" cap="none">
                <a:solidFill>
                  <a:schemeClr val="lt2"/>
                </a:solidFill>
              </a:defRPr>
            </a:lvl7pPr>
            <a:lvl8pPr marL="0" marR="0" lvl="7" indent="0" algn="l" rtl="0">
              <a:spcBef>
                <a:spcPts val="0"/>
              </a:spcBef>
              <a:buNone/>
              <a:defRPr sz="1800" b="0" i="0" u="none" strike="noStrike" cap="none">
                <a:solidFill>
                  <a:schemeClr val="lt2"/>
                </a:solidFill>
              </a:defRPr>
            </a:lvl8pPr>
            <a:lvl9pPr marL="0" marR="0" lvl="8" indent="0" algn="l" rtl="0">
              <a:spcBef>
                <a:spcPts val="0"/>
              </a:spcBef>
              <a:buNone/>
              <a:defRPr sz="1800" b="0" i="0" u="none" strike="noStrike" cap="none">
                <a:solidFill>
                  <a:schemeClr val="lt2"/>
                </a:solidFill>
              </a:defRPr>
            </a:lvl9pPr>
          </a:lstStyle>
          <a:p>
            <a:endParaRPr/>
          </a:p>
        </p:txBody>
      </p:sp>
      <p:sp>
        <p:nvSpPr>
          <p:cNvPr id="23" name="Shape 23"/>
          <p:cNvSpPr txBox="1">
            <a:spLocks noGrp="1"/>
          </p:cNvSpPr>
          <p:nvPr>
            <p:ph type="body" idx="1"/>
          </p:nvPr>
        </p:nvSpPr>
        <p:spPr>
          <a:xfrm>
            <a:off x="457200" y="1600200"/>
            <a:ext cx="8229600" cy="4525963"/>
          </a:xfrm>
          <a:prstGeom prst="rect">
            <a:avLst/>
          </a:prstGeom>
          <a:noFill/>
          <a:ln>
            <a:noFill/>
          </a:ln>
        </p:spPr>
        <p:txBody>
          <a:bodyPr lIns="91425" tIns="91425" rIns="91425" bIns="91425" anchor="ctr" anchorCtr="0"/>
          <a:lstStyle>
            <a:lvl1pPr marL="342900" marR="0" lvl="0" indent="-139700" algn="l" rtl="0">
              <a:lnSpc>
                <a:spcPct val="150000"/>
              </a:lnSpc>
              <a:spcBef>
                <a:spcPts val="640"/>
              </a:spcBef>
              <a:buClr>
                <a:schemeClr val="lt1"/>
              </a:buClr>
              <a:buSzPct val="100000"/>
              <a:buFont typeface="Arial"/>
              <a:buChar char="•"/>
              <a:defRPr sz="3200" b="0" i="0" u="none" strike="noStrike" cap="none">
                <a:solidFill>
                  <a:schemeClr val="lt1"/>
                </a:solidFill>
                <a:latin typeface="Corbel"/>
                <a:ea typeface="Corbel"/>
                <a:cs typeface="Corbel"/>
                <a:sym typeface="Corbel"/>
              </a:defRPr>
            </a:lvl1pPr>
            <a:lvl2pPr marL="742950" marR="0" lvl="1" indent="-107950" algn="l" rtl="0">
              <a:lnSpc>
                <a:spcPct val="150000"/>
              </a:lnSpc>
              <a:spcBef>
                <a:spcPts val="560"/>
              </a:spcBef>
              <a:buClr>
                <a:schemeClr val="lt1"/>
              </a:buClr>
              <a:buSzPct val="100000"/>
              <a:buFont typeface="Arial"/>
              <a:buChar char="–"/>
              <a:defRPr sz="2800" b="0" i="0" u="none" strike="noStrike" cap="none">
                <a:solidFill>
                  <a:schemeClr val="lt1"/>
                </a:solidFill>
                <a:latin typeface="Corbel"/>
                <a:ea typeface="Corbel"/>
                <a:cs typeface="Corbel"/>
                <a:sym typeface="Corbel"/>
              </a:defRPr>
            </a:lvl2pPr>
            <a:lvl3pPr marL="1143000" marR="0" lvl="2" indent="-76200" algn="l" rtl="0">
              <a:lnSpc>
                <a:spcPct val="150000"/>
              </a:lnSpc>
              <a:spcBef>
                <a:spcPts val="480"/>
              </a:spcBef>
              <a:buClr>
                <a:schemeClr val="lt1"/>
              </a:buClr>
              <a:buSzPct val="100000"/>
              <a:buFont typeface="Arial"/>
              <a:buChar char="•"/>
              <a:defRPr sz="2400" b="0" i="0" u="none" strike="noStrike" cap="none">
                <a:solidFill>
                  <a:schemeClr val="lt1"/>
                </a:solidFill>
                <a:latin typeface="Corbel"/>
                <a:ea typeface="Corbel"/>
                <a:cs typeface="Corbel"/>
                <a:sym typeface="Corbel"/>
              </a:defRPr>
            </a:lvl3pPr>
            <a:lvl4pPr marL="1600200" marR="0" lvl="3" indent="-101600" algn="l" rtl="0">
              <a:lnSpc>
                <a:spcPct val="150000"/>
              </a:lnSpc>
              <a:spcBef>
                <a:spcPts val="400"/>
              </a:spcBef>
              <a:buClr>
                <a:schemeClr val="lt1"/>
              </a:buClr>
              <a:buSzPct val="100000"/>
              <a:buFont typeface="Arial"/>
              <a:buChar char="–"/>
              <a:defRPr sz="2000" b="0" i="0" u="none" strike="noStrike" cap="none">
                <a:solidFill>
                  <a:schemeClr val="lt1"/>
                </a:solidFill>
                <a:latin typeface="Corbel"/>
                <a:ea typeface="Corbel"/>
                <a:cs typeface="Corbel"/>
                <a:sym typeface="Corbel"/>
              </a:defRPr>
            </a:lvl4pPr>
            <a:lvl5pPr marL="2057400" marR="0" lvl="4" indent="-101600" algn="l" rtl="0">
              <a:lnSpc>
                <a:spcPct val="150000"/>
              </a:lnSpc>
              <a:spcBef>
                <a:spcPts val="400"/>
              </a:spcBef>
              <a:buClr>
                <a:schemeClr val="lt1"/>
              </a:buClr>
              <a:buSzPct val="100000"/>
              <a:buFont typeface="Arial"/>
              <a:buChar char="»"/>
              <a:defRPr sz="2000" b="0" i="0" u="none" strike="noStrike" cap="none">
                <a:solidFill>
                  <a:schemeClr val="lt1"/>
                </a:solidFill>
                <a:latin typeface="Corbel"/>
                <a:ea typeface="Corbel"/>
                <a:cs typeface="Corbel"/>
                <a:sym typeface="Corbel"/>
              </a:defRPr>
            </a:lvl5pPr>
            <a:lvl6pPr marL="2514600" marR="0" lvl="5" indent="-101600" algn="l" rtl="0">
              <a:spcBef>
                <a:spcPts val="400"/>
              </a:spcBef>
              <a:buClr>
                <a:schemeClr val="lt1"/>
              </a:buClr>
              <a:buSzPct val="100000"/>
              <a:buFont typeface="Arial"/>
              <a:buChar char="•"/>
              <a:defRPr sz="2000" b="0" i="0" u="none" strike="noStrike" cap="none">
                <a:solidFill>
                  <a:schemeClr val="lt1"/>
                </a:solidFill>
                <a:latin typeface="Corbel"/>
                <a:ea typeface="Corbel"/>
                <a:cs typeface="Corbel"/>
                <a:sym typeface="Corbel"/>
              </a:defRPr>
            </a:lvl6pPr>
            <a:lvl7pPr marL="2971800" marR="0" lvl="6" indent="-101600" algn="l" rtl="0">
              <a:spcBef>
                <a:spcPts val="400"/>
              </a:spcBef>
              <a:buClr>
                <a:schemeClr val="lt1"/>
              </a:buClr>
              <a:buSzPct val="100000"/>
              <a:buFont typeface="Arial"/>
              <a:buChar char="•"/>
              <a:defRPr sz="2000" b="0" i="0" u="none" strike="noStrike" cap="none">
                <a:solidFill>
                  <a:schemeClr val="lt1"/>
                </a:solidFill>
                <a:latin typeface="Corbel"/>
                <a:ea typeface="Corbel"/>
                <a:cs typeface="Corbel"/>
                <a:sym typeface="Corbel"/>
              </a:defRPr>
            </a:lvl7pPr>
            <a:lvl8pPr marL="3429000" marR="0" lvl="7" indent="-101600" algn="l" rtl="0">
              <a:spcBef>
                <a:spcPts val="400"/>
              </a:spcBef>
              <a:buClr>
                <a:schemeClr val="lt1"/>
              </a:buClr>
              <a:buSzPct val="100000"/>
              <a:buFont typeface="Arial"/>
              <a:buChar char="•"/>
              <a:defRPr sz="2000" b="0" i="0" u="none" strike="noStrike" cap="none">
                <a:solidFill>
                  <a:schemeClr val="lt1"/>
                </a:solidFill>
                <a:latin typeface="Corbel"/>
                <a:ea typeface="Corbel"/>
                <a:cs typeface="Corbel"/>
                <a:sym typeface="Corbel"/>
              </a:defRPr>
            </a:lvl8pPr>
            <a:lvl9pPr marL="3886200" marR="0" lvl="8" indent="-101600" algn="l" rtl="0">
              <a:spcBef>
                <a:spcPts val="400"/>
              </a:spcBef>
              <a:buClr>
                <a:schemeClr val="lt1"/>
              </a:buClr>
              <a:buSzPct val="100000"/>
              <a:buFont typeface="Arial"/>
              <a:buChar char="•"/>
              <a:defRPr sz="2000" b="0" i="0" u="none" strike="noStrike" cap="none">
                <a:solidFill>
                  <a:schemeClr val="lt1"/>
                </a:solidFill>
                <a:latin typeface="Corbel"/>
                <a:ea typeface="Corbel"/>
                <a:cs typeface="Corbel"/>
                <a:sym typeface="Corbel"/>
              </a:defRPr>
            </a:lvl9pPr>
          </a:lstStyle>
          <a:p>
            <a:endParaRPr/>
          </a:p>
        </p:txBody>
      </p:sp>
      <p:sp>
        <p:nvSpPr>
          <p:cNvPr id="24" name="Shape 24"/>
          <p:cNvSpPr txBox="1">
            <a:spLocks noGrp="1"/>
          </p:cNvSpPr>
          <p:nvPr>
            <p:ph type="dt" idx="10"/>
          </p:nvPr>
        </p:nvSpPr>
        <p:spPr>
          <a:xfrm>
            <a:off x="457200" y="6356350"/>
            <a:ext cx="2133599" cy="365125"/>
          </a:xfrm>
          <a:prstGeom prst="rect">
            <a:avLst/>
          </a:prstGeom>
          <a:noFill/>
          <a:ln>
            <a:noFill/>
          </a:ln>
        </p:spPr>
        <p:txBody>
          <a:bodyPr lIns="91425" tIns="91425" rIns="91425" bIns="91425" anchor="ctr" anchorCtr="0"/>
          <a:lstStyle>
            <a:lvl1pPr marL="0" marR="0" lvl="0" indent="0" algn="l" rtl="0">
              <a:spcBef>
                <a:spcPts val="0"/>
              </a:spcBef>
              <a:buNone/>
              <a:defRPr sz="1200" b="0" i="0" u="none" strike="noStrike" cap="none">
                <a:solidFill>
                  <a:schemeClr val="lt1"/>
                </a:solidFill>
                <a:latin typeface="Corbel"/>
                <a:ea typeface="Corbel"/>
                <a:cs typeface="Corbel"/>
                <a:sym typeface="Corbel"/>
              </a:defRPr>
            </a:lvl1pPr>
            <a:lvl2pPr marL="457200" marR="0" lvl="1" indent="0" algn="l" rtl="0">
              <a:spcBef>
                <a:spcPts val="0"/>
              </a:spcBef>
              <a:buNone/>
              <a:defRPr sz="1800" b="0" i="0" u="none" strike="noStrike" cap="none">
                <a:solidFill>
                  <a:schemeClr val="lt1"/>
                </a:solidFill>
                <a:latin typeface="Corbel"/>
                <a:ea typeface="Corbel"/>
                <a:cs typeface="Corbel"/>
                <a:sym typeface="Corbel"/>
              </a:defRPr>
            </a:lvl2pPr>
            <a:lvl3pPr marL="914400" marR="0" lvl="2" indent="0" algn="l" rtl="0">
              <a:spcBef>
                <a:spcPts val="0"/>
              </a:spcBef>
              <a:buNone/>
              <a:defRPr sz="1800" b="0" i="0" u="none" strike="noStrike" cap="none">
                <a:solidFill>
                  <a:schemeClr val="lt1"/>
                </a:solidFill>
                <a:latin typeface="Corbel"/>
                <a:ea typeface="Corbel"/>
                <a:cs typeface="Corbel"/>
                <a:sym typeface="Corbel"/>
              </a:defRPr>
            </a:lvl3pPr>
            <a:lvl4pPr marL="1371600" marR="0" lvl="3" indent="0" algn="l" rtl="0">
              <a:spcBef>
                <a:spcPts val="0"/>
              </a:spcBef>
              <a:buNone/>
              <a:defRPr sz="1800" b="0" i="0" u="none" strike="noStrike" cap="none">
                <a:solidFill>
                  <a:schemeClr val="lt1"/>
                </a:solidFill>
                <a:latin typeface="Corbel"/>
                <a:ea typeface="Corbel"/>
                <a:cs typeface="Corbel"/>
                <a:sym typeface="Corbel"/>
              </a:defRPr>
            </a:lvl4pPr>
            <a:lvl5pPr marL="1828800" marR="0" lvl="4" indent="0" algn="l" rtl="0">
              <a:spcBef>
                <a:spcPts val="0"/>
              </a:spcBef>
              <a:buNone/>
              <a:defRPr sz="1800" b="0" i="0" u="none" strike="noStrike" cap="none">
                <a:solidFill>
                  <a:schemeClr val="lt1"/>
                </a:solidFill>
                <a:latin typeface="Corbel"/>
                <a:ea typeface="Corbel"/>
                <a:cs typeface="Corbel"/>
                <a:sym typeface="Corbel"/>
              </a:defRPr>
            </a:lvl5pPr>
            <a:lvl6pPr marL="2286000" marR="0" lvl="5" indent="0" algn="l" rtl="0">
              <a:spcBef>
                <a:spcPts val="0"/>
              </a:spcBef>
              <a:buNone/>
              <a:defRPr sz="1800" b="0" i="0" u="none" strike="noStrike" cap="none">
                <a:solidFill>
                  <a:schemeClr val="lt1"/>
                </a:solidFill>
                <a:latin typeface="Corbel"/>
                <a:ea typeface="Corbel"/>
                <a:cs typeface="Corbel"/>
                <a:sym typeface="Corbel"/>
              </a:defRPr>
            </a:lvl6pPr>
            <a:lvl7pPr marL="2743200" marR="0" lvl="6" indent="0" algn="l" rtl="0">
              <a:spcBef>
                <a:spcPts val="0"/>
              </a:spcBef>
              <a:buNone/>
              <a:defRPr sz="1800" b="0" i="0" u="none" strike="noStrike" cap="none">
                <a:solidFill>
                  <a:schemeClr val="lt1"/>
                </a:solidFill>
                <a:latin typeface="Corbel"/>
                <a:ea typeface="Corbel"/>
                <a:cs typeface="Corbel"/>
                <a:sym typeface="Corbel"/>
              </a:defRPr>
            </a:lvl7pPr>
            <a:lvl8pPr marL="3200400" marR="0" lvl="7" indent="0" algn="l" rtl="0">
              <a:spcBef>
                <a:spcPts val="0"/>
              </a:spcBef>
              <a:buNone/>
              <a:defRPr sz="1800" b="0" i="0" u="none" strike="noStrike" cap="none">
                <a:solidFill>
                  <a:schemeClr val="lt1"/>
                </a:solidFill>
                <a:latin typeface="Corbel"/>
                <a:ea typeface="Corbel"/>
                <a:cs typeface="Corbel"/>
                <a:sym typeface="Corbel"/>
              </a:defRPr>
            </a:lvl8pPr>
            <a:lvl9pPr marL="3657600" marR="0" lvl="8" indent="0" algn="l" rtl="0">
              <a:spcBef>
                <a:spcPts val="0"/>
              </a:spcBef>
              <a:buNone/>
              <a:defRPr sz="1800" b="0" i="0" u="none" strike="noStrike" cap="none">
                <a:solidFill>
                  <a:schemeClr val="lt1"/>
                </a:solidFill>
                <a:latin typeface="Corbel"/>
                <a:ea typeface="Corbel"/>
                <a:cs typeface="Corbel"/>
                <a:sym typeface="Corbel"/>
              </a:defRPr>
            </a:lvl9pPr>
          </a:lstStyle>
          <a:p>
            <a:endParaRPr/>
          </a:p>
        </p:txBody>
      </p:sp>
      <p:sp>
        <p:nvSpPr>
          <p:cNvPr id="25" name="Shape 25"/>
          <p:cNvSpPr txBox="1">
            <a:spLocks noGrp="1"/>
          </p:cNvSpPr>
          <p:nvPr>
            <p:ph type="ftr" idx="11"/>
          </p:nvPr>
        </p:nvSpPr>
        <p:spPr>
          <a:xfrm>
            <a:off x="3124200" y="6356350"/>
            <a:ext cx="2895600" cy="365125"/>
          </a:xfrm>
          <a:prstGeom prst="rect">
            <a:avLst/>
          </a:prstGeom>
          <a:noFill/>
          <a:ln>
            <a:noFill/>
          </a:ln>
        </p:spPr>
        <p:txBody>
          <a:bodyPr lIns="91425" tIns="91425" rIns="91425" bIns="91425" anchor="ctr" anchorCtr="0"/>
          <a:lstStyle>
            <a:lvl1pPr marL="0" marR="0" lvl="0" indent="0" algn="ctr" rtl="0">
              <a:spcBef>
                <a:spcPts val="0"/>
              </a:spcBef>
              <a:buNone/>
              <a:defRPr sz="1200" b="0" i="0" u="none" strike="noStrike" cap="none">
                <a:solidFill>
                  <a:schemeClr val="lt1"/>
                </a:solidFill>
                <a:latin typeface="Corbel"/>
                <a:ea typeface="Corbel"/>
                <a:cs typeface="Corbel"/>
                <a:sym typeface="Corbel"/>
              </a:defRPr>
            </a:lvl1pPr>
            <a:lvl2pPr marL="457200" marR="0" lvl="1" indent="0" algn="l" rtl="0">
              <a:spcBef>
                <a:spcPts val="0"/>
              </a:spcBef>
              <a:buNone/>
              <a:defRPr sz="1800" b="0" i="0" u="none" strike="noStrike" cap="none">
                <a:solidFill>
                  <a:schemeClr val="lt1"/>
                </a:solidFill>
                <a:latin typeface="Corbel"/>
                <a:ea typeface="Corbel"/>
                <a:cs typeface="Corbel"/>
                <a:sym typeface="Corbel"/>
              </a:defRPr>
            </a:lvl2pPr>
            <a:lvl3pPr marL="914400" marR="0" lvl="2" indent="0" algn="l" rtl="0">
              <a:spcBef>
                <a:spcPts val="0"/>
              </a:spcBef>
              <a:buNone/>
              <a:defRPr sz="1800" b="0" i="0" u="none" strike="noStrike" cap="none">
                <a:solidFill>
                  <a:schemeClr val="lt1"/>
                </a:solidFill>
                <a:latin typeface="Corbel"/>
                <a:ea typeface="Corbel"/>
                <a:cs typeface="Corbel"/>
                <a:sym typeface="Corbel"/>
              </a:defRPr>
            </a:lvl3pPr>
            <a:lvl4pPr marL="1371600" marR="0" lvl="3" indent="0" algn="l" rtl="0">
              <a:spcBef>
                <a:spcPts val="0"/>
              </a:spcBef>
              <a:buNone/>
              <a:defRPr sz="1800" b="0" i="0" u="none" strike="noStrike" cap="none">
                <a:solidFill>
                  <a:schemeClr val="lt1"/>
                </a:solidFill>
                <a:latin typeface="Corbel"/>
                <a:ea typeface="Corbel"/>
                <a:cs typeface="Corbel"/>
                <a:sym typeface="Corbel"/>
              </a:defRPr>
            </a:lvl4pPr>
            <a:lvl5pPr marL="1828800" marR="0" lvl="4" indent="0" algn="l" rtl="0">
              <a:spcBef>
                <a:spcPts val="0"/>
              </a:spcBef>
              <a:buNone/>
              <a:defRPr sz="1800" b="0" i="0" u="none" strike="noStrike" cap="none">
                <a:solidFill>
                  <a:schemeClr val="lt1"/>
                </a:solidFill>
                <a:latin typeface="Corbel"/>
                <a:ea typeface="Corbel"/>
                <a:cs typeface="Corbel"/>
                <a:sym typeface="Corbel"/>
              </a:defRPr>
            </a:lvl5pPr>
            <a:lvl6pPr marL="2286000" marR="0" lvl="5" indent="0" algn="l" rtl="0">
              <a:spcBef>
                <a:spcPts val="0"/>
              </a:spcBef>
              <a:buNone/>
              <a:defRPr sz="1800" b="0" i="0" u="none" strike="noStrike" cap="none">
                <a:solidFill>
                  <a:schemeClr val="lt1"/>
                </a:solidFill>
                <a:latin typeface="Corbel"/>
                <a:ea typeface="Corbel"/>
                <a:cs typeface="Corbel"/>
                <a:sym typeface="Corbel"/>
              </a:defRPr>
            </a:lvl6pPr>
            <a:lvl7pPr marL="2743200" marR="0" lvl="6" indent="0" algn="l" rtl="0">
              <a:spcBef>
                <a:spcPts val="0"/>
              </a:spcBef>
              <a:buNone/>
              <a:defRPr sz="1800" b="0" i="0" u="none" strike="noStrike" cap="none">
                <a:solidFill>
                  <a:schemeClr val="lt1"/>
                </a:solidFill>
                <a:latin typeface="Corbel"/>
                <a:ea typeface="Corbel"/>
                <a:cs typeface="Corbel"/>
                <a:sym typeface="Corbel"/>
              </a:defRPr>
            </a:lvl7pPr>
            <a:lvl8pPr marL="3200400" marR="0" lvl="7" indent="0" algn="l" rtl="0">
              <a:spcBef>
                <a:spcPts val="0"/>
              </a:spcBef>
              <a:buNone/>
              <a:defRPr sz="1800" b="0" i="0" u="none" strike="noStrike" cap="none">
                <a:solidFill>
                  <a:schemeClr val="lt1"/>
                </a:solidFill>
                <a:latin typeface="Corbel"/>
                <a:ea typeface="Corbel"/>
                <a:cs typeface="Corbel"/>
                <a:sym typeface="Corbel"/>
              </a:defRPr>
            </a:lvl8pPr>
            <a:lvl9pPr marL="3657600" marR="0" lvl="8" indent="0" algn="l" rtl="0">
              <a:spcBef>
                <a:spcPts val="0"/>
              </a:spcBef>
              <a:buNone/>
              <a:defRPr sz="1800" b="0" i="0" u="none" strike="noStrike" cap="none">
                <a:solidFill>
                  <a:schemeClr val="lt1"/>
                </a:solidFill>
                <a:latin typeface="Corbel"/>
                <a:ea typeface="Corbel"/>
                <a:cs typeface="Corbel"/>
                <a:sym typeface="Corbel"/>
              </a:defRPr>
            </a:lvl9pPr>
          </a:lstStyle>
          <a:p>
            <a:endParaRPr/>
          </a:p>
        </p:txBody>
      </p:sp>
      <p:sp>
        <p:nvSpPr>
          <p:cNvPr id="26" name="Shape 26"/>
          <p:cNvSpPr txBox="1">
            <a:spLocks noGrp="1"/>
          </p:cNvSpPr>
          <p:nvPr>
            <p:ph type="sldNum" idx="12"/>
          </p:nvPr>
        </p:nvSpPr>
        <p:spPr>
          <a:xfrm>
            <a:off x="6553200" y="6356350"/>
            <a:ext cx="2133599" cy="365125"/>
          </a:xfrm>
          <a:prstGeom prst="rect">
            <a:avLst/>
          </a:prstGeom>
          <a:noFill/>
          <a:ln>
            <a:noFill/>
          </a:ln>
        </p:spPr>
        <p:txBody>
          <a:bodyPr lIns="91425" tIns="45700" rIns="91425" bIns="45700" anchor="ctr" anchorCtr="0">
            <a:noAutofit/>
          </a:bodyPr>
          <a:lstStyle/>
          <a:p>
            <a:pPr marL="0" marR="0" lvl="0" indent="0" algn="r" rtl="0">
              <a:spcBef>
                <a:spcPts val="0"/>
              </a:spcBef>
              <a:buSzPct val="25000"/>
              <a:buNone/>
            </a:pPr>
            <a:fld id="{00000000-1234-1234-1234-123412341234}" type="slidenum">
              <a:rPr lang="en-US" sz="1200" b="0" i="0" u="none" strike="noStrike" cap="none">
                <a:solidFill>
                  <a:schemeClr val="lt1"/>
                </a:solidFill>
                <a:latin typeface="Corbel"/>
                <a:ea typeface="Corbel"/>
                <a:cs typeface="Corbel"/>
                <a:sym typeface="Corbel"/>
              </a:rPr>
              <a:t>‹#›</a:t>
            </a:fld>
            <a:endParaRPr lang="en-US" sz="1200" b="0" i="0" u="none" strike="noStrike" cap="none">
              <a:solidFill>
                <a:schemeClr val="lt1"/>
              </a:solidFill>
              <a:latin typeface="Corbel"/>
              <a:ea typeface="Corbel"/>
              <a:cs typeface="Corbel"/>
              <a:sym typeface="Corbel"/>
            </a:endParaRPr>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userDrawn="1">
  <p:cSld name="Custom Layout">
    <p:spTree>
      <p:nvGrpSpPr>
        <p:cNvPr id="1" name=""/>
        <p:cNvGrpSpPr/>
        <p:nvPr/>
      </p:nvGrpSpPr>
      <p:grpSpPr>
        <a:xfrm>
          <a:off x="0" y="0"/>
          <a:ext cx="0" cy="0"/>
          <a:chOff x="0" y="0"/>
          <a:chExt cx="0" cy="0"/>
        </a:xfrm>
      </p:grpSpPr>
      <p:pic>
        <p:nvPicPr>
          <p:cNvPr id="2" name="Picture 6" descr="footer.gif"/>
          <p:cNvPicPr>
            <a:picLocks noChangeAspect="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0" y="5715000"/>
            <a:ext cx="91440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66924116"/>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pic>
        <p:nvPicPr>
          <p:cNvPr id="6" name="image1.jpg"/>
          <p:cNvPicPr>
            <a:picLocks noChangeAspect="1"/>
          </p:cNvPicPr>
          <p:nvPr/>
        </p:nvPicPr>
        <p:blipFill>
          <a:blip r:embed="rId2">
            <a:duotone>
              <a:schemeClr val="accent1"/>
              <a:srgbClr val="FFFFFF"/>
            </a:duotone>
          </a:blip>
          <a:stretch>
            <a:fillRect/>
          </a:stretch>
        </p:blipFill>
        <p:spPr>
          <a:xfrm>
            <a:off x="0" y="0"/>
            <a:ext cx="9144000" cy="6858000"/>
          </a:xfrm>
          <a:prstGeom prst="rect">
            <a:avLst/>
          </a:prstGeom>
          <a:noFill/>
          <a:ln>
            <a:noFill/>
          </a:ln>
        </p:spPr>
      </p:pic>
      <p:pic>
        <p:nvPicPr>
          <p:cNvPr id="7" name="image2.png"/>
          <p:cNvPicPr>
            <a:picLocks noChangeAspect="1"/>
          </p:cNvPicPr>
          <p:nvPr/>
        </p:nvPicPr>
        <p:blipFill>
          <a:blip r:embed="rId3">
            <a:duotone>
              <a:schemeClr val="accent1"/>
              <a:srgbClr val="FFFFFF"/>
            </a:duotone>
          </a:blip>
          <a:stretch>
            <a:fillRect/>
          </a:stretch>
        </p:blipFill>
        <p:spPr>
          <a:xfrm>
            <a:off x="571" y="428"/>
            <a:ext cx="9142858" cy="6857143"/>
          </a:xfrm>
          <a:prstGeom prst="rect">
            <a:avLst/>
          </a:prstGeom>
          <a:noFill/>
          <a:ln>
            <a:noFill/>
          </a:ln>
        </p:spPr>
      </p:pic>
      <p:pic>
        <p:nvPicPr>
          <p:cNvPr id="8" name="image3.png"/>
          <p:cNvPicPr>
            <a:picLocks noChangeAspect="1"/>
          </p:cNvPicPr>
          <p:nvPr/>
        </p:nvPicPr>
        <p:blipFill>
          <a:blip r:embed="rId4">
            <a:duotone>
              <a:schemeClr val="accent1"/>
              <a:srgbClr val="FFFFFF"/>
            </a:duotone>
          </a:blip>
          <a:stretch>
            <a:fillRect/>
          </a:stretch>
        </p:blipFill>
        <p:spPr>
          <a:xfrm>
            <a:off x="571" y="428"/>
            <a:ext cx="9142858" cy="6857143"/>
          </a:xfrm>
          <a:prstGeom prst="rect">
            <a:avLst/>
          </a:prstGeom>
          <a:noFill/>
          <a:ln>
            <a:noFill/>
          </a:ln>
        </p:spPr>
      </p:pic>
      <p:pic>
        <p:nvPicPr>
          <p:cNvPr id="9" name="image4.png"/>
          <p:cNvPicPr>
            <a:picLocks noChangeAspect="1"/>
          </p:cNvPicPr>
          <p:nvPr/>
        </p:nvPicPr>
        <p:blipFill>
          <a:blip r:embed="rId5"/>
          <a:stretch>
            <a:fillRect/>
          </a:stretch>
        </p:blipFill>
        <p:spPr>
          <a:xfrm>
            <a:off x="571" y="428"/>
            <a:ext cx="9142858" cy="6857143"/>
          </a:xfrm>
          <a:prstGeom prst="rect">
            <a:avLst/>
          </a:prstGeom>
          <a:noFill/>
          <a:ln>
            <a:noFill/>
          </a:ln>
        </p:spPr>
      </p:pic>
      <p:sp>
        <p:nvSpPr>
          <p:cNvPr id="31" name="Rectangle 31"/>
          <p:cNvSpPr>
            <a:spLocks noGrp="1"/>
          </p:cNvSpPr>
          <p:nvPr>
            <p:ph type="subTitle" idx="1"/>
          </p:nvPr>
        </p:nvSpPr>
        <p:spPr>
          <a:xfrm>
            <a:off x="2492734" y="5094577"/>
            <a:ext cx="6194066" cy="925223"/>
          </a:xfrm>
        </p:spPr>
        <p:txBody>
          <a:bodyPr/>
          <a:lstStyle>
            <a:lvl1pPr marL="0" indent="0" algn="r">
              <a:buNone/>
              <a:defRPr sz="2800"/>
            </a:lvl1pPr>
            <a:lvl2pPr marL="457200" indent="0" algn="ctr">
              <a:buNone/>
            </a:lvl2pPr>
            <a:lvl3pPr marL="914400" indent="0" algn="ctr">
              <a:buNone/>
            </a:lvl3pPr>
            <a:lvl4pPr marL="1371600" indent="0" algn="ctr">
              <a:buNone/>
            </a:lvl4pPr>
            <a:lvl5pPr marL="1828800" indent="0" algn="ctr">
              <a:buNone/>
            </a:lvl5pPr>
            <a:lvl6pPr marL="2286000" indent="0" algn="ctr">
              <a:buNone/>
            </a:lvl6pPr>
            <a:lvl7pPr marL="2743200" indent="0" algn="ctr">
              <a:buNone/>
            </a:lvl7pPr>
            <a:lvl8pPr marL="3200400" indent="0" algn="ctr">
              <a:buNone/>
            </a:lvl8pPr>
            <a:lvl9pPr marL="3657600" indent="0" algn="ctr">
              <a:buNone/>
            </a:lvl9pPr>
          </a:lstStyle>
          <a:p>
            <a:r>
              <a:rPr lang="en-US"/>
              <a:t>Click to edit Master subtitle style</a:t>
            </a:r>
          </a:p>
        </p:txBody>
      </p:sp>
      <p:sp>
        <p:nvSpPr>
          <p:cNvPr id="5" name="Rectangle 5"/>
          <p:cNvSpPr>
            <a:spLocks noGrp="1"/>
          </p:cNvSpPr>
          <p:nvPr>
            <p:ph type="ctrTitle"/>
          </p:nvPr>
        </p:nvSpPr>
        <p:spPr>
          <a:xfrm>
            <a:off x="1108986" y="3606800"/>
            <a:ext cx="7577814" cy="1470025"/>
          </a:xfrm>
        </p:spPr>
        <p:txBody>
          <a:bodyPr anchor="b" anchorCtr="0"/>
          <a:lstStyle>
            <a:lvl1pPr algn="r">
              <a:defRPr sz="4000"/>
            </a:lvl1pPr>
          </a:lstStyle>
          <a:p>
            <a:r>
              <a:rPr lang="en-US"/>
              <a:t>Click to edit Master title style</a:t>
            </a:r>
          </a:p>
        </p:txBody>
      </p:sp>
      <p:sp>
        <p:nvSpPr>
          <p:cNvPr id="10" name="Date Placeholder 9"/>
          <p:cNvSpPr>
            <a:spLocks noGrp="1"/>
          </p:cNvSpPr>
          <p:nvPr>
            <p:ph type="dt" sz="half" idx="10"/>
          </p:nvPr>
        </p:nvSpPr>
        <p:spPr/>
        <p:txBody>
          <a:bodyPr/>
          <a:lstStyle/>
          <a:p>
            <a:fld id="{5C14FD69-4A85-4715-A222-ABB225B63BC6}" type="datetimeFigureOut">
              <a:rPr lang="en-US" smtClean="0">
                <a:solidFill>
                  <a:prstClr val="black"/>
                </a:solidFill>
              </a:rPr>
              <a:pPr/>
              <a:t>6/19/2018</a:t>
            </a:fld>
            <a:endParaRPr lang="en-US">
              <a:solidFill>
                <a:prstClr val="black"/>
              </a:solidFill>
            </a:endParaRPr>
          </a:p>
        </p:txBody>
      </p:sp>
      <p:sp>
        <p:nvSpPr>
          <p:cNvPr id="11" name="Slide Number Placeholder 10"/>
          <p:cNvSpPr>
            <a:spLocks noGrp="1"/>
          </p:cNvSpPr>
          <p:nvPr>
            <p:ph type="sldNum" sz="quarter" idx="11"/>
          </p:nvPr>
        </p:nvSpPr>
        <p:spPr/>
        <p:txBody>
          <a:bodyPr/>
          <a:lstStyle/>
          <a:p>
            <a:pPr algn="r"/>
            <a:fld id="{D4C49B74-5DB2-4B03-B1D2-7F6A3C51C318}" type="slidenum">
              <a:rPr lang="en-US" smtClean="0">
                <a:solidFill>
                  <a:prstClr val="black"/>
                </a:solidFill>
              </a:rPr>
              <a:pPr algn="r"/>
              <a:t>‹#›</a:t>
            </a:fld>
            <a:endParaRPr lang="en-US">
              <a:solidFill>
                <a:prstClr val="black"/>
              </a:solidFill>
            </a:endParaRPr>
          </a:p>
        </p:txBody>
      </p:sp>
      <p:sp>
        <p:nvSpPr>
          <p:cNvPr id="12" name="Footer Placeholder 11"/>
          <p:cNvSpPr>
            <a:spLocks noGrp="1"/>
          </p:cNvSpPr>
          <p:nvPr>
            <p:ph type="ftr" sz="quarter" idx="12"/>
          </p:nvPr>
        </p:nvSpPr>
        <p:spPr/>
        <p:txBody>
          <a:bodyPr/>
          <a:lstStyle/>
          <a:p>
            <a:endParaRPr lang="en-US">
              <a:solidFill>
                <a:prstClr val="black"/>
              </a:solidFill>
            </a:endParaRPr>
          </a:p>
        </p:txBody>
      </p:sp>
    </p:spTree>
    <p:extLst>
      <p:ext uri="{BB962C8B-B14F-4D97-AF65-F5344CB8AC3E}">
        <p14:creationId xmlns:p14="http://schemas.microsoft.com/office/powerpoint/2010/main" val="2189238600"/>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p:cSld name="Title and Text">
    <p:spTree>
      <p:nvGrpSpPr>
        <p:cNvPr id="1" name=""/>
        <p:cNvGrpSpPr/>
        <p:nvPr/>
      </p:nvGrpSpPr>
      <p:grpSpPr>
        <a:xfrm>
          <a:off x="0" y="0"/>
          <a:ext cx="0" cy="0"/>
          <a:chOff x="0" y="0"/>
          <a:chExt cx="0" cy="0"/>
        </a:xfrm>
      </p:grpSpPr>
      <p:sp>
        <p:nvSpPr>
          <p:cNvPr id="7" name="Rectangle 7"/>
          <p:cNvSpPr>
            <a:spLocks noGrp="1"/>
          </p:cNvSpPr>
          <p:nvPr>
            <p:ph type="body"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 name="Title 8"/>
          <p:cNvSpPr>
            <a:spLocks noGrp="1"/>
          </p:cNvSpPr>
          <p:nvPr>
            <p:ph type="title"/>
          </p:nvPr>
        </p:nvSpPr>
        <p:spPr>
          <a:xfrm>
            <a:off x="457200" y="359465"/>
            <a:ext cx="8229600" cy="1143000"/>
          </a:xfrm>
          <a:prstGeom prst="rect">
            <a:avLst/>
          </a:prstGeom>
        </p:spPr>
        <p:txBody>
          <a:bodyPr anchor="b" anchorCtr="0">
            <a:normAutofit/>
          </a:bodyPr>
          <a:lstStyle/>
          <a:p>
            <a:pPr algn="l"/>
            <a:r>
              <a:rPr lang="en-US"/>
              <a:t>Click to edit Master title style</a:t>
            </a:r>
          </a:p>
        </p:txBody>
      </p:sp>
      <p:sp>
        <p:nvSpPr>
          <p:cNvPr id="8" name="Date Placeholder 7"/>
          <p:cNvSpPr>
            <a:spLocks noGrp="1"/>
          </p:cNvSpPr>
          <p:nvPr>
            <p:ph type="dt" sz="half" idx="10"/>
          </p:nvPr>
        </p:nvSpPr>
        <p:spPr/>
        <p:txBody>
          <a:bodyPr/>
          <a:lstStyle/>
          <a:p>
            <a:fld id="{5C14FD69-4A85-4715-A222-ABB225B63BC6}" type="datetimeFigureOut">
              <a:rPr lang="en-US" smtClean="0">
                <a:solidFill>
                  <a:prstClr val="black"/>
                </a:solidFill>
              </a:rPr>
              <a:pPr/>
              <a:t>6/19/2018</a:t>
            </a:fld>
            <a:endParaRPr lang="en-US">
              <a:solidFill>
                <a:prstClr val="black"/>
              </a:solidFill>
            </a:endParaRPr>
          </a:p>
        </p:txBody>
      </p:sp>
      <p:sp>
        <p:nvSpPr>
          <p:cNvPr id="10" name="Slide Number Placeholder 9"/>
          <p:cNvSpPr>
            <a:spLocks noGrp="1"/>
          </p:cNvSpPr>
          <p:nvPr>
            <p:ph type="sldNum" sz="quarter" idx="11"/>
          </p:nvPr>
        </p:nvSpPr>
        <p:spPr/>
        <p:txBody>
          <a:bodyPr/>
          <a:lstStyle/>
          <a:p>
            <a:pPr algn="r"/>
            <a:fld id="{D4C49B74-5DB2-4B03-B1D2-7F6A3C51C318}" type="slidenum">
              <a:rPr lang="en-US" smtClean="0">
                <a:solidFill>
                  <a:prstClr val="black"/>
                </a:solidFill>
              </a:rPr>
              <a:pPr algn="r"/>
              <a:t>‹#›</a:t>
            </a:fld>
            <a:endParaRPr lang="en-US">
              <a:solidFill>
                <a:prstClr val="black"/>
              </a:solidFill>
            </a:endParaRPr>
          </a:p>
        </p:txBody>
      </p:sp>
      <p:sp>
        <p:nvSpPr>
          <p:cNvPr id="11" name="Footer Placeholder 10"/>
          <p:cNvSpPr>
            <a:spLocks noGrp="1"/>
          </p:cNvSpPr>
          <p:nvPr>
            <p:ph type="ftr" sz="quarter" idx="12"/>
          </p:nvPr>
        </p:nvSpPr>
        <p:spPr/>
        <p:txBody>
          <a:bodyPr/>
          <a:lstStyle/>
          <a:p>
            <a:endParaRPr lang="en-US">
              <a:solidFill>
                <a:prstClr val="black"/>
              </a:solidFill>
            </a:endParaRPr>
          </a:p>
        </p:txBody>
      </p:sp>
    </p:spTree>
    <p:extLst>
      <p:ext uri="{BB962C8B-B14F-4D97-AF65-F5344CB8AC3E}">
        <p14:creationId xmlns:p14="http://schemas.microsoft.com/office/powerpoint/2010/main" val="3912506273"/>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p:cSld name="Title Only">
    <p:spTree>
      <p:nvGrpSpPr>
        <p:cNvPr id="1" name=""/>
        <p:cNvGrpSpPr/>
        <p:nvPr/>
      </p:nvGrpSpPr>
      <p:grpSpPr>
        <a:xfrm>
          <a:off x="0" y="0"/>
          <a:ext cx="0" cy="0"/>
          <a:chOff x="0" y="0"/>
          <a:chExt cx="0" cy="0"/>
        </a:xfrm>
      </p:grpSpPr>
      <p:sp>
        <p:nvSpPr>
          <p:cNvPr id="6" name="Title 5"/>
          <p:cNvSpPr>
            <a:spLocks noGrp="1"/>
          </p:cNvSpPr>
          <p:nvPr>
            <p:ph type="title"/>
          </p:nvPr>
        </p:nvSpPr>
        <p:spPr>
          <a:xfrm>
            <a:off x="457200" y="359465"/>
            <a:ext cx="8229600" cy="1143000"/>
          </a:xfrm>
          <a:prstGeom prst="rect">
            <a:avLst/>
          </a:prstGeom>
        </p:spPr>
        <p:txBody>
          <a:bodyPr anchor="b" anchorCtr="0">
            <a:normAutofit/>
          </a:bodyPr>
          <a:lstStyle/>
          <a:p>
            <a:pPr algn="l"/>
            <a:r>
              <a:rPr lang="en-US"/>
              <a:t>Click to edit Master title style</a:t>
            </a:r>
          </a:p>
        </p:txBody>
      </p:sp>
      <p:sp>
        <p:nvSpPr>
          <p:cNvPr id="7" name="Date Placeholder 6"/>
          <p:cNvSpPr>
            <a:spLocks noGrp="1"/>
          </p:cNvSpPr>
          <p:nvPr>
            <p:ph type="dt" sz="half" idx="10"/>
          </p:nvPr>
        </p:nvSpPr>
        <p:spPr/>
        <p:txBody>
          <a:bodyPr/>
          <a:lstStyle/>
          <a:p>
            <a:fld id="{5C14FD69-4A85-4715-A222-ABB225B63BC6}" type="datetimeFigureOut">
              <a:rPr lang="en-US" smtClean="0">
                <a:solidFill>
                  <a:prstClr val="black"/>
                </a:solidFill>
              </a:rPr>
              <a:pPr/>
              <a:t>6/19/2018</a:t>
            </a:fld>
            <a:endParaRPr lang="en-US">
              <a:solidFill>
                <a:prstClr val="black"/>
              </a:solidFill>
            </a:endParaRPr>
          </a:p>
        </p:txBody>
      </p:sp>
      <p:sp>
        <p:nvSpPr>
          <p:cNvPr id="8" name="Slide Number Placeholder 7"/>
          <p:cNvSpPr>
            <a:spLocks noGrp="1"/>
          </p:cNvSpPr>
          <p:nvPr>
            <p:ph type="sldNum" sz="quarter" idx="11"/>
          </p:nvPr>
        </p:nvSpPr>
        <p:spPr/>
        <p:txBody>
          <a:bodyPr/>
          <a:lstStyle/>
          <a:p>
            <a:pPr algn="r"/>
            <a:fld id="{D4C49B74-5DB2-4B03-B1D2-7F6A3C51C318}" type="slidenum">
              <a:rPr lang="en-US" smtClean="0">
                <a:solidFill>
                  <a:prstClr val="black"/>
                </a:solidFill>
              </a:rPr>
              <a:pPr algn="r"/>
              <a:t>‹#›</a:t>
            </a:fld>
            <a:endParaRPr lang="en-US">
              <a:solidFill>
                <a:prstClr val="black"/>
              </a:solidFill>
            </a:endParaRPr>
          </a:p>
        </p:txBody>
      </p:sp>
      <p:sp>
        <p:nvSpPr>
          <p:cNvPr id="9" name="Footer Placeholder 8"/>
          <p:cNvSpPr>
            <a:spLocks noGrp="1"/>
          </p:cNvSpPr>
          <p:nvPr>
            <p:ph type="ftr" sz="quarter" idx="12"/>
          </p:nvPr>
        </p:nvSpPr>
        <p:spPr/>
        <p:txBody>
          <a:bodyPr/>
          <a:lstStyle/>
          <a:p>
            <a:endParaRPr lang="en-US">
              <a:solidFill>
                <a:prstClr val="black"/>
              </a:solidFill>
            </a:endParaRPr>
          </a:p>
        </p:txBody>
      </p:sp>
    </p:spTree>
    <p:extLst>
      <p:ext uri="{BB962C8B-B14F-4D97-AF65-F5344CB8AC3E}">
        <p14:creationId xmlns:p14="http://schemas.microsoft.com/office/powerpoint/2010/main" val="3675946983"/>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5" name="Date Placeholder 4"/>
          <p:cNvSpPr>
            <a:spLocks noGrp="1"/>
          </p:cNvSpPr>
          <p:nvPr>
            <p:ph type="dt" sz="half" idx="10"/>
          </p:nvPr>
        </p:nvSpPr>
        <p:spPr/>
        <p:txBody>
          <a:bodyPr/>
          <a:lstStyle/>
          <a:p>
            <a:fld id="{5C14FD69-4A85-4715-A222-ABB225B63BC6}" type="datetimeFigureOut">
              <a:rPr lang="en-US" smtClean="0">
                <a:solidFill>
                  <a:prstClr val="black"/>
                </a:solidFill>
              </a:rPr>
              <a:pPr/>
              <a:t>6/19/2018</a:t>
            </a:fld>
            <a:endParaRPr lang="en-US">
              <a:solidFill>
                <a:prstClr val="black"/>
              </a:solidFill>
            </a:endParaRPr>
          </a:p>
        </p:txBody>
      </p:sp>
      <p:sp>
        <p:nvSpPr>
          <p:cNvPr id="6" name="Slide Number Placeholder 5"/>
          <p:cNvSpPr>
            <a:spLocks noGrp="1"/>
          </p:cNvSpPr>
          <p:nvPr>
            <p:ph type="sldNum" sz="quarter" idx="11"/>
          </p:nvPr>
        </p:nvSpPr>
        <p:spPr/>
        <p:txBody>
          <a:bodyPr/>
          <a:lstStyle/>
          <a:p>
            <a:pPr algn="r"/>
            <a:fld id="{D4C49B74-5DB2-4B03-B1D2-7F6A3C51C318}" type="slidenum">
              <a:rPr lang="en-US" smtClean="0">
                <a:solidFill>
                  <a:prstClr val="black"/>
                </a:solidFill>
              </a:rPr>
              <a:pPr algn="r"/>
              <a:t>‹#›</a:t>
            </a:fld>
            <a:endParaRPr lang="en-US">
              <a:solidFill>
                <a:prstClr val="black"/>
              </a:solidFill>
            </a:endParaRPr>
          </a:p>
        </p:txBody>
      </p:sp>
      <p:sp>
        <p:nvSpPr>
          <p:cNvPr id="8" name="Footer Placeholder 7"/>
          <p:cNvSpPr>
            <a:spLocks noGrp="1"/>
          </p:cNvSpPr>
          <p:nvPr>
            <p:ph type="ftr" sz="quarter" idx="12"/>
          </p:nvPr>
        </p:nvSpPr>
        <p:spPr/>
        <p:txBody>
          <a:bodyPr/>
          <a:lstStyle/>
          <a:p>
            <a:endParaRPr lang="en-US">
              <a:solidFill>
                <a:prstClr val="black"/>
              </a:solidFill>
            </a:endParaRPr>
          </a:p>
        </p:txBody>
      </p:sp>
    </p:spTree>
    <p:extLst>
      <p:ext uri="{BB962C8B-B14F-4D97-AF65-F5344CB8AC3E}">
        <p14:creationId xmlns:p14="http://schemas.microsoft.com/office/powerpoint/2010/main" val="981590975"/>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p:cSld name="Title and 2-Column Text">
    <p:spTree>
      <p:nvGrpSpPr>
        <p:cNvPr id="1" name=""/>
        <p:cNvGrpSpPr/>
        <p:nvPr/>
      </p:nvGrpSpPr>
      <p:grpSpPr>
        <a:xfrm>
          <a:off x="0" y="0"/>
          <a:ext cx="0" cy="0"/>
          <a:chOff x="0" y="0"/>
          <a:chExt cx="0" cy="0"/>
        </a:xfrm>
      </p:grpSpPr>
      <p:sp>
        <p:nvSpPr>
          <p:cNvPr id="4" name="Rectangle 4"/>
          <p:cNvSpPr>
            <a:spLocks noGrp="1"/>
          </p:cNvSpPr>
          <p:nvPr>
            <p:ph type="body" sz="half" idx="1"/>
          </p:nvPr>
        </p:nvSpPr>
        <p:spPr>
          <a:xfrm>
            <a:off x="457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1" name="Rectangle 11"/>
          <p:cNvSpPr>
            <a:spLocks noGrp="1"/>
          </p:cNvSpPr>
          <p:nvPr>
            <p:ph type="body" sz="half" idx="2"/>
          </p:nvPr>
        </p:nvSpPr>
        <p:spPr>
          <a:xfrm>
            <a:off x="4648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Title 7"/>
          <p:cNvSpPr>
            <a:spLocks noGrp="1"/>
          </p:cNvSpPr>
          <p:nvPr>
            <p:ph type="title"/>
          </p:nvPr>
        </p:nvSpPr>
        <p:spPr>
          <a:xfrm>
            <a:off x="457200" y="359465"/>
            <a:ext cx="8229600" cy="1143000"/>
          </a:xfrm>
          <a:prstGeom prst="rect">
            <a:avLst/>
          </a:prstGeom>
        </p:spPr>
        <p:txBody>
          <a:bodyPr anchor="b" anchorCtr="0">
            <a:normAutofit/>
          </a:bodyPr>
          <a:lstStyle/>
          <a:p>
            <a:pPr algn="l"/>
            <a:r>
              <a:rPr lang="en-US"/>
              <a:t>Click to edit Master title style</a:t>
            </a:r>
          </a:p>
        </p:txBody>
      </p:sp>
      <p:sp>
        <p:nvSpPr>
          <p:cNvPr id="10" name="Date Placeholder 9"/>
          <p:cNvSpPr>
            <a:spLocks noGrp="1"/>
          </p:cNvSpPr>
          <p:nvPr>
            <p:ph type="dt" sz="half" idx="10"/>
          </p:nvPr>
        </p:nvSpPr>
        <p:spPr/>
        <p:txBody>
          <a:bodyPr/>
          <a:lstStyle/>
          <a:p>
            <a:fld id="{5C14FD69-4A85-4715-A222-ABB225B63BC6}" type="datetimeFigureOut">
              <a:rPr lang="en-US" smtClean="0">
                <a:solidFill>
                  <a:prstClr val="black"/>
                </a:solidFill>
              </a:rPr>
              <a:pPr/>
              <a:t>6/19/2018</a:t>
            </a:fld>
            <a:endParaRPr lang="en-US">
              <a:solidFill>
                <a:prstClr val="black"/>
              </a:solidFill>
            </a:endParaRPr>
          </a:p>
        </p:txBody>
      </p:sp>
      <p:sp>
        <p:nvSpPr>
          <p:cNvPr id="12" name="Slide Number Placeholder 11"/>
          <p:cNvSpPr>
            <a:spLocks noGrp="1"/>
          </p:cNvSpPr>
          <p:nvPr>
            <p:ph type="sldNum" sz="quarter" idx="11"/>
          </p:nvPr>
        </p:nvSpPr>
        <p:spPr/>
        <p:txBody>
          <a:bodyPr/>
          <a:lstStyle/>
          <a:p>
            <a:pPr algn="r"/>
            <a:fld id="{D4C49B74-5DB2-4B03-B1D2-7F6A3C51C318}" type="slidenum">
              <a:rPr lang="en-US" smtClean="0">
                <a:solidFill>
                  <a:prstClr val="black"/>
                </a:solidFill>
              </a:rPr>
              <a:pPr algn="r"/>
              <a:t>‹#›</a:t>
            </a:fld>
            <a:endParaRPr lang="en-US">
              <a:solidFill>
                <a:prstClr val="black"/>
              </a:solidFill>
            </a:endParaRPr>
          </a:p>
        </p:txBody>
      </p:sp>
      <p:sp>
        <p:nvSpPr>
          <p:cNvPr id="13" name="Footer Placeholder 12"/>
          <p:cNvSpPr>
            <a:spLocks noGrp="1"/>
          </p:cNvSpPr>
          <p:nvPr>
            <p:ph type="ftr" sz="quarter" idx="12"/>
          </p:nvPr>
        </p:nvSpPr>
        <p:spPr/>
        <p:txBody>
          <a:bodyPr/>
          <a:lstStyle/>
          <a:p>
            <a:endParaRPr lang="en-US">
              <a:solidFill>
                <a:prstClr val="black"/>
              </a:solidFill>
            </a:endParaRPr>
          </a:p>
        </p:txBody>
      </p:sp>
    </p:spTree>
    <p:extLst>
      <p:ext uri="{BB962C8B-B14F-4D97-AF65-F5344CB8AC3E}">
        <p14:creationId xmlns:p14="http://schemas.microsoft.com/office/powerpoint/2010/main" val="836941292"/>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p:cSld name="Title and Content">
    <p:spTree>
      <p:nvGrpSpPr>
        <p:cNvPr id="1" name=""/>
        <p:cNvGrpSpPr/>
        <p:nvPr/>
      </p:nvGrpSpPr>
      <p:grpSpPr>
        <a:xfrm>
          <a:off x="0" y="0"/>
          <a:ext cx="0" cy="0"/>
          <a:chOff x="0" y="0"/>
          <a:chExt cx="0" cy="0"/>
        </a:xfrm>
      </p:grpSpPr>
      <p:sp>
        <p:nvSpPr>
          <p:cNvPr id="16" name="Rectangle 16"/>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Title 6"/>
          <p:cNvSpPr>
            <a:spLocks noGrp="1"/>
          </p:cNvSpPr>
          <p:nvPr>
            <p:ph type="title"/>
          </p:nvPr>
        </p:nvSpPr>
        <p:spPr>
          <a:xfrm>
            <a:off x="457200" y="359465"/>
            <a:ext cx="8229600" cy="1143000"/>
          </a:xfrm>
          <a:prstGeom prst="rect">
            <a:avLst/>
          </a:prstGeom>
        </p:spPr>
        <p:txBody>
          <a:bodyPr anchor="b" anchorCtr="0">
            <a:normAutofit/>
          </a:bodyPr>
          <a:lstStyle/>
          <a:p>
            <a:pPr algn="l"/>
            <a:r>
              <a:rPr lang="en-US"/>
              <a:t>Click to edit Master title style</a:t>
            </a:r>
          </a:p>
        </p:txBody>
      </p:sp>
      <p:sp>
        <p:nvSpPr>
          <p:cNvPr id="8" name="Date Placeholder 7"/>
          <p:cNvSpPr>
            <a:spLocks noGrp="1"/>
          </p:cNvSpPr>
          <p:nvPr>
            <p:ph type="dt" sz="half" idx="10"/>
          </p:nvPr>
        </p:nvSpPr>
        <p:spPr/>
        <p:txBody>
          <a:bodyPr/>
          <a:lstStyle/>
          <a:p>
            <a:fld id="{5C14FD69-4A85-4715-A222-ABB225B63BC6}" type="datetimeFigureOut">
              <a:rPr lang="en-US" smtClean="0">
                <a:solidFill>
                  <a:prstClr val="black"/>
                </a:solidFill>
              </a:rPr>
              <a:pPr/>
              <a:t>6/19/2018</a:t>
            </a:fld>
            <a:endParaRPr lang="en-US">
              <a:solidFill>
                <a:prstClr val="black"/>
              </a:solidFill>
            </a:endParaRPr>
          </a:p>
        </p:txBody>
      </p:sp>
      <p:sp>
        <p:nvSpPr>
          <p:cNvPr id="9" name="Slide Number Placeholder 8"/>
          <p:cNvSpPr>
            <a:spLocks noGrp="1"/>
          </p:cNvSpPr>
          <p:nvPr>
            <p:ph type="sldNum" sz="quarter" idx="11"/>
          </p:nvPr>
        </p:nvSpPr>
        <p:spPr/>
        <p:txBody>
          <a:bodyPr/>
          <a:lstStyle/>
          <a:p>
            <a:pPr algn="r"/>
            <a:fld id="{D4C49B74-5DB2-4B03-B1D2-7F6A3C51C318}" type="slidenum">
              <a:rPr lang="en-US" smtClean="0">
                <a:solidFill>
                  <a:prstClr val="black"/>
                </a:solidFill>
              </a:rPr>
              <a:pPr algn="r"/>
              <a:t>‹#›</a:t>
            </a:fld>
            <a:endParaRPr lang="en-US">
              <a:solidFill>
                <a:prstClr val="black"/>
              </a:solidFill>
            </a:endParaRPr>
          </a:p>
        </p:txBody>
      </p:sp>
      <p:sp>
        <p:nvSpPr>
          <p:cNvPr id="10" name="Footer Placeholder 9"/>
          <p:cNvSpPr>
            <a:spLocks noGrp="1"/>
          </p:cNvSpPr>
          <p:nvPr>
            <p:ph type="ftr" sz="quarter" idx="12"/>
          </p:nvPr>
        </p:nvSpPr>
        <p:spPr/>
        <p:txBody>
          <a:bodyPr/>
          <a:lstStyle/>
          <a:p>
            <a:endParaRPr lang="en-US">
              <a:solidFill>
                <a:prstClr val="black"/>
              </a:solidFill>
            </a:endParaRPr>
          </a:p>
        </p:txBody>
      </p:sp>
    </p:spTree>
    <p:extLst>
      <p:ext uri="{BB962C8B-B14F-4D97-AF65-F5344CB8AC3E}">
        <p14:creationId xmlns:p14="http://schemas.microsoft.com/office/powerpoint/2010/main" val="28612565"/>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p:cSld name="Title and 2 Content">
    <p:spTree>
      <p:nvGrpSpPr>
        <p:cNvPr id="1" name=""/>
        <p:cNvGrpSpPr/>
        <p:nvPr/>
      </p:nvGrpSpPr>
      <p:grpSpPr>
        <a:xfrm>
          <a:off x="0" y="0"/>
          <a:ext cx="0" cy="0"/>
          <a:chOff x="0" y="0"/>
          <a:chExt cx="0" cy="0"/>
        </a:xfrm>
      </p:grpSpPr>
      <p:sp>
        <p:nvSpPr>
          <p:cNvPr id="30" name="Rectangle 30"/>
          <p:cNvSpPr>
            <a:spLocks noGrp="1"/>
          </p:cNvSpPr>
          <p:nvPr>
            <p:ph sz="half" idx="1"/>
          </p:nvPr>
        </p:nvSpPr>
        <p:spPr>
          <a:xfrm>
            <a:off x="457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7" name="Rectangle 17"/>
          <p:cNvSpPr>
            <a:spLocks noGrp="1"/>
          </p:cNvSpPr>
          <p:nvPr>
            <p:ph sz="half" idx="2"/>
          </p:nvPr>
        </p:nvSpPr>
        <p:spPr>
          <a:xfrm>
            <a:off x="4648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Title 7"/>
          <p:cNvSpPr>
            <a:spLocks noGrp="1"/>
          </p:cNvSpPr>
          <p:nvPr>
            <p:ph type="title"/>
          </p:nvPr>
        </p:nvSpPr>
        <p:spPr>
          <a:xfrm>
            <a:off x="457200" y="359465"/>
            <a:ext cx="8229600" cy="1143000"/>
          </a:xfrm>
          <a:prstGeom prst="rect">
            <a:avLst/>
          </a:prstGeom>
        </p:spPr>
        <p:txBody>
          <a:bodyPr anchor="b" anchorCtr="0">
            <a:normAutofit/>
          </a:bodyPr>
          <a:lstStyle/>
          <a:p>
            <a:pPr algn="l"/>
            <a:r>
              <a:rPr lang="en-US"/>
              <a:t>Click to edit Master title style</a:t>
            </a:r>
          </a:p>
        </p:txBody>
      </p:sp>
      <p:sp>
        <p:nvSpPr>
          <p:cNvPr id="9" name="Date Placeholder 8"/>
          <p:cNvSpPr>
            <a:spLocks noGrp="1"/>
          </p:cNvSpPr>
          <p:nvPr>
            <p:ph type="dt" sz="half" idx="10"/>
          </p:nvPr>
        </p:nvSpPr>
        <p:spPr/>
        <p:txBody>
          <a:bodyPr/>
          <a:lstStyle/>
          <a:p>
            <a:fld id="{5C14FD69-4A85-4715-A222-ABB225B63BC6}" type="datetimeFigureOut">
              <a:rPr lang="en-US" smtClean="0">
                <a:solidFill>
                  <a:prstClr val="black"/>
                </a:solidFill>
              </a:rPr>
              <a:pPr/>
              <a:t>6/19/2018</a:t>
            </a:fld>
            <a:endParaRPr lang="en-US">
              <a:solidFill>
                <a:prstClr val="black"/>
              </a:solidFill>
            </a:endParaRPr>
          </a:p>
        </p:txBody>
      </p:sp>
      <p:sp>
        <p:nvSpPr>
          <p:cNvPr id="10" name="Slide Number Placeholder 9"/>
          <p:cNvSpPr>
            <a:spLocks noGrp="1"/>
          </p:cNvSpPr>
          <p:nvPr>
            <p:ph type="sldNum" sz="quarter" idx="11"/>
          </p:nvPr>
        </p:nvSpPr>
        <p:spPr/>
        <p:txBody>
          <a:bodyPr/>
          <a:lstStyle/>
          <a:p>
            <a:pPr algn="r"/>
            <a:fld id="{D4C49B74-5DB2-4B03-B1D2-7F6A3C51C318}" type="slidenum">
              <a:rPr lang="en-US" smtClean="0">
                <a:solidFill>
                  <a:prstClr val="black"/>
                </a:solidFill>
              </a:rPr>
              <a:pPr algn="r"/>
              <a:t>‹#›</a:t>
            </a:fld>
            <a:endParaRPr lang="en-US">
              <a:solidFill>
                <a:prstClr val="black"/>
              </a:solidFill>
            </a:endParaRPr>
          </a:p>
        </p:txBody>
      </p:sp>
      <p:sp>
        <p:nvSpPr>
          <p:cNvPr id="11" name="Footer Placeholder 10"/>
          <p:cNvSpPr>
            <a:spLocks noGrp="1"/>
          </p:cNvSpPr>
          <p:nvPr>
            <p:ph type="ftr" sz="quarter" idx="12"/>
          </p:nvPr>
        </p:nvSpPr>
        <p:spPr/>
        <p:txBody>
          <a:bodyPr/>
          <a:lstStyle/>
          <a:p>
            <a:endParaRPr lang="en-US">
              <a:solidFill>
                <a:prstClr val="black"/>
              </a:solidFill>
            </a:endParaRPr>
          </a:p>
        </p:txBody>
      </p:sp>
    </p:spTree>
    <p:extLst>
      <p:ext uri="{BB962C8B-B14F-4D97-AF65-F5344CB8AC3E}">
        <p14:creationId xmlns:p14="http://schemas.microsoft.com/office/powerpoint/2010/main" val="1220150710"/>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userDrawn="1">
  <p:cSld name="Custom Layout">
    <p:spTree>
      <p:nvGrpSpPr>
        <p:cNvPr id="1" name=""/>
        <p:cNvGrpSpPr/>
        <p:nvPr/>
      </p:nvGrpSpPr>
      <p:grpSpPr>
        <a:xfrm>
          <a:off x="0" y="0"/>
          <a:ext cx="0" cy="0"/>
          <a:chOff x="0" y="0"/>
          <a:chExt cx="0" cy="0"/>
        </a:xfrm>
      </p:grpSpPr>
      <p:pic>
        <p:nvPicPr>
          <p:cNvPr id="2" name="Picture 6" descr="footer.gif"/>
          <p:cNvPicPr>
            <a:picLocks noChangeAspect="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0" y="5715000"/>
            <a:ext cx="91440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730658609"/>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pic>
        <p:nvPicPr>
          <p:cNvPr id="6" name="image1.jpg"/>
          <p:cNvPicPr>
            <a:picLocks noChangeAspect="1"/>
          </p:cNvPicPr>
          <p:nvPr/>
        </p:nvPicPr>
        <p:blipFill>
          <a:blip r:embed="rId2">
            <a:duotone>
              <a:schemeClr val="accent1"/>
              <a:srgbClr val="FFFFFF"/>
            </a:duotone>
          </a:blip>
          <a:stretch>
            <a:fillRect/>
          </a:stretch>
        </p:blipFill>
        <p:spPr>
          <a:xfrm>
            <a:off x="0" y="0"/>
            <a:ext cx="9144000" cy="6858000"/>
          </a:xfrm>
          <a:prstGeom prst="rect">
            <a:avLst/>
          </a:prstGeom>
          <a:noFill/>
          <a:ln>
            <a:noFill/>
          </a:ln>
        </p:spPr>
      </p:pic>
      <p:pic>
        <p:nvPicPr>
          <p:cNvPr id="7" name="image2.png"/>
          <p:cNvPicPr>
            <a:picLocks noChangeAspect="1"/>
          </p:cNvPicPr>
          <p:nvPr/>
        </p:nvPicPr>
        <p:blipFill>
          <a:blip r:embed="rId3">
            <a:duotone>
              <a:schemeClr val="accent1"/>
              <a:srgbClr val="FFFFFF"/>
            </a:duotone>
          </a:blip>
          <a:stretch>
            <a:fillRect/>
          </a:stretch>
        </p:blipFill>
        <p:spPr>
          <a:xfrm>
            <a:off x="571" y="428"/>
            <a:ext cx="9142858" cy="6857143"/>
          </a:xfrm>
          <a:prstGeom prst="rect">
            <a:avLst/>
          </a:prstGeom>
          <a:noFill/>
          <a:ln>
            <a:noFill/>
          </a:ln>
        </p:spPr>
      </p:pic>
      <p:pic>
        <p:nvPicPr>
          <p:cNvPr id="8" name="image3.png"/>
          <p:cNvPicPr>
            <a:picLocks noChangeAspect="1"/>
          </p:cNvPicPr>
          <p:nvPr/>
        </p:nvPicPr>
        <p:blipFill>
          <a:blip r:embed="rId4">
            <a:duotone>
              <a:schemeClr val="accent1"/>
              <a:srgbClr val="FFFFFF"/>
            </a:duotone>
          </a:blip>
          <a:stretch>
            <a:fillRect/>
          </a:stretch>
        </p:blipFill>
        <p:spPr>
          <a:xfrm>
            <a:off x="571" y="428"/>
            <a:ext cx="9142858" cy="6857143"/>
          </a:xfrm>
          <a:prstGeom prst="rect">
            <a:avLst/>
          </a:prstGeom>
          <a:noFill/>
          <a:ln>
            <a:noFill/>
          </a:ln>
        </p:spPr>
      </p:pic>
      <p:pic>
        <p:nvPicPr>
          <p:cNvPr id="9" name="image4.png"/>
          <p:cNvPicPr>
            <a:picLocks noChangeAspect="1"/>
          </p:cNvPicPr>
          <p:nvPr/>
        </p:nvPicPr>
        <p:blipFill>
          <a:blip r:embed="rId5"/>
          <a:stretch>
            <a:fillRect/>
          </a:stretch>
        </p:blipFill>
        <p:spPr>
          <a:xfrm>
            <a:off x="571" y="428"/>
            <a:ext cx="9142858" cy="6857143"/>
          </a:xfrm>
          <a:prstGeom prst="rect">
            <a:avLst/>
          </a:prstGeom>
          <a:noFill/>
          <a:ln>
            <a:noFill/>
          </a:ln>
        </p:spPr>
      </p:pic>
      <p:sp>
        <p:nvSpPr>
          <p:cNvPr id="31" name="Rectangle 31"/>
          <p:cNvSpPr>
            <a:spLocks noGrp="1"/>
          </p:cNvSpPr>
          <p:nvPr>
            <p:ph type="subTitle" idx="1"/>
          </p:nvPr>
        </p:nvSpPr>
        <p:spPr>
          <a:xfrm>
            <a:off x="2492734" y="5094577"/>
            <a:ext cx="6194066" cy="925223"/>
          </a:xfrm>
        </p:spPr>
        <p:txBody>
          <a:bodyPr/>
          <a:lstStyle>
            <a:lvl1pPr marL="0" indent="0" algn="r">
              <a:buNone/>
              <a:defRPr sz="2800"/>
            </a:lvl1pPr>
            <a:lvl2pPr marL="457200" indent="0" algn="ctr">
              <a:buNone/>
            </a:lvl2pPr>
            <a:lvl3pPr marL="914400" indent="0" algn="ctr">
              <a:buNone/>
            </a:lvl3pPr>
            <a:lvl4pPr marL="1371600" indent="0" algn="ctr">
              <a:buNone/>
            </a:lvl4pPr>
            <a:lvl5pPr marL="1828800" indent="0" algn="ctr">
              <a:buNone/>
            </a:lvl5pPr>
            <a:lvl6pPr marL="2286000" indent="0" algn="ctr">
              <a:buNone/>
            </a:lvl6pPr>
            <a:lvl7pPr marL="2743200" indent="0" algn="ctr">
              <a:buNone/>
            </a:lvl7pPr>
            <a:lvl8pPr marL="3200400" indent="0" algn="ctr">
              <a:buNone/>
            </a:lvl8pPr>
            <a:lvl9pPr marL="3657600" indent="0" algn="ctr">
              <a:buNone/>
            </a:lvl9pPr>
          </a:lstStyle>
          <a:p>
            <a:r>
              <a:rPr lang="en-US"/>
              <a:t>Click to edit Master subtitle style</a:t>
            </a:r>
          </a:p>
        </p:txBody>
      </p:sp>
      <p:sp>
        <p:nvSpPr>
          <p:cNvPr id="5" name="Rectangle 5"/>
          <p:cNvSpPr>
            <a:spLocks noGrp="1"/>
          </p:cNvSpPr>
          <p:nvPr>
            <p:ph type="ctrTitle"/>
          </p:nvPr>
        </p:nvSpPr>
        <p:spPr>
          <a:xfrm>
            <a:off x="1108986" y="3606800"/>
            <a:ext cx="7577814" cy="1470025"/>
          </a:xfrm>
        </p:spPr>
        <p:txBody>
          <a:bodyPr anchor="b" anchorCtr="0"/>
          <a:lstStyle>
            <a:lvl1pPr algn="r">
              <a:defRPr sz="4000"/>
            </a:lvl1pPr>
          </a:lstStyle>
          <a:p>
            <a:r>
              <a:rPr lang="en-US"/>
              <a:t>Click to edit Master title style</a:t>
            </a:r>
          </a:p>
        </p:txBody>
      </p:sp>
      <p:sp>
        <p:nvSpPr>
          <p:cNvPr id="10" name="Date Placeholder 9"/>
          <p:cNvSpPr>
            <a:spLocks noGrp="1"/>
          </p:cNvSpPr>
          <p:nvPr>
            <p:ph type="dt" sz="half" idx="10"/>
          </p:nvPr>
        </p:nvSpPr>
        <p:spPr/>
        <p:txBody>
          <a:bodyPr/>
          <a:lstStyle/>
          <a:p>
            <a:fld id="{5C14FD69-4A85-4715-A222-ABB225B63BC6}" type="datetimeFigureOut">
              <a:rPr lang="en-US" smtClean="0">
                <a:solidFill>
                  <a:prstClr val="black"/>
                </a:solidFill>
              </a:rPr>
              <a:pPr/>
              <a:t>6/19/2018</a:t>
            </a:fld>
            <a:endParaRPr lang="en-US">
              <a:solidFill>
                <a:prstClr val="black"/>
              </a:solidFill>
            </a:endParaRPr>
          </a:p>
        </p:txBody>
      </p:sp>
      <p:sp>
        <p:nvSpPr>
          <p:cNvPr id="11" name="Slide Number Placeholder 10"/>
          <p:cNvSpPr>
            <a:spLocks noGrp="1"/>
          </p:cNvSpPr>
          <p:nvPr>
            <p:ph type="sldNum" sz="quarter" idx="11"/>
          </p:nvPr>
        </p:nvSpPr>
        <p:spPr/>
        <p:txBody>
          <a:bodyPr/>
          <a:lstStyle/>
          <a:p>
            <a:pPr algn="r"/>
            <a:fld id="{D4C49B74-5DB2-4B03-B1D2-7F6A3C51C318}" type="slidenum">
              <a:rPr lang="en-US" smtClean="0">
                <a:solidFill>
                  <a:prstClr val="black"/>
                </a:solidFill>
              </a:rPr>
              <a:pPr algn="r"/>
              <a:t>‹#›</a:t>
            </a:fld>
            <a:endParaRPr lang="en-US">
              <a:solidFill>
                <a:prstClr val="black"/>
              </a:solidFill>
            </a:endParaRPr>
          </a:p>
        </p:txBody>
      </p:sp>
      <p:sp>
        <p:nvSpPr>
          <p:cNvPr id="12" name="Footer Placeholder 11"/>
          <p:cNvSpPr>
            <a:spLocks noGrp="1"/>
          </p:cNvSpPr>
          <p:nvPr>
            <p:ph type="ftr" sz="quarter" idx="12"/>
          </p:nvPr>
        </p:nvSpPr>
        <p:spPr/>
        <p:txBody>
          <a:bodyPr/>
          <a:lstStyle/>
          <a:p>
            <a:endParaRPr lang="en-US">
              <a:solidFill>
                <a:prstClr val="black"/>
              </a:solidFill>
            </a:endParaRPr>
          </a:p>
        </p:txBody>
      </p:sp>
    </p:spTree>
    <p:extLst>
      <p:ext uri="{BB962C8B-B14F-4D97-AF65-F5344CB8AC3E}">
        <p14:creationId xmlns:p14="http://schemas.microsoft.com/office/powerpoint/2010/main" val="1098012901"/>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tbl">
  <p:cSld name="Title and Table">
    <p:spTree>
      <p:nvGrpSpPr>
        <p:cNvPr id="1" name="Shape 27"/>
        <p:cNvGrpSpPr/>
        <p:nvPr/>
      </p:nvGrpSpPr>
      <p:grpSpPr>
        <a:xfrm>
          <a:off x="0" y="0"/>
          <a:ext cx="0" cy="0"/>
          <a:chOff x="0" y="0"/>
          <a:chExt cx="0" cy="0"/>
        </a:xfrm>
      </p:grpSpPr>
      <p:sp>
        <p:nvSpPr>
          <p:cNvPr id="28" name="Shape 28"/>
          <p:cNvSpPr txBox="1">
            <a:spLocks noGrp="1"/>
          </p:cNvSpPr>
          <p:nvPr>
            <p:ph type="title"/>
          </p:nvPr>
        </p:nvSpPr>
        <p:spPr>
          <a:xfrm>
            <a:off x="685800" y="152400"/>
            <a:ext cx="6870700" cy="1600199"/>
          </a:xfrm>
          <a:prstGeom prst="rect">
            <a:avLst/>
          </a:prstGeom>
          <a:noFill/>
          <a:ln>
            <a:noFill/>
          </a:ln>
        </p:spPr>
        <p:txBody>
          <a:bodyPr lIns="91425" tIns="91425" rIns="91425" bIns="91425" anchor="t" anchorCtr="0"/>
          <a:lstStyle>
            <a:lvl1pPr marL="0" marR="0" lvl="0" indent="0" algn="ctr" rtl="0">
              <a:spcBef>
                <a:spcPts val="0"/>
              </a:spcBef>
              <a:buClr>
                <a:schemeClr val="lt1"/>
              </a:buClr>
              <a:buFont typeface="Corbel"/>
              <a:buNone/>
              <a:defRPr sz="5000" b="0" i="0" u="none" strike="noStrike" cap="none">
                <a:solidFill>
                  <a:schemeClr val="lt1"/>
                </a:solidFill>
                <a:latin typeface="Corbel"/>
                <a:ea typeface="Corbel"/>
                <a:cs typeface="Corbel"/>
                <a:sym typeface="Corbel"/>
              </a:defRPr>
            </a:lvl1pPr>
            <a:lvl2pPr marL="0" marR="0" lvl="1" indent="0" algn="l" rtl="0">
              <a:spcBef>
                <a:spcPts val="0"/>
              </a:spcBef>
              <a:buNone/>
              <a:defRPr sz="1800" b="0" i="0" u="none" strike="noStrike" cap="none">
                <a:solidFill>
                  <a:schemeClr val="lt2"/>
                </a:solidFill>
              </a:defRPr>
            </a:lvl2pPr>
            <a:lvl3pPr marL="0" marR="0" lvl="2" indent="0" algn="l" rtl="0">
              <a:spcBef>
                <a:spcPts val="0"/>
              </a:spcBef>
              <a:buNone/>
              <a:defRPr sz="1800" b="0" i="0" u="none" strike="noStrike" cap="none">
                <a:solidFill>
                  <a:schemeClr val="lt2"/>
                </a:solidFill>
              </a:defRPr>
            </a:lvl3pPr>
            <a:lvl4pPr marL="0" marR="0" lvl="3" indent="0" algn="l" rtl="0">
              <a:spcBef>
                <a:spcPts val="0"/>
              </a:spcBef>
              <a:buNone/>
              <a:defRPr sz="1800" b="0" i="0" u="none" strike="noStrike" cap="none">
                <a:solidFill>
                  <a:schemeClr val="lt2"/>
                </a:solidFill>
              </a:defRPr>
            </a:lvl4pPr>
            <a:lvl5pPr marL="0" marR="0" lvl="4" indent="0" algn="l" rtl="0">
              <a:spcBef>
                <a:spcPts val="0"/>
              </a:spcBef>
              <a:buNone/>
              <a:defRPr sz="1800" b="0" i="0" u="none" strike="noStrike" cap="none">
                <a:solidFill>
                  <a:schemeClr val="lt2"/>
                </a:solidFill>
              </a:defRPr>
            </a:lvl5pPr>
            <a:lvl6pPr marL="0" marR="0" lvl="5" indent="0" algn="l" rtl="0">
              <a:spcBef>
                <a:spcPts val="0"/>
              </a:spcBef>
              <a:buNone/>
              <a:defRPr sz="1800" b="0" i="0" u="none" strike="noStrike" cap="none">
                <a:solidFill>
                  <a:schemeClr val="lt2"/>
                </a:solidFill>
              </a:defRPr>
            </a:lvl6pPr>
            <a:lvl7pPr marL="0" marR="0" lvl="6" indent="0" algn="l" rtl="0">
              <a:spcBef>
                <a:spcPts val="0"/>
              </a:spcBef>
              <a:buNone/>
              <a:defRPr sz="1800" b="0" i="0" u="none" strike="noStrike" cap="none">
                <a:solidFill>
                  <a:schemeClr val="lt2"/>
                </a:solidFill>
              </a:defRPr>
            </a:lvl7pPr>
            <a:lvl8pPr marL="0" marR="0" lvl="7" indent="0" algn="l" rtl="0">
              <a:spcBef>
                <a:spcPts val="0"/>
              </a:spcBef>
              <a:buNone/>
              <a:defRPr sz="1800" b="0" i="0" u="none" strike="noStrike" cap="none">
                <a:solidFill>
                  <a:schemeClr val="lt2"/>
                </a:solidFill>
              </a:defRPr>
            </a:lvl8pPr>
            <a:lvl9pPr marL="0" marR="0" lvl="8" indent="0" algn="l" rtl="0">
              <a:spcBef>
                <a:spcPts val="0"/>
              </a:spcBef>
              <a:buNone/>
              <a:defRPr sz="1800" b="0" i="0" u="none" strike="noStrike" cap="none">
                <a:solidFill>
                  <a:schemeClr val="lt2"/>
                </a:solidFill>
              </a:defRPr>
            </a:lvl9pPr>
          </a:lstStyle>
          <a:p>
            <a:endParaRPr/>
          </a:p>
        </p:txBody>
      </p:sp>
      <p:sp>
        <p:nvSpPr>
          <p:cNvPr id="29" name="Shape 29"/>
          <p:cNvSpPr txBox="1">
            <a:spLocks noGrp="1"/>
          </p:cNvSpPr>
          <p:nvPr>
            <p:ph type="dt" idx="10"/>
          </p:nvPr>
        </p:nvSpPr>
        <p:spPr>
          <a:xfrm>
            <a:off x="1371600" y="6248400"/>
            <a:ext cx="1904999" cy="457200"/>
          </a:xfrm>
          <a:prstGeom prst="rect">
            <a:avLst/>
          </a:prstGeom>
          <a:noFill/>
          <a:ln>
            <a:noFill/>
          </a:ln>
        </p:spPr>
        <p:txBody>
          <a:bodyPr lIns="91425" tIns="91425" rIns="91425" bIns="91425" anchor="ctr" anchorCtr="0"/>
          <a:lstStyle>
            <a:lvl1pPr marL="0" marR="0" lvl="0" indent="0" algn="l" rtl="0">
              <a:spcBef>
                <a:spcPts val="0"/>
              </a:spcBef>
              <a:buNone/>
              <a:defRPr sz="1200" b="0" i="0" u="none" strike="noStrike" cap="none">
                <a:solidFill>
                  <a:schemeClr val="lt1"/>
                </a:solidFill>
                <a:latin typeface="Corbel"/>
                <a:ea typeface="Corbel"/>
                <a:cs typeface="Corbel"/>
                <a:sym typeface="Corbel"/>
              </a:defRPr>
            </a:lvl1pPr>
            <a:lvl2pPr marL="457200" marR="0" lvl="1" indent="0" algn="l" rtl="0">
              <a:spcBef>
                <a:spcPts val="0"/>
              </a:spcBef>
              <a:buNone/>
              <a:defRPr sz="1800" b="0" i="0" u="none" strike="noStrike" cap="none">
                <a:solidFill>
                  <a:schemeClr val="lt1"/>
                </a:solidFill>
                <a:latin typeface="Corbel"/>
                <a:ea typeface="Corbel"/>
                <a:cs typeface="Corbel"/>
                <a:sym typeface="Corbel"/>
              </a:defRPr>
            </a:lvl2pPr>
            <a:lvl3pPr marL="914400" marR="0" lvl="2" indent="0" algn="l" rtl="0">
              <a:spcBef>
                <a:spcPts val="0"/>
              </a:spcBef>
              <a:buNone/>
              <a:defRPr sz="1800" b="0" i="0" u="none" strike="noStrike" cap="none">
                <a:solidFill>
                  <a:schemeClr val="lt1"/>
                </a:solidFill>
                <a:latin typeface="Corbel"/>
                <a:ea typeface="Corbel"/>
                <a:cs typeface="Corbel"/>
                <a:sym typeface="Corbel"/>
              </a:defRPr>
            </a:lvl3pPr>
            <a:lvl4pPr marL="1371600" marR="0" lvl="3" indent="0" algn="l" rtl="0">
              <a:spcBef>
                <a:spcPts val="0"/>
              </a:spcBef>
              <a:buNone/>
              <a:defRPr sz="1800" b="0" i="0" u="none" strike="noStrike" cap="none">
                <a:solidFill>
                  <a:schemeClr val="lt1"/>
                </a:solidFill>
                <a:latin typeface="Corbel"/>
                <a:ea typeface="Corbel"/>
                <a:cs typeface="Corbel"/>
                <a:sym typeface="Corbel"/>
              </a:defRPr>
            </a:lvl4pPr>
            <a:lvl5pPr marL="1828800" marR="0" lvl="4" indent="0" algn="l" rtl="0">
              <a:spcBef>
                <a:spcPts val="0"/>
              </a:spcBef>
              <a:buNone/>
              <a:defRPr sz="1800" b="0" i="0" u="none" strike="noStrike" cap="none">
                <a:solidFill>
                  <a:schemeClr val="lt1"/>
                </a:solidFill>
                <a:latin typeface="Corbel"/>
                <a:ea typeface="Corbel"/>
                <a:cs typeface="Corbel"/>
                <a:sym typeface="Corbel"/>
              </a:defRPr>
            </a:lvl5pPr>
            <a:lvl6pPr marL="2286000" marR="0" lvl="5" indent="0" algn="l" rtl="0">
              <a:spcBef>
                <a:spcPts val="0"/>
              </a:spcBef>
              <a:buNone/>
              <a:defRPr sz="1800" b="0" i="0" u="none" strike="noStrike" cap="none">
                <a:solidFill>
                  <a:schemeClr val="lt1"/>
                </a:solidFill>
                <a:latin typeface="Corbel"/>
                <a:ea typeface="Corbel"/>
                <a:cs typeface="Corbel"/>
                <a:sym typeface="Corbel"/>
              </a:defRPr>
            </a:lvl6pPr>
            <a:lvl7pPr marL="2743200" marR="0" lvl="6" indent="0" algn="l" rtl="0">
              <a:spcBef>
                <a:spcPts val="0"/>
              </a:spcBef>
              <a:buNone/>
              <a:defRPr sz="1800" b="0" i="0" u="none" strike="noStrike" cap="none">
                <a:solidFill>
                  <a:schemeClr val="lt1"/>
                </a:solidFill>
                <a:latin typeface="Corbel"/>
                <a:ea typeface="Corbel"/>
                <a:cs typeface="Corbel"/>
                <a:sym typeface="Corbel"/>
              </a:defRPr>
            </a:lvl7pPr>
            <a:lvl8pPr marL="3200400" marR="0" lvl="7" indent="0" algn="l" rtl="0">
              <a:spcBef>
                <a:spcPts val="0"/>
              </a:spcBef>
              <a:buNone/>
              <a:defRPr sz="1800" b="0" i="0" u="none" strike="noStrike" cap="none">
                <a:solidFill>
                  <a:schemeClr val="lt1"/>
                </a:solidFill>
                <a:latin typeface="Corbel"/>
                <a:ea typeface="Corbel"/>
                <a:cs typeface="Corbel"/>
                <a:sym typeface="Corbel"/>
              </a:defRPr>
            </a:lvl8pPr>
            <a:lvl9pPr marL="3657600" marR="0" lvl="8" indent="0" algn="l" rtl="0">
              <a:spcBef>
                <a:spcPts val="0"/>
              </a:spcBef>
              <a:buNone/>
              <a:defRPr sz="1800" b="0" i="0" u="none" strike="noStrike" cap="none">
                <a:solidFill>
                  <a:schemeClr val="lt1"/>
                </a:solidFill>
                <a:latin typeface="Corbel"/>
                <a:ea typeface="Corbel"/>
                <a:cs typeface="Corbel"/>
                <a:sym typeface="Corbel"/>
              </a:defRPr>
            </a:lvl9pPr>
          </a:lstStyle>
          <a:p>
            <a:endParaRPr/>
          </a:p>
        </p:txBody>
      </p:sp>
      <p:sp>
        <p:nvSpPr>
          <p:cNvPr id="30" name="Shape 30"/>
          <p:cNvSpPr txBox="1">
            <a:spLocks noGrp="1"/>
          </p:cNvSpPr>
          <p:nvPr>
            <p:ph type="ftr" idx="11"/>
          </p:nvPr>
        </p:nvSpPr>
        <p:spPr>
          <a:xfrm>
            <a:off x="3556000" y="6248400"/>
            <a:ext cx="2895600" cy="457200"/>
          </a:xfrm>
          <a:prstGeom prst="rect">
            <a:avLst/>
          </a:prstGeom>
          <a:noFill/>
          <a:ln>
            <a:noFill/>
          </a:ln>
        </p:spPr>
        <p:txBody>
          <a:bodyPr lIns="91425" tIns="91425" rIns="91425" bIns="91425" anchor="ctr" anchorCtr="0"/>
          <a:lstStyle>
            <a:lvl1pPr marL="0" marR="0" lvl="0" indent="0" algn="ctr" rtl="0">
              <a:spcBef>
                <a:spcPts val="0"/>
              </a:spcBef>
              <a:buNone/>
              <a:defRPr sz="1200" b="0" i="0" u="none" strike="noStrike" cap="none">
                <a:solidFill>
                  <a:schemeClr val="lt1"/>
                </a:solidFill>
                <a:latin typeface="Corbel"/>
                <a:ea typeface="Corbel"/>
                <a:cs typeface="Corbel"/>
                <a:sym typeface="Corbel"/>
              </a:defRPr>
            </a:lvl1pPr>
            <a:lvl2pPr marL="457200" marR="0" lvl="1" indent="0" algn="l" rtl="0">
              <a:spcBef>
                <a:spcPts val="0"/>
              </a:spcBef>
              <a:buNone/>
              <a:defRPr sz="1800" b="0" i="0" u="none" strike="noStrike" cap="none">
                <a:solidFill>
                  <a:schemeClr val="lt1"/>
                </a:solidFill>
                <a:latin typeface="Corbel"/>
                <a:ea typeface="Corbel"/>
                <a:cs typeface="Corbel"/>
                <a:sym typeface="Corbel"/>
              </a:defRPr>
            </a:lvl2pPr>
            <a:lvl3pPr marL="914400" marR="0" lvl="2" indent="0" algn="l" rtl="0">
              <a:spcBef>
                <a:spcPts val="0"/>
              </a:spcBef>
              <a:buNone/>
              <a:defRPr sz="1800" b="0" i="0" u="none" strike="noStrike" cap="none">
                <a:solidFill>
                  <a:schemeClr val="lt1"/>
                </a:solidFill>
                <a:latin typeface="Corbel"/>
                <a:ea typeface="Corbel"/>
                <a:cs typeface="Corbel"/>
                <a:sym typeface="Corbel"/>
              </a:defRPr>
            </a:lvl3pPr>
            <a:lvl4pPr marL="1371600" marR="0" lvl="3" indent="0" algn="l" rtl="0">
              <a:spcBef>
                <a:spcPts val="0"/>
              </a:spcBef>
              <a:buNone/>
              <a:defRPr sz="1800" b="0" i="0" u="none" strike="noStrike" cap="none">
                <a:solidFill>
                  <a:schemeClr val="lt1"/>
                </a:solidFill>
                <a:latin typeface="Corbel"/>
                <a:ea typeface="Corbel"/>
                <a:cs typeface="Corbel"/>
                <a:sym typeface="Corbel"/>
              </a:defRPr>
            </a:lvl4pPr>
            <a:lvl5pPr marL="1828800" marR="0" lvl="4" indent="0" algn="l" rtl="0">
              <a:spcBef>
                <a:spcPts val="0"/>
              </a:spcBef>
              <a:buNone/>
              <a:defRPr sz="1800" b="0" i="0" u="none" strike="noStrike" cap="none">
                <a:solidFill>
                  <a:schemeClr val="lt1"/>
                </a:solidFill>
                <a:latin typeface="Corbel"/>
                <a:ea typeface="Corbel"/>
                <a:cs typeface="Corbel"/>
                <a:sym typeface="Corbel"/>
              </a:defRPr>
            </a:lvl5pPr>
            <a:lvl6pPr marL="2286000" marR="0" lvl="5" indent="0" algn="l" rtl="0">
              <a:spcBef>
                <a:spcPts val="0"/>
              </a:spcBef>
              <a:buNone/>
              <a:defRPr sz="1800" b="0" i="0" u="none" strike="noStrike" cap="none">
                <a:solidFill>
                  <a:schemeClr val="lt1"/>
                </a:solidFill>
                <a:latin typeface="Corbel"/>
                <a:ea typeface="Corbel"/>
                <a:cs typeface="Corbel"/>
                <a:sym typeface="Corbel"/>
              </a:defRPr>
            </a:lvl6pPr>
            <a:lvl7pPr marL="2743200" marR="0" lvl="6" indent="0" algn="l" rtl="0">
              <a:spcBef>
                <a:spcPts val="0"/>
              </a:spcBef>
              <a:buNone/>
              <a:defRPr sz="1800" b="0" i="0" u="none" strike="noStrike" cap="none">
                <a:solidFill>
                  <a:schemeClr val="lt1"/>
                </a:solidFill>
                <a:latin typeface="Corbel"/>
                <a:ea typeface="Corbel"/>
                <a:cs typeface="Corbel"/>
                <a:sym typeface="Corbel"/>
              </a:defRPr>
            </a:lvl7pPr>
            <a:lvl8pPr marL="3200400" marR="0" lvl="7" indent="0" algn="l" rtl="0">
              <a:spcBef>
                <a:spcPts val="0"/>
              </a:spcBef>
              <a:buNone/>
              <a:defRPr sz="1800" b="0" i="0" u="none" strike="noStrike" cap="none">
                <a:solidFill>
                  <a:schemeClr val="lt1"/>
                </a:solidFill>
                <a:latin typeface="Corbel"/>
                <a:ea typeface="Corbel"/>
                <a:cs typeface="Corbel"/>
                <a:sym typeface="Corbel"/>
              </a:defRPr>
            </a:lvl8pPr>
            <a:lvl9pPr marL="3657600" marR="0" lvl="8" indent="0" algn="l" rtl="0">
              <a:spcBef>
                <a:spcPts val="0"/>
              </a:spcBef>
              <a:buNone/>
              <a:defRPr sz="1800" b="0" i="0" u="none" strike="noStrike" cap="none">
                <a:solidFill>
                  <a:schemeClr val="lt1"/>
                </a:solidFill>
                <a:latin typeface="Corbel"/>
                <a:ea typeface="Corbel"/>
                <a:cs typeface="Corbel"/>
                <a:sym typeface="Corbel"/>
              </a:defRPr>
            </a:lvl9pPr>
          </a:lstStyle>
          <a:p>
            <a:endParaRPr/>
          </a:p>
        </p:txBody>
      </p:sp>
      <p:sp>
        <p:nvSpPr>
          <p:cNvPr id="31" name="Shape 31"/>
          <p:cNvSpPr txBox="1">
            <a:spLocks noGrp="1"/>
          </p:cNvSpPr>
          <p:nvPr>
            <p:ph type="sldNum" idx="12"/>
          </p:nvPr>
        </p:nvSpPr>
        <p:spPr>
          <a:xfrm>
            <a:off x="6718300" y="6248400"/>
            <a:ext cx="1904999" cy="457200"/>
          </a:xfrm>
          <a:prstGeom prst="rect">
            <a:avLst/>
          </a:prstGeom>
          <a:noFill/>
          <a:ln>
            <a:noFill/>
          </a:ln>
        </p:spPr>
        <p:txBody>
          <a:bodyPr lIns="91425" tIns="45700" rIns="91425" bIns="45700" anchor="ctr" anchorCtr="0">
            <a:noAutofit/>
          </a:bodyPr>
          <a:lstStyle/>
          <a:p>
            <a:pPr marL="0" marR="0" lvl="0" indent="0" algn="r" rtl="0">
              <a:spcBef>
                <a:spcPts val="0"/>
              </a:spcBef>
              <a:buSzPct val="25000"/>
              <a:buNone/>
            </a:pPr>
            <a:fld id="{00000000-1234-1234-1234-123412341234}" type="slidenum">
              <a:rPr lang="en-US" sz="1200" b="0" i="0" u="none" strike="noStrike" cap="none">
                <a:solidFill>
                  <a:schemeClr val="lt1"/>
                </a:solidFill>
                <a:latin typeface="Corbel"/>
                <a:ea typeface="Corbel"/>
                <a:cs typeface="Corbel"/>
                <a:sym typeface="Corbel"/>
              </a:rPr>
              <a:t>‹#›</a:t>
            </a:fld>
            <a:endParaRPr lang="en-US" sz="1200" b="0" i="0" u="none" strike="noStrike" cap="none">
              <a:solidFill>
                <a:schemeClr val="lt1"/>
              </a:solidFill>
              <a:latin typeface="Corbel"/>
              <a:ea typeface="Corbel"/>
              <a:cs typeface="Corbel"/>
              <a:sym typeface="Corbel"/>
            </a:endParaRPr>
          </a:p>
        </p:txBody>
      </p:sp>
    </p:spTree>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preserve="1">
  <p:cSld name="Title and Text">
    <p:spTree>
      <p:nvGrpSpPr>
        <p:cNvPr id="1" name=""/>
        <p:cNvGrpSpPr/>
        <p:nvPr/>
      </p:nvGrpSpPr>
      <p:grpSpPr>
        <a:xfrm>
          <a:off x="0" y="0"/>
          <a:ext cx="0" cy="0"/>
          <a:chOff x="0" y="0"/>
          <a:chExt cx="0" cy="0"/>
        </a:xfrm>
      </p:grpSpPr>
      <p:sp>
        <p:nvSpPr>
          <p:cNvPr id="7" name="Rectangle 7"/>
          <p:cNvSpPr>
            <a:spLocks noGrp="1"/>
          </p:cNvSpPr>
          <p:nvPr>
            <p:ph type="body"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 name="Title 8"/>
          <p:cNvSpPr>
            <a:spLocks noGrp="1"/>
          </p:cNvSpPr>
          <p:nvPr>
            <p:ph type="title"/>
          </p:nvPr>
        </p:nvSpPr>
        <p:spPr>
          <a:xfrm>
            <a:off x="457200" y="359465"/>
            <a:ext cx="8229600" cy="1143000"/>
          </a:xfrm>
          <a:prstGeom prst="rect">
            <a:avLst/>
          </a:prstGeom>
        </p:spPr>
        <p:txBody>
          <a:bodyPr anchor="b" anchorCtr="0">
            <a:normAutofit/>
          </a:bodyPr>
          <a:lstStyle/>
          <a:p>
            <a:pPr algn="l"/>
            <a:r>
              <a:rPr lang="en-US"/>
              <a:t>Click to edit Master title style</a:t>
            </a:r>
          </a:p>
        </p:txBody>
      </p:sp>
      <p:sp>
        <p:nvSpPr>
          <p:cNvPr id="8" name="Date Placeholder 7"/>
          <p:cNvSpPr>
            <a:spLocks noGrp="1"/>
          </p:cNvSpPr>
          <p:nvPr>
            <p:ph type="dt" sz="half" idx="10"/>
          </p:nvPr>
        </p:nvSpPr>
        <p:spPr/>
        <p:txBody>
          <a:bodyPr/>
          <a:lstStyle/>
          <a:p>
            <a:fld id="{5C14FD69-4A85-4715-A222-ABB225B63BC6}" type="datetimeFigureOut">
              <a:rPr lang="en-US" smtClean="0">
                <a:solidFill>
                  <a:prstClr val="black"/>
                </a:solidFill>
              </a:rPr>
              <a:pPr/>
              <a:t>6/19/2018</a:t>
            </a:fld>
            <a:endParaRPr lang="en-US">
              <a:solidFill>
                <a:prstClr val="black"/>
              </a:solidFill>
            </a:endParaRPr>
          </a:p>
        </p:txBody>
      </p:sp>
      <p:sp>
        <p:nvSpPr>
          <p:cNvPr id="10" name="Slide Number Placeholder 9"/>
          <p:cNvSpPr>
            <a:spLocks noGrp="1"/>
          </p:cNvSpPr>
          <p:nvPr>
            <p:ph type="sldNum" sz="quarter" idx="11"/>
          </p:nvPr>
        </p:nvSpPr>
        <p:spPr/>
        <p:txBody>
          <a:bodyPr/>
          <a:lstStyle/>
          <a:p>
            <a:pPr algn="r"/>
            <a:fld id="{D4C49B74-5DB2-4B03-B1D2-7F6A3C51C318}" type="slidenum">
              <a:rPr lang="en-US" smtClean="0">
                <a:solidFill>
                  <a:prstClr val="black"/>
                </a:solidFill>
              </a:rPr>
              <a:pPr algn="r"/>
              <a:t>‹#›</a:t>
            </a:fld>
            <a:endParaRPr lang="en-US">
              <a:solidFill>
                <a:prstClr val="black"/>
              </a:solidFill>
            </a:endParaRPr>
          </a:p>
        </p:txBody>
      </p:sp>
      <p:sp>
        <p:nvSpPr>
          <p:cNvPr id="11" name="Footer Placeholder 10"/>
          <p:cNvSpPr>
            <a:spLocks noGrp="1"/>
          </p:cNvSpPr>
          <p:nvPr>
            <p:ph type="ftr" sz="quarter" idx="12"/>
          </p:nvPr>
        </p:nvSpPr>
        <p:spPr/>
        <p:txBody>
          <a:bodyPr/>
          <a:lstStyle/>
          <a:p>
            <a:endParaRPr lang="en-US">
              <a:solidFill>
                <a:prstClr val="black"/>
              </a:solidFill>
            </a:endParaRPr>
          </a:p>
        </p:txBody>
      </p:sp>
    </p:spTree>
    <p:extLst>
      <p:ext uri="{BB962C8B-B14F-4D97-AF65-F5344CB8AC3E}">
        <p14:creationId xmlns:p14="http://schemas.microsoft.com/office/powerpoint/2010/main" val="411853317"/>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preserve="1">
  <p:cSld name="Title Only">
    <p:spTree>
      <p:nvGrpSpPr>
        <p:cNvPr id="1" name=""/>
        <p:cNvGrpSpPr/>
        <p:nvPr/>
      </p:nvGrpSpPr>
      <p:grpSpPr>
        <a:xfrm>
          <a:off x="0" y="0"/>
          <a:ext cx="0" cy="0"/>
          <a:chOff x="0" y="0"/>
          <a:chExt cx="0" cy="0"/>
        </a:xfrm>
      </p:grpSpPr>
      <p:sp>
        <p:nvSpPr>
          <p:cNvPr id="6" name="Title 5"/>
          <p:cNvSpPr>
            <a:spLocks noGrp="1"/>
          </p:cNvSpPr>
          <p:nvPr>
            <p:ph type="title"/>
          </p:nvPr>
        </p:nvSpPr>
        <p:spPr>
          <a:xfrm>
            <a:off x="457200" y="359465"/>
            <a:ext cx="8229600" cy="1143000"/>
          </a:xfrm>
          <a:prstGeom prst="rect">
            <a:avLst/>
          </a:prstGeom>
        </p:spPr>
        <p:txBody>
          <a:bodyPr anchor="b" anchorCtr="0">
            <a:normAutofit/>
          </a:bodyPr>
          <a:lstStyle/>
          <a:p>
            <a:pPr algn="l"/>
            <a:r>
              <a:rPr lang="en-US"/>
              <a:t>Click to edit Master title style</a:t>
            </a:r>
          </a:p>
        </p:txBody>
      </p:sp>
      <p:sp>
        <p:nvSpPr>
          <p:cNvPr id="7" name="Date Placeholder 6"/>
          <p:cNvSpPr>
            <a:spLocks noGrp="1"/>
          </p:cNvSpPr>
          <p:nvPr>
            <p:ph type="dt" sz="half" idx="10"/>
          </p:nvPr>
        </p:nvSpPr>
        <p:spPr/>
        <p:txBody>
          <a:bodyPr/>
          <a:lstStyle/>
          <a:p>
            <a:fld id="{5C14FD69-4A85-4715-A222-ABB225B63BC6}" type="datetimeFigureOut">
              <a:rPr lang="en-US" smtClean="0">
                <a:solidFill>
                  <a:prstClr val="black"/>
                </a:solidFill>
              </a:rPr>
              <a:pPr/>
              <a:t>6/19/2018</a:t>
            </a:fld>
            <a:endParaRPr lang="en-US">
              <a:solidFill>
                <a:prstClr val="black"/>
              </a:solidFill>
            </a:endParaRPr>
          </a:p>
        </p:txBody>
      </p:sp>
      <p:sp>
        <p:nvSpPr>
          <p:cNvPr id="8" name="Slide Number Placeholder 7"/>
          <p:cNvSpPr>
            <a:spLocks noGrp="1"/>
          </p:cNvSpPr>
          <p:nvPr>
            <p:ph type="sldNum" sz="quarter" idx="11"/>
          </p:nvPr>
        </p:nvSpPr>
        <p:spPr/>
        <p:txBody>
          <a:bodyPr/>
          <a:lstStyle/>
          <a:p>
            <a:pPr algn="r"/>
            <a:fld id="{D4C49B74-5DB2-4B03-B1D2-7F6A3C51C318}" type="slidenum">
              <a:rPr lang="en-US" smtClean="0">
                <a:solidFill>
                  <a:prstClr val="black"/>
                </a:solidFill>
              </a:rPr>
              <a:pPr algn="r"/>
              <a:t>‹#›</a:t>
            </a:fld>
            <a:endParaRPr lang="en-US">
              <a:solidFill>
                <a:prstClr val="black"/>
              </a:solidFill>
            </a:endParaRPr>
          </a:p>
        </p:txBody>
      </p:sp>
      <p:sp>
        <p:nvSpPr>
          <p:cNvPr id="9" name="Footer Placeholder 8"/>
          <p:cNvSpPr>
            <a:spLocks noGrp="1"/>
          </p:cNvSpPr>
          <p:nvPr>
            <p:ph type="ftr" sz="quarter" idx="12"/>
          </p:nvPr>
        </p:nvSpPr>
        <p:spPr/>
        <p:txBody>
          <a:bodyPr/>
          <a:lstStyle/>
          <a:p>
            <a:endParaRPr lang="en-US">
              <a:solidFill>
                <a:prstClr val="black"/>
              </a:solidFill>
            </a:endParaRPr>
          </a:p>
        </p:txBody>
      </p:sp>
    </p:spTree>
    <p:extLst>
      <p:ext uri="{BB962C8B-B14F-4D97-AF65-F5344CB8AC3E}">
        <p14:creationId xmlns:p14="http://schemas.microsoft.com/office/powerpoint/2010/main" val="1849180203"/>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5" name="Date Placeholder 4"/>
          <p:cNvSpPr>
            <a:spLocks noGrp="1"/>
          </p:cNvSpPr>
          <p:nvPr>
            <p:ph type="dt" sz="half" idx="10"/>
          </p:nvPr>
        </p:nvSpPr>
        <p:spPr/>
        <p:txBody>
          <a:bodyPr/>
          <a:lstStyle/>
          <a:p>
            <a:fld id="{5C14FD69-4A85-4715-A222-ABB225B63BC6}" type="datetimeFigureOut">
              <a:rPr lang="en-US" smtClean="0">
                <a:solidFill>
                  <a:prstClr val="black"/>
                </a:solidFill>
              </a:rPr>
              <a:pPr/>
              <a:t>6/19/2018</a:t>
            </a:fld>
            <a:endParaRPr lang="en-US">
              <a:solidFill>
                <a:prstClr val="black"/>
              </a:solidFill>
            </a:endParaRPr>
          </a:p>
        </p:txBody>
      </p:sp>
      <p:sp>
        <p:nvSpPr>
          <p:cNvPr id="6" name="Slide Number Placeholder 5"/>
          <p:cNvSpPr>
            <a:spLocks noGrp="1"/>
          </p:cNvSpPr>
          <p:nvPr>
            <p:ph type="sldNum" sz="quarter" idx="11"/>
          </p:nvPr>
        </p:nvSpPr>
        <p:spPr/>
        <p:txBody>
          <a:bodyPr/>
          <a:lstStyle/>
          <a:p>
            <a:pPr algn="r"/>
            <a:fld id="{D4C49B74-5DB2-4B03-B1D2-7F6A3C51C318}" type="slidenum">
              <a:rPr lang="en-US" smtClean="0">
                <a:solidFill>
                  <a:prstClr val="black"/>
                </a:solidFill>
              </a:rPr>
              <a:pPr algn="r"/>
              <a:t>‹#›</a:t>
            </a:fld>
            <a:endParaRPr lang="en-US">
              <a:solidFill>
                <a:prstClr val="black"/>
              </a:solidFill>
            </a:endParaRPr>
          </a:p>
        </p:txBody>
      </p:sp>
      <p:sp>
        <p:nvSpPr>
          <p:cNvPr id="8" name="Footer Placeholder 7"/>
          <p:cNvSpPr>
            <a:spLocks noGrp="1"/>
          </p:cNvSpPr>
          <p:nvPr>
            <p:ph type="ftr" sz="quarter" idx="12"/>
          </p:nvPr>
        </p:nvSpPr>
        <p:spPr/>
        <p:txBody>
          <a:bodyPr/>
          <a:lstStyle/>
          <a:p>
            <a:endParaRPr lang="en-US">
              <a:solidFill>
                <a:prstClr val="black"/>
              </a:solidFill>
            </a:endParaRPr>
          </a:p>
        </p:txBody>
      </p:sp>
    </p:spTree>
    <p:extLst>
      <p:ext uri="{BB962C8B-B14F-4D97-AF65-F5344CB8AC3E}">
        <p14:creationId xmlns:p14="http://schemas.microsoft.com/office/powerpoint/2010/main" val="2353198964"/>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preserve="1">
  <p:cSld name="Title and 2-Column Text">
    <p:spTree>
      <p:nvGrpSpPr>
        <p:cNvPr id="1" name=""/>
        <p:cNvGrpSpPr/>
        <p:nvPr/>
      </p:nvGrpSpPr>
      <p:grpSpPr>
        <a:xfrm>
          <a:off x="0" y="0"/>
          <a:ext cx="0" cy="0"/>
          <a:chOff x="0" y="0"/>
          <a:chExt cx="0" cy="0"/>
        </a:xfrm>
      </p:grpSpPr>
      <p:sp>
        <p:nvSpPr>
          <p:cNvPr id="4" name="Rectangle 4"/>
          <p:cNvSpPr>
            <a:spLocks noGrp="1"/>
          </p:cNvSpPr>
          <p:nvPr>
            <p:ph type="body" sz="half" idx="1"/>
          </p:nvPr>
        </p:nvSpPr>
        <p:spPr>
          <a:xfrm>
            <a:off x="457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1" name="Rectangle 11"/>
          <p:cNvSpPr>
            <a:spLocks noGrp="1"/>
          </p:cNvSpPr>
          <p:nvPr>
            <p:ph type="body" sz="half" idx="2"/>
          </p:nvPr>
        </p:nvSpPr>
        <p:spPr>
          <a:xfrm>
            <a:off x="4648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Title 7"/>
          <p:cNvSpPr>
            <a:spLocks noGrp="1"/>
          </p:cNvSpPr>
          <p:nvPr>
            <p:ph type="title"/>
          </p:nvPr>
        </p:nvSpPr>
        <p:spPr>
          <a:xfrm>
            <a:off x="457200" y="359465"/>
            <a:ext cx="8229600" cy="1143000"/>
          </a:xfrm>
          <a:prstGeom prst="rect">
            <a:avLst/>
          </a:prstGeom>
        </p:spPr>
        <p:txBody>
          <a:bodyPr anchor="b" anchorCtr="0">
            <a:normAutofit/>
          </a:bodyPr>
          <a:lstStyle/>
          <a:p>
            <a:pPr algn="l"/>
            <a:r>
              <a:rPr lang="en-US"/>
              <a:t>Click to edit Master title style</a:t>
            </a:r>
          </a:p>
        </p:txBody>
      </p:sp>
      <p:sp>
        <p:nvSpPr>
          <p:cNvPr id="10" name="Date Placeholder 9"/>
          <p:cNvSpPr>
            <a:spLocks noGrp="1"/>
          </p:cNvSpPr>
          <p:nvPr>
            <p:ph type="dt" sz="half" idx="10"/>
          </p:nvPr>
        </p:nvSpPr>
        <p:spPr/>
        <p:txBody>
          <a:bodyPr/>
          <a:lstStyle/>
          <a:p>
            <a:fld id="{5C14FD69-4A85-4715-A222-ABB225B63BC6}" type="datetimeFigureOut">
              <a:rPr lang="en-US" smtClean="0">
                <a:solidFill>
                  <a:prstClr val="black"/>
                </a:solidFill>
              </a:rPr>
              <a:pPr/>
              <a:t>6/19/2018</a:t>
            </a:fld>
            <a:endParaRPr lang="en-US">
              <a:solidFill>
                <a:prstClr val="black"/>
              </a:solidFill>
            </a:endParaRPr>
          </a:p>
        </p:txBody>
      </p:sp>
      <p:sp>
        <p:nvSpPr>
          <p:cNvPr id="12" name="Slide Number Placeholder 11"/>
          <p:cNvSpPr>
            <a:spLocks noGrp="1"/>
          </p:cNvSpPr>
          <p:nvPr>
            <p:ph type="sldNum" sz="quarter" idx="11"/>
          </p:nvPr>
        </p:nvSpPr>
        <p:spPr/>
        <p:txBody>
          <a:bodyPr/>
          <a:lstStyle/>
          <a:p>
            <a:pPr algn="r"/>
            <a:fld id="{D4C49B74-5DB2-4B03-B1D2-7F6A3C51C318}" type="slidenum">
              <a:rPr lang="en-US" smtClean="0">
                <a:solidFill>
                  <a:prstClr val="black"/>
                </a:solidFill>
              </a:rPr>
              <a:pPr algn="r"/>
              <a:t>‹#›</a:t>
            </a:fld>
            <a:endParaRPr lang="en-US">
              <a:solidFill>
                <a:prstClr val="black"/>
              </a:solidFill>
            </a:endParaRPr>
          </a:p>
        </p:txBody>
      </p:sp>
      <p:sp>
        <p:nvSpPr>
          <p:cNvPr id="13" name="Footer Placeholder 12"/>
          <p:cNvSpPr>
            <a:spLocks noGrp="1"/>
          </p:cNvSpPr>
          <p:nvPr>
            <p:ph type="ftr" sz="quarter" idx="12"/>
          </p:nvPr>
        </p:nvSpPr>
        <p:spPr/>
        <p:txBody>
          <a:bodyPr/>
          <a:lstStyle/>
          <a:p>
            <a:endParaRPr lang="en-US">
              <a:solidFill>
                <a:prstClr val="black"/>
              </a:solidFill>
            </a:endParaRPr>
          </a:p>
        </p:txBody>
      </p:sp>
    </p:spTree>
    <p:extLst>
      <p:ext uri="{BB962C8B-B14F-4D97-AF65-F5344CB8AC3E}">
        <p14:creationId xmlns:p14="http://schemas.microsoft.com/office/powerpoint/2010/main" val="580540562"/>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preserve="1">
  <p:cSld name="Title and Content">
    <p:spTree>
      <p:nvGrpSpPr>
        <p:cNvPr id="1" name=""/>
        <p:cNvGrpSpPr/>
        <p:nvPr/>
      </p:nvGrpSpPr>
      <p:grpSpPr>
        <a:xfrm>
          <a:off x="0" y="0"/>
          <a:ext cx="0" cy="0"/>
          <a:chOff x="0" y="0"/>
          <a:chExt cx="0" cy="0"/>
        </a:xfrm>
      </p:grpSpPr>
      <p:sp>
        <p:nvSpPr>
          <p:cNvPr id="16" name="Rectangle 16"/>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Title 6"/>
          <p:cNvSpPr>
            <a:spLocks noGrp="1"/>
          </p:cNvSpPr>
          <p:nvPr>
            <p:ph type="title"/>
          </p:nvPr>
        </p:nvSpPr>
        <p:spPr>
          <a:xfrm>
            <a:off x="457200" y="359465"/>
            <a:ext cx="8229600" cy="1143000"/>
          </a:xfrm>
          <a:prstGeom prst="rect">
            <a:avLst/>
          </a:prstGeom>
        </p:spPr>
        <p:txBody>
          <a:bodyPr anchor="b" anchorCtr="0">
            <a:normAutofit/>
          </a:bodyPr>
          <a:lstStyle/>
          <a:p>
            <a:pPr algn="l"/>
            <a:r>
              <a:rPr lang="en-US"/>
              <a:t>Click to edit Master title style</a:t>
            </a:r>
          </a:p>
        </p:txBody>
      </p:sp>
      <p:sp>
        <p:nvSpPr>
          <p:cNvPr id="8" name="Date Placeholder 7"/>
          <p:cNvSpPr>
            <a:spLocks noGrp="1"/>
          </p:cNvSpPr>
          <p:nvPr>
            <p:ph type="dt" sz="half" idx="10"/>
          </p:nvPr>
        </p:nvSpPr>
        <p:spPr/>
        <p:txBody>
          <a:bodyPr/>
          <a:lstStyle/>
          <a:p>
            <a:fld id="{5C14FD69-4A85-4715-A222-ABB225B63BC6}" type="datetimeFigureOut">
              <a:rPr lang="en-US" smtClean="0">
                <a:solidFill>
                  <a:prstClr val="black"/>
                </a:solidFill>
              </a:rPr>
              <a:pPr/>
              <a:t>6/19/2018</a:t>
            </a:fld>
            <a:endParaRPr lang="en-US">
              <a:solidFill>
                <a:prstClr val="black"/>
              </a:solidFill>
            </a:endParaRPr>
          </a:p>
        </p:txBody>
      </p:sp>
      <p:sp>
        <p:nvSpPr>
          <p:cNvPr id="9" name="Slide Number Placeholder 8"/>
          <p:cNvSpPr>
            <a:spLocks noGrp="1"/>
          </p:cNvSpPr>
          <p:nvPr>
            <p:ph type="sldNum" sz="quarter" idx="11"/>
          </p:nvPr>
        </p:nvSpPr>
        <p:spPr/>
        <p:txBody>
          <a:bodyPr/>
          <a:lstStyle/>
          <a:p>
            <a:pPr algn="r"/>
            <a:fld id="{D4C49B74-5DB2-4B03-B1D2-7F6A3C51C318}" type="slidenum">
              <a:rPr lang="en-US" smtClean="0">
                <a:solidFill>
                  <a:prstClr val="black"/>
                </a:solidFill>
              </a:rPr>
              <a:pPr algn="r"/>
              <a:t>‹#›</a:t>
            </a:fld>
            <a:endParaRPr lang="en-US">
              <a:solidFill>
                <a:prstClr val="black"/>
              </a:solidFill>
            </a:endParaRPr>
          </a:p>
        </p:txBody>
      </p:sp>
      <p:sp>
        <p:nvSpPr>
          <p:cNvPr id="10" name="Footer Placeholder 9"/>
          <p:cNvSpPr>
            <a:spLocks noGrp="1"/>
          </p:cNvSpPr>
          <p:nvPr>
            <p:ph type="ftr" sz="quarter" idx="12"/>
          </p:nvPr>
        </p:nvSpPr>
        <p:spPr/>
        <p:txBody>
          <a:bodyPr/>
          <a:lstStyle/>
          <a:p>
            <a:endParaRPr lang="en-US">
              <a:solidFill>
                <a:prstClr val="black"/>
              </a:solidFill>
            </a:endParaRPr>
          </a:p>
        </p:txBody>
      </p:sp>
    </p:spTree>
    <p:extLst>
      <p:ext uri="{BB962C8B-B14F-4D97-AF65-F5344CB8AC3E}">
        <p14:creationId xmlns:p14="http://schemas.microsoft.com/office/powerpoint/2010/main" val="943319766"/>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preserve="1">
  <p:cSld name="Title and 2 Content">
    <p:spTree>
      <p:nvGrpSpPr>
        <p:cNvPr id="1" name=""/>
        <p:cNvGrpSpPr/>
        <p:nvPr/>
      </p:nvGrpSpPr>
      <p:grpSpPr>
        <a:xfrm>
          <a:off x="0" y="0"/>
          <a:ext cx="0" cy="0"/>
          <a:chOff x="0" y="0"/>
          <a:chExt cx="0" cy="0"/>
        </a:xfrm>
      </p:grpSpPr>
      <p:sp>
        <p:nvSpPr>
          <p:cNvPr id="30" name="Rectangle 30"/>
          <p:cNvSpPr>
            <a:spLocks noGrp="1"/>
          </p:cNvSpPr>
          <p:nvPr>
            <p:ph sz="half" idx="1"/>
          </p:nvPr>
        </p:nvSpPr>
        <p:spPr>
          <a:xfrm>
            <a:off x="457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7" name="Rectangle 17"/>
          <p:cNvSpPr>
            <a:spLocks noGrp="1"/>
          </p:cNvSpPr>
          <p:nvPr>
            <p:ph sz="half" idx="2"/>
          </p:nvPr>
        </p:nvSpPr>
        <p:spPr>
          <a:xfrm>
            <a:off x="4648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Title 7"/>
          <p:cNvSpPr>
            <a:spLocks noGrp="1"/>
          </p:cNvSpPr>
          <p:nvPr>
            <p:ph type="title"/>
          </p:nvPr>
        </p:nvSpPr>
        <p:spPr>
          <a:xfrm>
            <a:off x="457200" y="359465"/>
            <a:ext cx="8229600" cy="1143000"/>
          </a:xfrm>
          <a:prstGeom prst="rect">
            <a:avLst/>
          </a:prstGeom>
        </p:spPr>
        <p:txBody>
          <a:bodyPr anchor="b" anchorCtr="0">
            <a:normAutofit/>
          </a:bodyPr>
          <a:lstStyle/>
          <a:p>
            <a:pPr algn="l"/>
            <a:r>
              <a:rPr lang="en-US"/>
              <a:t>Click to edit Master title style</a:t>
            </a:r>
          </a:p>
        </p:txBody>
      </p:sp>
      <p:sp>
        <p:nvSpPr>
          <p:cNvPr id="9" name="Date Placeholder 8"/>
          <p:cNvSpPr>
            <a:spLocks noGrp="1"/>
          </p:cNvSpPr>
          <p:nvPr>
            <p:ph type="dt" sz="half" idx="10"/>
          </p:nvPr>
        </p:nvSpPr>
        <p:spPr/>
        <p:txBody>
          <a:bodyPr/>
          <a:lstStyle/>
          <a:p>
            <a:fld id="{5C14FD69-4A85-4715-A222-ABB225B63BC6}" type="datetimeFigureOut">
              <a:rPr lang="en-US" smtClean="0">
                <a:solidFill>
                  <a:prstClr val="black"/>
                </a:solidFill>
              </a:rPr>
              <a:pPr/>
              <a:t>6/19/2018</a:t>
            </a:fld>
            <a:endParaRPr lang="en-US">
              <a:solidFill>
                <a:prstClr val="black"/>
              </a:solidFill>
            </a:endParaRPr>
          </a:p>
        </p:txBody>
      </p:sp>
      <p:sp>
        <p:nvSpPr>
          <p:cNvPr id="10" name="Slide Number Placeholder 9"/>
          <p:cNvSpPr>
            <a:spLocks noGrp="1"/>
          </p:cNvSpPr>
          <p:nvPr>
            <p:ph type="sldNum" sz="quarter" idx="11"/>
          </p:nvPr>
        </p:nvSpPr>
        <p:spPr/>
        <p:txBody>
          <a:bodyPr/>
          <a:lstStyle/>
          <a:p>
            <a:pPr algn="r"/>
            <a:fld id="{D4C49B74-5DB2-4B03-B1D2-7F6A3C51C318}" type="slidenum">
              <a:rPr lang="en-US" smtClean="0">
                <a:solidFill>
                  <a:prstClr val="black"/>
                </a:solidFill>
              </a:rPr>
              <a:pPr algn="r"/>
              <a:t>‹#›</a:t>
            </a:fld>
            <a:endParaRPr lang="en-US">
              <a:solidFill>
                <a:prstClr val="black"/>
              </a:solidFill>
            </a:endParaRPr>
          </a:p>
        </p:txBody>
      </p:sp>
      <p:sp>
        <p:nvSpPr>
          <p:cNvPr id="11" name="Footer Placeholder 10"/>
          <p:cNvSpPr>
            <a:spLocks noGrp="1"/>
          </p:cNvSpPr>
          <p:nvPr>
            <p:ph type="ftr" sz="quarter" idx="12"/>
          </p:nvPr>
        </p:nvSpPr>
        <p:spPr/>
        <p:txBody>
          <a:bodyPr/>
          <a:lstStyle/>
          <a:p>
            <a:endParaRPr lang="en-US">
              <a:solidFill>
                <a:prstClr val="black"/>
              </a:solidFill>
            </a:endParaRPr>
          </a:p>
        </p:txBody>
      </p:sp>
    </p:spTree>
    <p:extLst>
      <p:ext uri="{BB962C8B-B14F-4D97-AF65-F5344CB8AC3E}">
        <p14:creationId xmlns:p14="http://schemas.microsoft.com/office/powerpoint/2010/main" val="487456648"/>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userDrawn="1">
  <p:cSld name="Custom Layout">
    <p:spTree>
      <p:nvGrpSpPr>
        <p:cNvPr id="1" name=""/>
        <p:cNvGrpSpPr/>
        <p:nvPr/>
      </p:nvGrpSpPr>
      <p:grpSpPr>
        <a:xfrm>
          <a:off x="0" y="0"/>
          <a:ext cx="0" cy="0"/>
          <a:chOff x="0" y="0"/>
          <a:chExt cx="0" cy="0"/>
        </a:xfrm>
      </p:grpSpPr>
      <p:pic>
        <p:nvPicPr>
          <p:cNvPr id="2" name="Picture 6" descr="footer.gif"/>
          <p:cNvPicPr>
            <a:picLocks noChangeAspect="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0" y="5715000"/>
            <a:ext cx="91440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326068122"/>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pic>
        <p:nvPicPr>
          <p:cNvPr id="6" name="image1.jpg"/>
          <p:cNvPicPr>
            <a:picLocks noChangeAspect="1"/>
          </p:cNvPicPr>
          <p:nvPr/>
        </p:nvPicPr>
        <p:blipFill>
          <a:blip r:embed="rId2">
            <a:duotone>
              <a:schemeClr val="accent1"/>
              <a:srgbClr val="FFFFFF"/>
            </a:duotone>
          </a:blip>
          <a:stretch>
            <a:fillRect/>
          </a:stretch>
        </p:blipFill>
        <p:spPr>
          <a:xfrm>
            <a:off x="0" y="0"/>
            <a:ext cx="9144000" cy="6858000"/>
          </a:xfrm>
          <a:prstGeom prst="rect">
            <a:avLst/>
          </a:prstGeom>
          <a:noFill/>
          <a:ln>
            <a:noFill/>
          </a:ln>
        </p:spPr>
      </p:pic>
      <p:pic>
        <p:nvPicPr>
          <p:cNvPr id="7" name="image2.png"/>
          <p:cNvPicPr>
            <a:picLocks noChangeAspect="1"/>
          </p:cNvPicPr>
          <p:nvPr/>
        </p:nvPicPr>
        <p:blipFill>
          <a:blip r:embed="rId3">
            <a:duotone>
              <a:schemeClr val="accent1"/>
              <a:srgbClr val="FFFFFF"/>
            </a:duotone>
          </a:blip>
          <a:stretch>
            <a:fillRect/>
          </a:stretch>
        </p:blipFill>
        <p:spPr>
          <a:xfrm>
            <a:off x="571" y="428"/>
            <a:ext cx="9142858" cy="6857143"/>
          </a:xfrm>
          <a:prstGeom prst="rect">
            <a:avLst/>
          </a:prstGeom>
          <a:noFill/>
          <a:ln>
            <a:noFill/>
          </a:ln>
        </p:spPr>
      </p:pic>
      <p:pic>
        <p:nvPicPr>
          <p:cNvPr id="8" name="image3.png"/>
          <p:cNvPicPr>
            <a:picLocks noChangeAspect="1"/>
          </p:cNvPicPr>
          <p:nvPr/>
        </p:nvPicPr>
        <p:blipFill>
          <a:blip r:embed="rId4">
            <a:duotone>
              <a:schemeClr val="accent1"/>
              <a:srgbClr val="FFFFFF"/>
            </a:duotone>
          </a:blip>
          <a:stretch>
            <a:fillRect/>
          </a:stretch>
        </p:blipFill>
        <p:spPr>
          <a:xfrm>
            <a:off x="571" y="428"/>
            <a:ext cx="9142858" cy="6857143"/>
          </a:xfrm>
          <a:prstGeom prst="rect">
            <a:avLst/>
          </a:prstGeom>
          <a:noFill/>
          <a:ln>
            <a:noFill/>
          </a:ln>
        </p:spPr>
      </p:pic>
      <p:pic>
        <p:nvPicPr>
          <p:cNvPr id="9" name="image4.png"/>
          <p:cNvPicPr>
            <a:picLocks noChangeAspect="1"/>
          </p:cNvPicPr>
          <p:nvPr/>
        </p:nvPicPr>
        <p:blipFill>
          <a:blip r:embed="rId5"/>
          <a:stretch>
            <a:fillRect/>
          </a:stretch>
        </p:blipFill>
        <p:spPr>
          <a:xfrm>
            <a:off x="571" y="428"/>
            <a:ext cx="9142858" cy="6857143"/>
          </a:xfrm>
          <a:prstGeom prst="rect">
            <a:avLst/>
          </a:prstGeom>
          <a:noFill/>
          <a:ln>
            <a:noFill/>
          </a:ln>
        </p:spPr>
      </p:pic>
      <p:sp>
        <p:nvSpPr>
          <p:cNvPr id="31" name="Rectangle 31"/>
          <p:cNvSpPr>
            <a:spLocks noGrp="1"/>
          </p:cNvSpPr>
          <p:nvPr>
            <p:ph type="subTitle" idx="1"/>
          </p:nvPr>
        </p:nvSpPr>
        <p:spPr>
          <a:xfrm>
            <a:off x="2492734" y="5094577"/>
            <a:ext cx="6194066" cy="925223"/>
          </a:xfrm>
        </p:spPr>
        <p:txBody>
          <a:bodyPr/>
          <a:lstStyle>
            <a:lvl1pPr marL="0" indent="0" algn="r">
              <a:buNone/>
              <a:defRPr sz="2800"/>
            </a:lvl1pPr>
            <a:lvl2pPr marL="457200" indent="0" algn="ctr">
              <a:buNone/>
            </a:lvl2pPr>
            <a:lvl3pPr marL="914400" indent="0" algn="ctr">
              <a:buNone/>
            </a:lvl3pPr>
            <a:lvl4pPr marL="1371600" indent="0" algn="ctr">
              <a:buNone/>
            </a:lvl4pPr>
            <a:lvl5pPr marL="1828800" indent="0" algn="ctr">
              <a:buNone/>
            </a:lvl5pPr>
            <a:lvl6pPr marL="2286000" indent="0" algn="ctr">
              <a:buNone/>
            </a:lvl6pPr>
            <a:lvl7pPr marL="2743200" indent="0" algn="ctr">
              <a:buNone/>
            </a:lvl7pPr>
            <a:lvl8pPr marL="3200400" indent="0" algn="ctr">
              <a:buNone/>
            </a:lvl8pPr>
            <a:lvl9pPr marL="3657600" indent="0" algn="ctr">
              <a:buNone/>
            </a:lvl9pPr>
          </a:lstStyle>
          <a:p>
            <a:r>
              <a:rPr lang="en-US"/>
              <a:t>Click to edit Master subtitle style</a:t>
            </a:r>
          </a:p>
        </p:txBody>
      </p:sp>
      <p:sp>
        <p:nvSpPr>
          <p:cNvPr id="5" name="Rectangle 5"/>
          <p:cNvSpPr>
            <a:spLocks noGrp="1"/>
          </p:cNvSpPr>
          <p:nvPr>
            <p:ph type="ctrTitle"/>
          </p:nvPr>
        </p:nvSpPr>
        <p:spPr>
          <a:xfrm>
            <a:off x="1108986" y="3606800"/>
            <a:ext cx="7577814" cy="1470025"/>
          </a:xfrm>
        </p:spPr>
        <p:txBody>
          <a:bodyPr anchor="b" anchorCtr="0"/>
          <a:lstStyle>
            <a:lvl1pPr algn="r">
              <a:defRPr sz="4000"/>
            </a:lvl1pPr>
          </a:lstStyle>
          <a:p>
            <a:r>
              <a:rPr lang="en-US"/>
              <a:t>Click to edit Master title style</a:t>
            </a:r>
          </a:p>
        </p:txBody>
      </p:sp>
      <p:sp>
        <p:nvSpPr>
          <p:cNvPr id="10" name="Date Placeholder 9"/>
          <p:cNvSpPr>
            <a:spLocks noGrp="1"/>
          </p:cNvSpPr>
          <p:nvPr>
            <p:ph type="dt" sz="half" idx="10"/>
          </p:nvPr>
        </p:nvSpPr>
        <p:spPr/>
        <p:txBody>
          <a:bodyPr/>
          <a:lstStyle/>
          <a:p>
            <a:fld id="{5C14FD69-4A85-4715-A222-ABB225B63BC6}" type="datetimeFigureOut">
              <a:rPr lang="en-US" smtClean="0">
                <a:solidFill>
                  <a:prstClr val="black"/>
                </a:solidFill>
              </a:rPr>
              <a:pPr/>
              <a:t>6/19/2018</a:t>
            </a:fld>
            <a:endParaRPr lang="en-US">
              <a:solidFill>
                <a:prstClr val="black"/>
              </a:solidFill>
            </a:endParaRPr>
          </a:p>
        </p:txBody>
      </p:sp>
      <p:sp>
        <p:nvSpPr>
          <p:cNvPr id="11" name="Slide Number Placeholder 10"/>
          <p:cNvSpPr>
            <a:spLocks noGrp="1"/>
          </p:cNvSpPr>
          <p:nvPr>
            <p:ph type="sldNum" sz="quarter" idx="11"/>
          </p:nvPr>
        </p:nvSpPr>
        <p:spPr/>
        <p:txBody>
          <a:bodyPr/>
          <a:lstStyle/>
          <a:p>
            <a:pPr algn="r"/>
            <a:fld id="{D4C49B74-5DB2-4B03-B1D2-7F6A3C51C318}" type="slidenum">
              <a:rPr lang="en-US" smtClean="0">
                <a:solidFill>
                  <a:prstClr val="black"/>
                </a:solidFill>
              </a:rPr>
              <a:pPr algn="r"/>
              <a:t>‹#›</a:t>
            </a:fld>
            <a:endParaRPr lang="en-US">
              <a:solidFill>
                <a:prstClr val="black"/>
              </a:solidFill>
            </a:endParaRPr>
          </a:p>
        </p:txBody>
      </p:sp>
      <p:sp>
        <p:nvSpPr>
          <p:cNvPr id="12" name="Footer Placeholder 11"/>
          <p:cNvSpPr>
            <a:spLocks noGrp="1"/>
          </p:cNvSpPr>
          <p:nvPr>
            <p:ph type="ftr" sz="quarter" idx="12"/>
          </p:nvPr>
        </p:nvSpPr>
        <p:spPr/>
        <p:txBody>
          <a:bodyPr/>
          <a:lstStyle/>
          <a:p>
            <a:endParaRPr lang="en-US">
              <a:solidFill>
                <a:prstClr val="black"/>
              </a:solidFill>
            </a:endParaRPr>
          </a:p>
        </p:txBody>
      </p:sp>
    </p:spTree>
    <p:extLst>
      <p:ext uri="{BB962C8B-B14F-4D97-AF65-F5344CB8AC3E}">
        <p14:creationId xmlns:p14="http://schemas.microsoft.com/office/powerpoint/2010/main" val="3211584506"/>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preserve="1">
  <p:cSld name="Title and Text">
    <p:spTree>
      <p:nvGrpSpPr>
        <p:cNvPr id="1" name=""/>
        <p:cNvGrpSpPr/>
        <p:nvPr/>
      </p:nvGrpSpPr>
      <p:grpSpPr>
        <a:xfrm>
          <a:off x="0" y="0"/>
          <a:ext cx="0" cy="0"/>
          <a:chOff x="0" y="0"/>
          <a:chExt cx="0" cy="0"/>
        </a:xfrm>
      </p:grpSpPr>
      <p:sp>
        <p:nvSpPr>
          <p:cNvPr id="7" name="Rectangle 7"/>
          <p:cNvSpPr>
            <a:spLocks noGrp="1"/>
          </p:cNvSpPr>
          <p:nvPr>
            <p:ph type="body"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 name="Title 8"/>
          <p:cNvSpPr>
            <a:spLocks noGrp="1"/>
          </p:cNvSpPr>
          <p:nvPr>
            <p:ph type="title"/>
          </p:nvPr>
        </p:nvSpPr>
        <p:spPr>
          <a:xfrm>
            <a:off x="457200" y="359465"/>
            <a:ext cx="8229600" cy="1143000"/>
          </a:xfrm>
          <a:prstGeom prst="rect">
            <a:avLst/>
          </a:prstGeom>
        </p:spPr>
        <p:txBody>
          <a:bodyPr anchor="b" anchorCtr="0">
            <a:normAutofit/>
          </a:bodyPr>
          <a:lstStyle/>
          <a:p>
            <a:pPr algn="l"/>
            <a:r>
              <a:rPr lang="en-US"/>
              <a:t>Click to edit Master title style</a:t>
            </a:r>
          </a:p>
        </p:txBody>
      </p:sp>
      <p:sp>
        <p:nvSpPr>
          <p:cNvPr id="8" name="Date Placeholder 7"/>
          <p:cNvSpPr>
            <a:spLocks noGrp="1"/>
          </p:cNvSpPr>
          <p:nvPr>
            <p:ph type="dt" sz="half" idx="10"/>
          </p:nvPr>
        </p:nvSpPr>
        <p:spPr/>
        <p:txBody>
          <a:bodyPr/>
          <a:lstStyle/>
          <a:p>
            <a:fld id="{5C14FD69-4A85-4715-A222-ABB225B63BC6}" type="datetimeFigureOut">
              <a:rPr lang="en-US" smtClean="0">
                <a:solidFill>
                  <a:prstClr val="black"/>
                </a:solidFill>
              </a:rPr>
              <a:pPr/>
              <a:t>6/19/2018</a:t>
            </a:fld>
            <a:endParaRPr lang="en-US">
              <a:solidFill>
                <a:prstClr val="black"/>
              </a:solidFill>
            </a:endParaRPr>
          </a:p>
        </p:txBody>
      </p:sp>
      <p:sp>
        <p:nvSpPr>
          <p:cNvPr id="10" name="Slide Number Placeholder 9"/>
          <p:cNvSpPr>
            <a:spLocks noGrp="1"/>
          </p:cNvSpPr>
          <p:nvPr>
            <p:ph type="sldNum" sz="quarter" idx="11"/>
          </p:nvPr>
        </p:nvSpPr>
        <p:spPr/>
        <p:txBody>
          <a:bodyPr/>
          <a:lstStyle/>
          <a:p>
            <a:pPr algn="r"/>
            <a:fld id="{D4C49B74-5DB2-4B03-B1D2-7F6A3C51C318}" type="slidenum">
              <a:rPr lang="en-US" smtClean="0">
                <a:solidFill>
                  <a:prstClr val="black"/>
                </a:solidFill>
              </a:rPr>
              <a:pPr algn="r"/>
              <a:t>‹#›</a:t>
            </a:fld>
            <a:endParaRPr lang="en-US">
              <a:solidFill>
                <a:prstClr val="black"/>
              </a:solidFill>
            </a:endParaRPr>
          </a:p>
        </p:txBody>
      </p:sp>
      <p:sp>
        <p:nvSpPr>
          <p:cNvPr id="11" name="Footer Placeholder 10"/>
          <p:cNvSpPr>
            <a:spLocks noGrp="1"/>
          </p:cNvSpPr>
          <p:nvPr>
            <p:ph type="ftr" sz="quarter" idx="12"/>
          </p:nvPr>
        </p:nvSpPr>
        <p:spPr/>
        <p:txBody>
          <a:bodyPr/>
          <a:lstStyle/>
          <a:p>
            <a:endParaRPr lang="en-US">
              <a:solidFill>
                <a:prstClr val="black"/>
              </a:solidFill>
            </a:endParaRPr>
          </a:p>
        </p:txBody>
      </p:sp>
    </p:spTree>
    <p:extLst>
      <p:ext uri="{BB962C8B-B14F-4D97-AF65-F5344CB8AC3E}">
        <p14:creationId xmlns:p14="http://schemas.microsoft.com/office/powerpoint/2010/main" val="394278758"/>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preserve="1">
  <p:cSld name="Title Only">
    <p:spTree>
      <p:nvGrpSpPr>
        <p:cNvPr id="1" name=""/>
        <p:cNvGrpSpPr/>
        <p:nvPr/>
      </p:nvGrpSpPr>
      <p:grpSpPr>
        <a:xfrm>
          <a:off x="0" y="0"/>
          <a:ext cx="0" cy="0"/>
          <a:chOff x="0" y="0"/>
          <a:chExt cx="0" cy="0"/>
        </a:xfrm>
      </p:grpSpPr>
      <p:sp>
        <p:nvSpPr>
          <p:cNvPr id="6" name="Title 5"/>
          <p:cNvSpPr>
            <a:spLocks noGrp="1"/>
          </p:cNvSpPr>
          <p:nvPr>
            <p:ph type="title"/>
          </p:nvPr>
        </p:nvSpPr>
        <p:spPr>
          <a:xfrm>
            <a:off x="457200" y="359465"/>
            <a:ext cx="8229600" cy="1143000"/>
          </a:xfrm>
          <a:prstGeom prst="rect">
            <a:avLst/>
          </a:prstGeom>
        </p:spPr>
        <p:txBody>
          <a:bodyPr anchor="b" anchorCtr="0">
            <a:normAutofit/>
          </a:bodyPr>
          <a:lstStyle/>
          <a:p>
            <a:pPr algn="l"/>
            <a:r>
              <a:rPr lang="en-US"/>
              <a:t>Click to edit Master title style</a:t>
            </a:r>
          </a:p>
        </p:txBody>
      </p:sp>
      <p:sp>
        <p:nvSpPr>
          <p:cNvPr id="7" name="Date Placeholder 6"/>
          <p:cNvSpPr>
            <a:spLocks noGrp="1"/>
          </p:cNvSpPr>
          <p:nvPr>
            <p:ph type="dt" sz="half" idx="10"/>
          </p:nvPr>
        </p:nvSpPr>
        <p:spPr/>
        <p:txBody>
          <a:bodyPr/>
          <a:lstStyle/>
          <a:p>
            <a:fld id="{5C14FD69-4A85-4715-A222-ABB225B63BC6}" type="datetimeFigureOut">
              <a:rPr lang="en-US" smtClean="0">
                <a:solidFill>
                  <a:prstClr val="black"/>
                </a:solidFill>
              </a:rPr>
              <a:pPr/>
              <a:t>6/19/2018</a:t>
            </a:fld>
            <a:endParaRPr lang="en-US">
              <a:solidFill>
                <a:prstClr val="black"/>
              </a:solidFill>
            </a:endParaRPr>
          </a:p>
        </p:txBody>
      </p:sp>
      <p:sp>
        <p:nvSpPr>
          <p:cNvPr id="8" name="Slide Number Placeholder 7"/>
          <p:cNvSpPr>
            <a:spLocks noGrp="1"/>
          </p:cNvSpPr>
          <p:nvPr>
            <p:ph type="sldNum" sz="quarter" idx="11"/>
          </p:nvPr>
        </p:nvSpPr>
        <p:spPr/>
        <p:txBody>
          <a:bodyPr/>
          <a:lstStyle/>
          <a:p>
            <a:pPr algn="r"/>
            <a:fld id="{D4C49B74-5DB2-4B03-B1D2-7F6A3C51C318}" type="slidenum">
              <a:rPr lang="en-US" smtClean="0">
                <a:solidFill>
                  <a:prstClr val="black"/>
                </a:solidFill>
              </a:rPr>
              <a:pPr algn="r"/>
              <a:t>‹#›</a:t>
            </a:fld>
            <a:endParaRPr lang="en-US">
              <a:solidFill>
                <a:prstClr val="black"/>
              </a:solidFill>
            </a:endParaRPr>
          </a:p>
        </p:txBody>
      </p:sp>
      <p:sp>
        <p:nvSpPr>
          <p:cNvPr id="9" name="Footer Placeholder 8"/>
          <p:cNvSpPr>
            <a:spLocks noGrp="1"/>
          </p:cNvSpPr>
          <p:nvPr>
            <p:ph type="ftr" sz="quarter" idx="12"/>
          </p:nvPr>
        </p:nvSpPr>
        <p:spPr/>
        <p:txBody>
          <a:bodyPr/>
          <a:lstStyle/>
          <a:p>
            <a:endParaRPr lang="en-US">
              <a:solidFill>
                <a:prstClr val="black"/>
              </a:solidFill>
            </a:endParaRPr>
          </a:p>
        </p:txBody>
      </p:sp>
    </p:spTree>
    <p:extLst>
      <p:ext uri="{BB962C8B-B14F-4D97-AF65-F5344CB8AC3E}">
        <p14:creationId xmlns:p14="http://schemas.microsoft.com/office/powerpoint/2010/main" val="293842217"/>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p:cSld name="Custom Layout">
    <p:spTree>
      <p:nvGrpSpPr>
        <p:cNvPr id="1" name="Shape 32"/>
        <p:cNvGrpSpPr/>
        <p:nvPr/>
      </p:nvGrpSpPr>
      <p:grpSpPr>
        <a:xfrm>
          <a:off x="0" y="0"/>
          <a:ext cx="0" cy="0"/>
          <a:chOff x="0" y="0"/>
          <a:chExt cx="0" cy="0"/>
        </a:xfrm>
      </p:grpSpPr>
      <p:pic>
        <p:nvPicPr>
          <p:cNvPr id="33" name="Shape 33" descr="footer.gif"/>
          <p:cNvPicPr preferRelativeResize="0"/>
          <p:nvPr/>
        </p:nvPicPr>
        <p:blipFill rotWithShape="1">
          <a:blip r:embed="rId2">
            <a:alphaModFix/>
          </a:blip>
          <a:srcRect/>
          <a:stretch/>
        </p:blipFill>
        <p:spPr>
          <a:xfrm>
            <a:off x="0" y="5715000"/>
            <a:ext cx="9144000" cy="1143000"/>
          </a:xfrm>
          <a:prstGeom prst="rect">
            <a:avLst/>
          </a:prstGeom>
          <a:noFill/>
          <a:ln>
            <a:noFill/>
          </a:ln>
        </p:spPr>
      </p:pic>
    </p:spTree>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5" name="Date Placeholder 4"/>
          <p:cNvSpPr>
            <a:spLocks noGrp="1"/>
          </p:cNvSpPr>
          <p:nvPr>
            <p:ph type="dt" sz="half" idx="10"/>
          </p:nvPr>
        </p:nvSpPr>
        <p:spPr/>
        <p:txBody>
          <a:bodyPr/>
          <a:lstStyle/>
          <a:p>
            <a:fld id="{5C14FD69-4A85-4715-A222-ABB225B63BC6}" type="datetimeFigureOut">
              <a:rPr lang="en-US" smtClean="0">
                <a:solidFill>
                  <a:prstClr val="black"/>
                </a:solidFill>
              </a:rPr>
              <a:pPr/>
              <a:t>6/19/2018</a:t>
            </a:fld>
            <a:endParaRPr lang="en-US">
              <a:solidFill>
                <a:prstClr val="black"/>
              </a:solidFill>
            </a:endParaRPr>
          </a:p>
        </p:txBody>
      </p:sp>
      <p:sp>
        <p:nvSpPr>
          <p:cNvPr id="6" name="Slide Number Placeholder 5"/>
          <p:cNvSpPr>
            <a:spLocks noGrp="1"/>
          </p:cNvSpPr>
          <p:nvPr>
            <p:ph type="sldNum" sz="quarter" idx="11"/>
          </p:nvPr>
        </p:nvSpPr>
        <p:spPr/>
        <p:txBody>
          <a:bodyPr/>
          <a:lstStyle/>
          <a:p>
            <a:pPr algn="r"/>
            <a:fld id="{D4C49B74-5DB2-4B03-B1D2-7F6A3C51C318}" type="slidenum">
              <a:rPr lang="en-US" smtClean="0">
                <a:solidFill>
                  <a:prstClr val="black"/>
                </a:solidFill>
              </a:rPr>
              <a:pPr algn="r"/>
              <a:t>‹#›</a:t>
            </a:fld>
            <a:endParaRPr lang="en-US">
              <a:solidFill>
                <a:prstClr val="black"/>
              </a:solidFill>
            </a:endParaRPr>
          </a:p>
        </p:txBody>
      </p:sp>
      <p:sp>
        <p:nvSpPr>
          <p:cNvPr id="8" name="Footer Placeholder 7"/>
          <p:cNvSpPr>
            <a:spLocks noGrp="1"/>
          </p:cNvSpPr>
          <p:nvPr>
            <p:ph type="ftr" sz="quarter" idx="12"/>
          </p:nvPr>
        </p:nvSpPr>
        <p:spPr/>
        <p:txBody>
          <a:bodyPr/>
          <a:lstStyle/>
          <a:p>
            <a:endParaRPr lang="en-US">
              <a:solidFill>
                <a:prstClr val="black"/>
              </a:solidFill>
            </a:endParaRPr>
          </a:p>
        </p:txBody>
      </p:sp>
    </p:spTree>
    <p:extLst>
      <p:ext uri="{BB962C8B-B14F-4D97-AF65-F5344CB8AC3E}">
        <p14:creationId xmlns:p14="http://schemas.microsoft.com/office/powerpoint/2010/main" val="1989769827"/>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preserve="1">
  <p:cSld name="Title and 2-Column Text">
    <p:spTree>
      <p:nvGrpSpPr>
        <p:cNvPr id="1" name=""/>
        <p:cNvGrpSpPr/>
        <p:nvPr/>
      </p:nvGrpSpPr>
      <p:grpSpPr>
        <a:xfrm>
          <a:off x="0" y="0"/>
          <a:ext cx="0" cy="0"/>
          <a:chOff x="0" y="0"/>
          <a:chExt cx="0" cy="0"/>
        </a:xfrm>
      </p:grpSpPr>
      <p:sp>
        <p:nvSpPr>
          <p:cNvPr id="4" name="Rectangle 4"/>
          <p:cNvSpPr>
            <a:spLocks noGrp="1"/>
          </p:cNvSpPr>
          <p:nvPr>
            <p:ph type="body" sz="half" idx="1"/>
          </p:nvPr>
        </p:nvSpPr>
        <p:spPr>
          <a:xfrm>
            <a:off x="457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1" name="Rectangle 11"/>
          <p:cNvSpPr>
            <a:spLocks noGrp="1"/>
          </p:cNvSpPr>
          <p:nvPr>
            <p:ph type="body" sz="half" idx="2"/>
          </p:nvPr>
        </p:nvSpPr>
        <p:spPr>
          <a:xfrm>
            <a:off x="4648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Title 7"/>
          <p:cNvSpPr>
            <a:spLocks noGrp="1"/>
          </p:cNvSpPr>
          <p:nvPr>
            <p:ph type="title"/>
          </p:nvPr>
        </p:nvSpPr>
        <p:spPr>
          <a:xfrm>
            <a:off x="457200" y="359465"/>
            <a:ext cx="8229600" cy="1143000"/>
          </a:xfrm>
          <a:prstGeom prst="rect">
            <a:avLst/>
          </a:prstGeom>
        </p:spPr>
        <p:txBody>
          <a:bodyPr anchor="b" anchorCtr="0">
            <a:normAutofit/>
          </a:bodyPr>
          <a:lstStyle/>
          <a:p>
            <a:pPr algn="l"/>
            <a:r>
              <a:rPr lang="en-US"/>
              <a:t>Click to edit Master title style</a:t>
            </a:r>
          </a:p>
        </p:txBody>
      </p:sp>
      <p:sp>
        <p:nvSpPr>
          <p:cNvPr id="10" name="Date Placeholder 9"/>
          <p:cNvSpPr>
            <a:spLocks noGrp="1"/>
          </p:cNvSpPr>
          <p:nvPr>
            <p:ph type="dt" sz="half" idx="10"/>
          </p:nvPr>
        </p:nvSpPr>
        <p:spPr/>
        <p:txBody>
          <a:bodyPr/>
          <a:lstStyle/>
          <a:p>
            <a:fld id="{5C14FD69-4A85-4715-A222-ABB225B63BC6}" type="datetimeFigureOut">
              <a:rPr lang="en-US" smtClean="0">
                <a:solidFill>
                  <a:prstClr val="black"/>
                </a:solidFill>
              </a:rPr>
              <a:pPr/>
              <a:t>6/19/2018</a:t>
            </a:fld>
            <a:endParaRPr lang="en-US">
              <a:solidFill>
                <a:prstClr val="black"/>
              </a:solidFill>
            </a:endParaRPr>
          </a:p>
        </p:txBody>
      </p:sp>
      <p:sp>
        <p:nvSpPr>
          <p:cNvPr id="12" name="Slide Number Placeholder 11"/>
          <p:cNvSpPr>
            <a:spLocks noGrp="1"/>
          </p:cNvSpPr>
          <p:nvPr>
            <p:ph type="sldNum" sz="quarter" idx="11"/>
          </p:nvPr>
        </p:nvSpPr>
        <p:spPr/>
        <p:txBody>
          <a:bodyPr/>
          <a:lstStyle/>
          <a:p>
            <a:pPr algn="r"/>
            <a:fld id="{D4C49B74-5DB2-4B03-B1D2-7F6A3C51C318}" type="slidenum">
              <a:rPr lang="en-US" smtClean="0">
                <a:solidFill>
                  <a:prstClr val="black"/>
                </a:solidFill>
              </a:rPr>
              <a:pPr algn="r"/>
              <a:t>‹#›</a:t>
            </a:fld>
            <a:endParaRPr lang="en-US">
              <a:solidFill>
                <a:prstClr val="black"/>
              </a:solidFill>
            </a:endParaRPr>
          </a:p>
        </p:txBody>
      </p:sp>
      <p:sp>
        <p:nvSpPr>
          <p:cNvPr id="13" name="Footer Placeholder 12"/>
          <p:cNvSpPr>
            <a:spLocks noGrp="1"/>
          </p:cNvSpPr>
          <p:nvPr>
            <p:ph type="ftr" sz="quarter" idx="12"/>
          </p:nvPr>
        </p:nvSpPr>
        <p:spPr/>
        <p:txBody>
          <a:bodyPr/>
          <a:lstStyle/>
          <a:p>
            <a:endParaRPr lang="en-US">
              <a:solidFill>
                <a:prstClr val="black"/>
              </a:solidFill>
            </a:endParaRPr>
          </a:p>
        </p:txBody>
      </p:sp>
    </p:spTree>
    <p:extLst>
      <p:ext uri="{BB962C8B-B14F-4D97-AF65-F5344CB8AC3E}">
        <p14:creationId xmlns:p14="http://schemas.microsoft.com/office/powerpoint/2010/main" val="1859511011"/>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preserve="1">
  <p:cSld name="Title and Content">
    <p:spTree>
      <p:nvGrpSpPr>
        <p:cNvPr id="1" name=""/>
        <p:cNvGrpSpPr/>
        <p:nvPr/>
      </p:nvGrpSpPr>
      <p:grpSpPr>
        <a:xfrm>
          <a:off x="0" y="0"/>
          <a:ext cx="0" cy="0"/>
          <a:chOff x="0" y="0"/>
          <a:chExt cx="0" cy="0"/>
        </a:xfrm>
      </p:grpSpPr>
      <p:sp>
        <p:nvSpPr>
          <p:cNvPr id="16" name="Rectangle 16"/>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Title 6"/>
          <p:cNvSpPr>
            <a:spLocks noGrp="1"/>
          </p:cNvSpPr>
          <p:nvPr>
            <p:ph type="title"/>
          </p:nvPr>
        </p:nvSpPr>
        <p:spPr>
          <a:xfrm>
            <a:off x="457200" y="359465"/>
            <a:ext cx="8229600" cy="1143000"/>
          </a:xfrm>
          <a:prstGeom prst="rect">
            <a:avLst/>
          </a:prstGeom>
        </p:spPr>
        <p:txBody>
          <a:bodyPr anchor="b" anchorCtr="0">
            <a:normAutofit/>
          </a:bodyPr>
          <a:lstStyle/>
          <a:p>
            <a:pPr algn="l"/>
            <a:r>
              <a:rPr lang="en-US"/>
              <a:t>Click to edit Master title style</a:t>
            </a:r>
          </a:p>
        </p:txBody>
      </p:sp>
      <p:sp>
        <p:nvSpPr>
          <p:cNvPr id="8" name="Date Placeholder 7"/>
          <p:cNvSpPr>
            <a:spLocks noGrp="1"/>
          </p:cNvSpPr>
          <p:nvPr>
            <p:ph type="dt" sz="half" idx="10"/>
          </p:nvPr>
        </p:nvSpPr>
        <p:spPr/>
        <p:txBody>
          <a:bodyPr/>
          <a:lstStyle/>
          <a:p>
            <a:fld id="{5C14FD69-4A85-4715-A222-ABB225B63BC6}" type="datetimeFigureOut">
              <a:rPr lang="en-US" smtClean="0">
                <a:solidFill>
                  <a:prstClr val="black"/>
                </a:solidFill>
              </a:rPr>
              <a:pPr/>
              <a:t>6/19/2018</a:t>
            </a:fld>
            <a:endParaRPr lang="en-US">
              <a:solidFill>
                <a:prstClr val="black"/>
              </a:solidFill>
            </a:endParaRPr>
          </a:p>
        </p:txBody>
      </p:sp>
      <p:sp>
        <p:nvSpPr>
          <p:cNvPr id="9" name="Slide Number Placeholder 8"/>
          <p:cNvSpPr>
            <a:spLocks noGrp="1"/>
          </p:cNvSpPr>
          <p:nvPr>
            <p:ph type="sldNum" sz="quarter" idx="11"/>
          </p:nvPr>
        </p:nvSpPr>
        <p:spPr/>
        <p:txBody>
          <a:bodyPr/>
          <a:lstStyle/>
          <a:p>
            <a:pPr algn="r"/>
            <a:fld id="{D4C49B74-5DB2-4B03-B1D2-7F6A3C51C318}" type="slidenum">
              <a:rPr lang="en-US" smtClean="0">
                <a:solidFill>
                  <a:prstClr val="black"/>
                </a:solidFill>
              </a:rPr>
              <a:pPr algn="r"/>
              <a:t>‹#›</a:t>
            </a:fld>
            <a:endParaRPr lang="en-US">
              <a:solidFill>
                <a:prstClr val="black"/>
              </a:solidFill>
            </a:endParaRPr>
          </a:p>
        </p:txBody>
      </p:sp>
      <p:sp>
        <p:nvSpPr>
          <p:cNvPr id="10" name="Footer Placeholder 9"/>
          <p:cNvSpPr>
            <a:spLocks noGrp="1"/>
          </p:cNvSpPr>
          <p:nvPr>
            <p:ph type="ftr" sz="quarter" idx="12"/>
          </p:nvPr>
        </p:nvSpPr>
        <p:spPr/>
        <p:txBody>
          <a:bodyPr/>
          <a:lstStyle/>
          <a:p>
            <a:endParaRPr lang="en-US">
              <a:solidFill>
                <a:prstClr val="black"/>
              </a:solidFill>
            </a:endParaRPr>
          </a:p>
        </p:txBody>
      </p:sp>
    </p:spTree>
    <p:extLst>
      <p:ext uri="{BB962C8B-B14F-4D97-AF65-F5344CB8AC3E}">
        <p14:creationId xmlns:p14="http://schemas.microsoft.com/office/powerpoint/2010/main" val="290627864"/>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preserve="1">
  <p:cSld name="Title and 2 Content">
    <p:spTree>
      <p:nvGrpSpPr>
        <p:cNvPr id="1" name=""/>
        <p:cNvGrpSpPr/>
        <p:nvPr/>
      </p:nvGrpSpPr>
      <p:grpSpPr>
        <a:xfrm>
          <a:off x="0" y="0"/>
          <a:ext cx="0" cy="0"/>
          <a:chOff x="0" y="0"/>
          <a:chExt cx="0" cy="0"/>
        </a:xfrm>
      </p:grpSpPr>
      <p:sp>
        <p:nvSpPr>
          <p:cNvPr id="30" name="Rectangle 30"/>
          <p:cNvSpPr>
            <a:spLocks noGrp="1"/>
          </p:cNvSpPr>
          <p:nvPr>
            <p:ph sz="half" idx="1"/>
          </p:nvPr>
        </p:nvSpPr>
        <p:spPr>
          <a:xfrm>
            <a:off x="457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7" name="Rectangle 17"/>
          <p:cNvSpPr>
            <a:spLocks noGrp="1"/>
          </p:cNvSpPr>
          <p:nvPr>
            <p:ph sz="half" idx="2"/>
          </p:nvPr>
        </p:nvSpPr>
        <p:spPr>
          <a:xfrm>
            <a:off x="4648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Title 7"/>
          <p:cNvSpPr>
            <a:spLocks noGrp="1"/>
          </p:cNvSpPr>
          <p:nvPr>
            <p:ph type="title"/>
          </p:nvPr>
        </p:nvSpPr>
        <p:spPr>
          <a:xfrm>
            <a:off x="457200" y="359465"/>
            <a:ext cx="8229600" cy="1143000"/>
          </a:xfrm>
          <a:prstGeom prst="rect">
            <a:avLst/>
          </a:prstGeom>
        </p:spPr>
        <p:txBody>
          <a:bodyPr anchor="b" anchorCtr="0">
            <a:normAutofit/>
          </a:bodyPr>
          <a:lstStyle/>
          <a:p>
            <a:pPr algn="l"/>
            <a:r>
              <a:rPr lang="en-US"/>
              <a:t>Click to edit Master title style</a:t>
            </a:r>
          </a:p>
        </p:txBody>
      </p:sp>
      <p:sp>
        <p:nvSpPr>
          <p:cNvPr id="9" name="Date Placeholder 8"/>
          <p:cNvSpPr>
            <a:spLocks noGrp="1"/>
          </p:cNvSpPr>
          <p:nvPr>
            <p:ph type="dt" sz="half" idx="10"/>
          </p:nvPr>
        </p:nvSpPr>
        <p:spPr/>
        <p:txBody>
          <a:bodyPr/>
          <a:lstStyle/>
          <a:p>
            <a:fld id="{5C14FD69-4A85-4715-A222-ABB225B63BC6}" type="datetimeFigureOut">
              <a:rPr lang="en-US" smtClean="0">
                <a:solidFill>
                  <a:prstClr val="black"/>
                </a:solidFill>
              </a:rPr>
              <a:pPr/>
              <a:t>6/19/2018</a:t>
            </a:fld>
            <a:endParaRPr lang="en-US">
              <a:solidFill>
                <a:prstClr val="black"/>
              </a:solidFill>
            </a:endParaRPr>
          </a:p>
        </p:txBody>
      </p:sp>
      <p:sp>
        <p:nvSpPr>
          <p:cNvPr id="10" name="Slide Number Placeholder 9"/>
          <p:cNvSpPr>
            <a:spLocks noGrp="1"/>
          </p:cNvSpPr>
          <p:nvPr>
            <p:ph type="sldNum" sz="quarter" idx="11"/>
          </p:nvPr>
        </p:nvSpPr>
        <p:spPr/>
        <p:txBody>
          <a:bodyPr/>
          <a:lstStyle/>
          <a:p>
            <a:pPr algn="r"/>
            <a:fld id="{D4C49B74-5DB2-4B03-B1D2-7F6A3C51C318}" type="slidenum">
              <a:rPr lang="en-US" smtClean="0">
                <a:solidFill>
                  <a:prstClr val="black"/>
                </a:solidFill>
              </a:rPr>
              <a:pPr algn="r"/>
              <a:t>‹#›</a:t>
            </a:fld>
            <a:endParaRPr lang="en-US">
              <a:solidFill>
                <a:prstClr val="black"/>
              </a:solidFill>
            </a:endParaRPr>
          </a:p>
        </p:txBody>
      </p:sp>
      <p:sp>
        <p:nvSpPr>
          <p:cNvPr id="11" name="Footer Placeholder 10"/>
          <p:cNvSpPr>
            <a:spLocks noGrp="1"/>
          </p:cNvSpPr>
          <p:nvPr>
            <p:ph type="ftr" sz="quarter" idx="12"/>
          </p:nvPr>
        </p:nvSpPr>
        <p:spPr/>
        <p:txBody>
          <a:bodyPr/>
          <a:lstStyle/>
          <a:p>
            <a:endParaRPr lang="en-US">
              <a:solidFill>
                <a:prstClr val="black"/>
              </a:solidFill>
            </a:endParaRPr>
          </a:p>
        </p:txBody>
      </p:sp>
    </p:spTree>
    <p:extLst>
      <p:ext uri="{BB962C8B-B14F-4D97-AF65-F5344CB8AC3E}">
        <p14:creationId xmlns:p14="http://schemas.microsoft.com/office/powerpoint/2010/main" val="11845041"/>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userDrawn="1">
  <p:cSld name="Custom Layout">
    <p:spTree>
      <p:nvGrpSpPr>
        <p:cNvPr id="1" name=""/>
        <p:cNvGrpSpPr/>
        <p:nvPr/>
      </p:nvGrpSpPr>
      <p:grpSpPr>
        <a:xfrm>
          <a:off x="0" y="0"/>
          <a:ext cx="0" cy="0"/>
          <a:chOff x="0" y="0"/>
          <a:chExt cx="0" cy="0"/>
        </a:xfrm>
      </p:grpSpPr>
      <p:pic>
        <p:nvPicPr>
          <p:cNvPr id="2" name="Picture 6" descr="footer.gif"/>
          <p:cNvPicPr>
            <a:picLocks noChangeAspect="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0" y="5715000"/>
            <a:ext cx="91440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622307518"/>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pic>
        <p:nvPicPr>
          <p:cNvPr id="6" name="image1.jpg"/>
          <p:cNvPicPr>
            <a:picLocks noChangeAspect="1"/>
          </p:cNvPicPr>
          <p:nvPr/>
        </p:nvPicPr>
        <p:blipFill>
          <a:blip r:embed="rId2">
            <a:duotone>
              <a:schemeClr val="accent1"/>
              <a:srgbClr val="FFFFFF"/>
            </a:duotone>
          </a:blip>
          <a:stretch>
            <a:fillRect/>
          </a:stretch>
        </p:blipFill>
        <p:spPr>
          <a:xfrm>
            <a:off x="0" y="0"/>
            <a:ext cx="9144000" cy="6858000"/>
          </a:xfrm>
          <a:prstGeom prst="rect">
            <a:avLst/>
          </a:prstGeom>
          <a:noFill/>
          <a:ln>
            <a:noFill/>
          </a:ln>
        </p:spPr>
      </p:pic>
      <p:pic>
        <p:nvPicPr>
          <p:cNvPr id="7" name="image2.png"/>
          <p:cNvPicPr>
            <a:picLocks noChangeAspect="1"/>
          </p:cNvPicPr>
          <p:nvPr/>
        </p:nvPicPr>
        <p:blipFill>
          <a:blip r:embed="rId3">
            <a:duotone>
              <a:schemeClr val="accent1"/>
              <a:srgbClr val="FFFFFF"/>
            </a:duotone>
          </a:blip>
          <a:stretch>
            <a:fillRect/>
          </a:stretch>
        </p:blipFill>
        <p:spPr>
          <a:xfrm>
            <a:off x="571" y="428"/>
            <a:ext cx="9142858" cy="6857143"/>
          </a:xfrm>
          <a:prstGeom prst="rect">
            <a:avLst/>
          </a:prstGeom>
          <a:noFill/>
          <a:ln>
            <a:noFill/>
          </a:ln>
        </p:spPr>
      </p:pic>
      <p:pic>
        <p:nvPicPr>
          <p:cNvPr id="8" name="image3.png"/>
          <p:cNvPicPr>
            <a:picLocks noChangeAspect="1"/>
          </p:cNvPicPr>
          <p:nvPr/>
        </p:nvPicPr>
        <p:blipFill>
          <a:blip r:embed="rId4">
            <a:duotone>
              <a:schemeClr val="accent1"/>
              <a:srgbClr val="FFFFFF"/>
            </a:duotone>
          </a:blip>
          <a:stretch>
            <a:fillRect/>
          </a:stretch>
        </p:blipFill>
        <p:spPr>
          <a:xfrm>
            <a:off x="571" y="428"/>
            <a:ext cx="9142858" cy="6857143"/>
          </a:xfrm>
          <a:prstGeom prst="rect">
            <a:avLst/>
          </a:prstGeom>
          <a:noFill/>
          <a:ln>
            <a:noFill/>
          </a:ln>
        </p:spPr>
      </p:pic>
      <p:pic>
        <p:nvPicPr>
          <p:cNvPr id="9" name="image4.png"/>
          <p:cNvPicPr>
            <a:picLocks noChangeAspect="1"/>
          </p:cNvPicPr>
          <p:nvPr/>
        </p:nvPicPr>
        <p:blipFill>
          <a:blip r:embed="rId5"/>
          <a:stretch>
            <a:fillRect/>
          </a:stretch>
        </p:blipFill>
        <p:spPr>
          <a:xfrm>
            <a:off x="571" y="428"/>
            <a:ext cx="9142858" cy="6857143"/>
          </a:xfrm>
          <a:prstGeom prst="rect">
            <a:avLst/>
          </a:prstGeom>
          <a:noFill/>
          <a:ln>
            <a:noFill/>
          </a:ln>
        </p:spPr>
      </p:pic>
      <p:sp>
        <p:nvSpPr>
          <p:cNvPr id="31" name="Rectangle 31"/>
          <p:cNvSpPr>
            <a:spLocks noGrp="1"/>
          </p:cNvSpPr>
          <p:nvPr>
            <p:ph type="subTitle" idx="1"/>
          </p:nvPr>
        </p:nvSpPr>
        <p:spPr>
          <a:xfrm>
            <a:off x="2492734" y="5094577"/>
            <a:ext cx="6194066" cy="925223"/>
          </a:xfrm>
        </p:spPr>
        <p:txBody>
          <a:bodyPr/>
          <a:lstStyle>
            <a:lvl1pPr marL="0" indent="0" algn="r">
              <a:buNone/>
              <a:defRPr sz="2800"/>
            </a:lvl1pPr>
            <a:lvl2pPr marL="457200" indent="0" algn="ctr">
              <a:buNone/>
            </a:lvl2pPr>
            <a:lvl3pPr marL="914400" indent="0" algn="ctr">
              <a:buNone/>
            </a:lvl3pPr>
            <a:lvl4pPr marL="1371600" indent="0" algn="ctr">
              <a:buNone/>
            </a:lvl4pPr>
            <a:lvl5pPr marL="1828800" indent="0" algn="ctr">
              <a:buNone/>
            </a:lvl5pPr>
            <a:lvl6pPr marL="2286000" indent="0" algn="ctr">
              <a:buNone/>
            </a:lvl6pPr>
            <a:lvl7pPr marL="2743200" indent="0" algn="ctr">
              <a:buNone/>
            </a:lvl7pPr>
            <a:lvl8pPr marL="3200400" indent="0" algn="ctr">
              <a:buNone/>
            </a:lvl8pPr>
            <a:lvl9pPr marL="3657600" indent="0" algn="ctr">
              <a:buNone/>
            </a:lvl9pPr>
          </a:lstStyle>
          <a:p>
            <a:r>
              <a:rPr lang="en-US"/>
              <a:t>Click to edit Master subtitle style</a:t>
            </a:r>
          </a:p>
        </p:txBody>
      </p:sp>
      <p:sp>
        <p:nvSpPr>
          <p:cNvPr id="5" name="Rectangle 5"/>
          <p:cNvSpPr>
            <a:spLocks noGrp="1"/>
          </p:cNvSpPr>
          <p:nvPr>
            <p:ph type="ctrTitle"/>
          </p:nvPr>
        </p:nvSpPr>
        <p:spPr>
          <a:xfrm>
            <a:off x="1108986" y="3606800"/>
            <a:ext cx="7577814" cy="1470025"/>
          </a:xfrm>
        </p:spPr>
        <p:txBody>
          <a:bodyPr anchor="b" anchorCtr="0"/>
          <a:lstStyle>
            <a:lvl1pPr algn="r">
              <a:defRPr sz="4000"/>
            </a:lvl1pPr>
          </a:lstStyle>
          <a:p>
            <a:r>
              <a:rPr lang="en-US"/>
              <a:t>Click to edit Master title style</a:t>
            </a:r>
          </a:p>
        </p:txBody>
      </p:sp>
      <p:sp>
        <p:nvSpPr>
          <p:cNvPr id="10" name="Date Placeholder 9"/>
          <p:cNvSpPr>
            <a:spLocks noGrp="1"/>
          </p:cNvSpPr>
          <p:nvPr>
            <p:ph type="dt" sz="half" idx="10"/>
          </p:nvPr>
        </p:nvSpPr>
        <p:spPr/>
        <p:txBody>
          <a:bodyPr/>
          <a:lstStyle/>
          <a:p>
            <a:fld id="{5C14FD69-4A85-4715-A222-ABB225B63BC6}" type="datetimeFigureOut">
              <a:rPr lang="en-US" smtClean="0">
                <a:solidFill>
                  <a:prstClr val="black"/>
                </a:solidFill>
              </a:rPr>
              <a:pPr/>
              <a:t>6/19/2018</a:t>
            </a:fld>
            <a:endParaRPr lang="en-US">
              <a:solidFill>
                <a:prstClr val="black"/>
              </a:solidFill>
            </a:endParaRPr>
          </a:p>
        </p:txBody>
      </p:sp>
      <p:sp>
        <p:nvSpPr>
          <p:cNvPr id="11" name="Slide Number Placeholder 10"/>
          <p:cNvSpPr>
            <a:spLocks noGrp="1"/>
          </p:cNvSpPr>
          <p:nvPr>
            <p:ph type="sldNum" sz="quarter" idx="11"/>
          </p:nvPr>
        </p:nvSpPr>
        <p:spPr/>
        <p:txBody>
          <a:bodyPr/>
          <a:lstStyle/>
          <a:p>
            <a:pPr algn="r"/>
            <a:fld id="{D4C49B74-5DB2-4B03-B1D2-7F6A3C51C318}" type="slidenum">
              <a:rPr lang="en-US" smtClean="0">
                <a:solidFill>
                  <a:prstClr val="black"/>
                </a:solidFill>
              </a:rPr>
              <a:pPr algn="r"/>
              <a:t>‹#›</a:t>
            </a:fld>
            <a:endParaRPr lang="en-US">
              <a:solidFill>
                <a:prstClr val="black"/>
              </a:solidFill>
            </a:endParaRPr>
          </a:p>
        </p:txBody>
      </p:sp>
      <p:sp>
        <p:nvSpPr>
          <p:cNvPr id="12" name="Footer Placeholder 11"/>
          <p:cNvSpPr>
            <a:spLocks noGrp="1"/>
          </p:cNvSpPr>
          <p:nvPr>
            <p:ph type="ftr" sz="quarter" idx="12"/>
          </p:nvPr>
        </p:nvSpPr>
        <p:spPr/>
        <p:txBody>
          <a:bodyPr/>
          <a:lstStyle/>
          <a:p>
            <a:endParaRPr lang="en-US">
              <a:solidFill>
                <a:prstClr val="black"/>
              </a:solidFill>
            </a:endParaRPr>
          </a:p>
        </p:txBody>
      </p:sp>
    </p:spTree>
    <p:extLst>
      <p:ext uri="{BB962C8B-B14F-4D97-AF65-F5344CB8AC3E}">
        <p14:creationId xmlns:p14="http://schemas.microsoft.com/office/powerpoint/2010/main" val="3797282450"/>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preserve="1">
  <p:cSld name="Title and Text">
    <p:spTree>
      <p:nvGrpSpPr>
        <p:cNvPr id="1" name=""/>
        <p:cNvGrpSpPr/>
        <p:nvPr/>
      </p:nvGrpSpPr>
      <p:grpSpPr>
        <a:xfrm>
          <a:off x="0" y="0"/>
          <a:ext cx="0" cy="0"/>
          <a:chOff x="0" y="0"/>
          <a:chExt cx="0" cy="0"/>
        </a:xfrm>
      </p:grpSpPr>
      <p:sp>
        <p:nvSpPr>
          <p:cNvPr id="7" name="Rectangle 7"/>
          <p:cNvSpPr>
            <a:spLocks noGrp="1"/>
          </p:cNvSpPr>
          <p:nvPr>
            <p:ph type="body"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 name="Title 8"/>
          <p:cNvSpPr>
            <a:spLocks noGrp="1"/>
          </p:cNvSpPr>
          <p:nvPr>
            <p:ph type="title"/>
          </p:nvPr>
        </p:nvSpPr>
        <p:spPr>
          <a:xfrm>
            <a:off x="457200" y="359465"/>
            <a:ext cx="8229600" cy="1143000"/>
          </a:xfrm>
          <a:prstGeom prst="rect">
            <a:avLst/>
          </a:prstGeom>
        </p:spPr>
        <p:txBody>
          <a:bodyPr anchor="b" anchorCtr="0">
            <a:normAutofit/>
          </a:bodyPr>
          <a:lstStyle/>
          <a:p>
            <a:pPr algn="l"/>
            <a:r>
              <a:rPr lang="en-US"/>
              <a:t>Click to edit Master title style</a:t>
            </a:r>
          </a:p>
        </p:txBody>
      </p:sp>
      <p:sp>
        <p:nvSpPr>
          <p:cNvPr id="8" name="Date Placeholder 7"/>
          <p:cNvSpPr>
            <a:spLocks noGrp="1"/>
          </p:cNvSpPr>
          <p:nvPr>
            <p:ph type="dt" sz="half" idx="10"/>
          </p:nvPr>
        </p:nvSpPr>
        <p:spPr/>
        <p:txBody>
          <a:bodyPr/>
          <a:lstStyle/>
          <a:p>
            <a:fld id="{5C14FD69-4A85-4715-A222-ABB225B63BC6}" type="datetimeFigureOut">
              <a:rPr lang="en-US" smtClean="0">
                <a:solidFill>
                  <a:prstClr val="black"/>
                </a:solidFill>
              </a:rPr>
              <a:pPr/>
              <a:t>6/19/2018</a:t>
            </a:fld>
            <a:endParaRPr lang="en-US">
              <a:solidFill>
                <a:prstClr val="black"/>
              </a:solidFill>
            </a:endParaRPr>
          </a:p>
        </p:txBody>
      </p:sp>
      <p:sp>
        <p:nvSpPr>
          <p:cNvPr id="10" name="Slide Number Placeholder 9"/>
          <p:cNvSpPr>
            <a:spLocks noGrp="1"/>
          </p:cNvSpPr>
          <p:nvPr>
            <p:ph type="sldNum" sz="quarter" idx="11"/>
          </p:nvPr>
        </p:nvSpPr>
        <p:spPr/>
        <p:txBody>
          <a:bodyPr/>
          <a:lstStyle/>
          <a:p>
            <a:pPr algn="r"/>
            <a:fld id="{D4C49B74-5DB2-4B03-B1D2-7F6A3C51C318}" type="slidenum">
              <a:rPr lang="en-US" smtClean="0">
                <a:solidFill>
                  <a:prstClr val="black"/>
                </a:solidFill>
              </a:rPr>
              <a:pPr algn="r"/>
              <a:t>‹#›</a:t>
            </a:fld>
            <a:endParaRPr lang="en-US">
              <a:solidFill>
                <a:prstClr val="black"/>
              </a:solidFill>
            </a:endParaRPr>
          </a:p>
        </p:txBody>
      </p:sp>
      <p:sp>
        <p:nvSpPr>
          <p:cNvPr id="11" name="Footer Placeholder 10"/>
          <p:cNvSpPr>
            <a:spLocks noGrp="1"/>
          </p:cNvSpPr>
          <p:nvPr>
            <p:ph type="ftr" sz="quarter" idx="12"/>
          </p:nvPr>
        </p:nvSpPr>
        <p:spPr/>
        <p:txBody>
          <a:bodyPr/>
          <a:lstStyle/>
          <a:p>
            <a:endParaRPr lang="en-US">
              <a:solidFill>
                <a:prstClr val="black"/>
              </a:solidFill>
            </a:endParaRPr>
          </a:p>
        </p:txBody>
      </p:sp>
    </p:spTree>
    <p:extLst>
      <p:ext uri="{BB962C8B-B14F-4D97-AF65-F5344CB8AC3E}">
        <p14:creationId xmlns:p14="http://schemas.microsoft.com/office/powerpoint/2010/main" val="754981362"/>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preserve="1">
  <p:cSld name="Title Only">
    <p:spTree>
      <p:nvGrpSpPr>
        <p:cNvPr id="1" name=""/>
        <p:cNvGrpSpPr/>
        <p:nvPr/>
      </p:nvGrpSpPr>
      <p:grpSpPr>
        <a:xfrm>
          <a:off x="0" y="0"/>
          <a:ext cx="0" cy="0"/>
          <a:chOff x="0" y="0"/>
          <a:chExt cx="0" cy="0"/>
        </a:xfrm>
      </p:grpSpPr>
      <p:sp>
        <p:nvSpPr>
          <p:cNvPr id="6" name="Title 5"/>
          <p:cNvSpPr>
            <a:spLocks noGrp="1"/>
          </p:cNvSpPr>
          <p:nvPr>
            <p:ph type="title"/>
          </p:nvPr>
        </p:nvSpPr>
        <p:spPr>
          <a:xfrm>
            <a:off x="457200" y="359465"/>
            <a:ext cx="8229600" cy="1143000"/>
          </a:xfrm>
          <a:prstGeom prst="rect">
            <a:avLst/>
          </a:prstGeom>
        </p:spPr>
        <p:txBody>
          <a:bodyPr anchor="b" anchorCtr="0">
            <a:normAutofit/>
          </a:bodyPr>
          <a:lstStyle/>
          <a:p>
            <a:pPr algn="l"/>
            <a:r>
              <a:rPr lang="en-US"/>
              <a:t>Click to edit Master title style</a:t>
            </a:r>
          </a:p>
        </p:txBody>
      </p:sp>
      <p:sp>
        <p:nvSpPr>
          <p:cNvPr id="7" name="Date Placeholder 6"/>
          <p:cNvSpPr>
            <a:spLocks noGrp="1"/>
          </p:cNvSpPr>
          <p:nvPr>
            <p:ph type="dt" sz="half" idx="10"/>
          </p:nvPr>
        </p:nvSpPr>
        <p:spPr/>
        <p:txBody>
          <a:bodyPr/>
          <a:lstStyle/>
          <a:p>
            <a:fld id="{5C14FD69-4A85-4715-A222-ABB225B63BC6}" type="datetimeFigureOut">
              <a:rPr lang="en-US" smtClean="0">
                <a:solidFill>
                  <a:prstClr val="black"/>
                </a:solidFill>
              </a:rPr>
              <a:pPr/>
              <a:t>6/19/2018</a:t>
            </a:fld>
            <a:endParaRPr lang="en-US">
              <a:solidFill>
                <a:prstClr val="black"/>
              </a:solidFill>
            </a:endParaRPr>
          </a:p>
        </p:txBody>
      </p:sp>
      <p:sp>
        <p:nvSpPr>
          <p:cNvPr id="8" name="Slide Number Placeholder 7"/>
          <p:cNvSpPr>
            <a:spLocks noGrp="1"/>
          </p:cNvSpPr>
          <p:nvPr>
            <p:ph type="sldNum" sz="quarter" idx="11"/>
          </p:nvPr>
        </p:nvSpPr>
        <p:spPr/>
        <p:txBody>
          <a:bodyPr/>
          <a:lstStyle/>
          <a:p>
            <a:pPr algn="r"/>
            <a:fld id="{D4C49B74-5DB2-4B03-B1D2-7F6A3C51C318}" type="slidenum">
              <a:rPr lang="en-US" smtClean="0">
                <a:solidFill>
                  <a:prstClr val="black"/>
                </a:solidFill>
              </a:rPr>
              <a:pPr algn="r"/>
              <a:t>‹#›</a:t>
            </a:fld>
            <a:endParaRPr lang="en-US">
              <a:solidFill>
                <a:prstClr val="black"/>
              </a:solidFill>
            </a:endParaRPr>
          </a:p>
        </p:txBody>
      </p:sp>
      <p:sp>
        <p:nvSpPr>
          <p:cNvPr id="9" name="Footer Placeholder 8"/>
          <p:cNvSpPr>
            <a:spLocks noGrp="1"/>
          </p:cNvSpPr>
          <p:nvPr>
            <p:ph type="ftr" sz="quarter" idx="12"/>
          </p:nvPr>
        </p:nvSpPr>
        <p:spPr/>
        <p:txBody>
          <a:bodyPr/>
          <a:lstStyle/>
          <a:p>
            <a:endParaRPr lang="en-US">
              <a:solidFill>
                <a:prstClr val="black"/>
              </a:solidFill>
            </a:endParaRPr>
          </a:p>
        </p:txBody>
      </p:sp>
    </p:spTree>
    <p:extLst>
      <p:ext uri="{BB962C8B-B14F-4D97-AF65-F5344CB8AC3E}">
        <p14:creationId xmlns:p14="http://schemas.microsoft.com/office/powerpoint/2010/main" val="2649208094"/>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5" name="Date Placeholder 4"/>
          <p:cNvSpPr>
            <a:spLocks noGrp="1"/>
          </p:cNvSpPr>
          <p:nvPr>
            <p:ph type="dt" sz="half" idx="10"/>
          </p:nvPr>
        </p:nvSpPr>
        <p:spPr/>
        <p:txBody>
          <a:bodyPr/>
          <a:lstStyle/>
          <a:p>
            <a:fld id="{5C14FD69-4A85-4715-A222-ABB225B63BC6}" type="datetimeFigureOut">
              <a:rPr lang="en-US" smtClean="0">
                <a:solidFill>
                  <a:prstClr val="black"/>
                </a:solidFill>
              </a:rPr>
              <a:pPr/>
              <a:t>6/19/2018</a:t>
            </a:fld>
            <a:endParaRPr lang="en-US">
              <a:solidFill>
                <a:prstClr val="black"/>
              </a:solidFill>
            </a:endParaRPr>
          </a:p>
        </p:txBody>
      </p:sp>
      <p:sp>
        <p:nvSpPr>
          <p:cNvPr id="6" name="Slide Number Placeholder 5"/>
          <p:cNvSpPr>
            <a:spLocks noGrp="1"/>
          </p:cNvSpPr>
          <p:nvPr>
            <p:ph type="sldNum" sz="quarter" idx="11"/>
          </p:nvPr>
        </p:nvSpPr>
        <p:spPr/>
        <p:txBody>
          <a:bodyPr/>
          <a:lstStyle/>
          <a:p>
            <a:pPr algn="r"/>
            <a:fld id="{D4C49B74-5DB2-4B03-B1D2-7F6A3C51C318}" type="slidenum">
              <a:rPr lang="en-US" smtClean="0">
                <a:solidFill>
                  <a:prstClr val="black"/>
                </a:solidFill>
              </a:rPr>
              <a:pPr algn="r"/>
              <a:t>‹#›</a:t>
            </a:fld>
            <a:endParaRPr lang="en-US">
              <a:solidFill>
                <a:prstClr val="black"/>
              </a:solidFill>
            </a:endParaRPr>
          </a:p>
        </p:txBody>
      </p:sp>
      <p:sp>
        <p:nvSpPr>
          <p:cNvPr id="8" name="Footer Placeholder 7"/>
          <p:cNvSpPr>
            <a:spLocks noGrp="1"/>
          </p:cNvSpPr>
          <p:nvPr>
            <p:ph type="ftr" sz="quarter" idx="12"/>
          </p:nvPr>
        </p:nvSpPr>
        <p:spPr/>
        <p:txBody>
          <a:bodyPr/>
          <a:lstStyle/>
          <a:p>
            <a:endParaRPr lang="en-US">
              <a:solidFill>
                <a:prstClr val="black"/>
              </a:solidFill>
            </a:endParaRPr>
          </a:p>
        </p:txBody>
      </p:sp>
    </p:spTree>
    <p:extLst>
      <p:ext uri="{BB962C8B-B14F-4D97-AF65-F5344CB8AC3E}">
        <p14:creationId xmlns:p14="http://schemas.microsoft.com/office/powerpoint/2010/main" val="2328144889"/>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preserve="1">
  <p:cSld name="Title and 2-Column Text">
    <p:spTree>
      <p:nvGrpSpPr>
        <p:cNvPr id="1" name=""/>
        <p:cNvGrpSpPr/>
        <p:nvPr/>
      </p:nvGrpSpPr>
      <p:grpSpPr>
        <a:xfrm>
          <a:off x="0" y="0"/>
          <a:ext cx="0" cy="0"/>
          <a:chOff x="0" y="0"/>
          <a:chExt cx="0" cy="0"/>
        </a:xfrm>
      </p:grpSpPr>
      <p:sp>
        <p:nvSpPr>
          <p:cNvPr id="4" name="Rectangle 4"/>
          <p:cNvSpPr>
            <a:spLocks noGrp="1"/>
          </p:cNvSpPr>
          <p:nvPr>
            <p:ph type="body" sz="half" idx="1"/>
          </p:nvPr>
        </p:nvSpPr>
        <p:spPr>
          <a:xfrm>
            <a:off x="457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1" name="Rectangle 11"/>
          <p:cNvSpPr>
            <a:spLocks noGrp="1"/>
          </p:cNvSpPr>
          <p:nvPr>
            <p:ph type="body" sz="half" idx="2"/>
          </p:nvPr>
        </p:nvSpPr>
        <p:spPr>
          <a:xfrm>
            <a:off x="4648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Title 7"/>
          <p:cNvSpPr>
            <a:spLocks noGrp="1"/>
          </p:cNvSpPr>
          <p:nvPr>
            <p:ph type="title"/>
          </p:nvPr>
        </p:nvSpPr>
        <p:spPr>
          <a:xfrm>
            <a:off x="457200" y="359465"/>
            <a:ext cx="8229600" cy="1143000"/>
          </a:xfrm>
          <a:prstGeom prst="rect">
            <a:avLst/>
          </a:prstGeom>
        </p:spPr>
        <p:txBody>
          <a:bodyPr anchor="b" anchorCtr="0">
            <a:normAutofit/>
          </a:bodyPr>
          <a:lstStyle/>
          <a:p>
            <a:pPr algn="l"/>
            <a:r>
              <a:rPr lang="en-US"/>
              <a:t>Click to edit Master title style</a:t>
            </a:r>
          </a:p>
        </p:txBody>
      </p:sp>
      <p:sp>
        <p:nvSpPr>
          <p:cNvPr id="10" name="Date Placeholder 9"/>
          <p:cNvSpPr>
            <a:spLocks noGrp="1"/>
          </p:cNvSpPr>
          <p:nvPr>
            <p:ph type="dt" sz="half" idx="10"/>
          </p:nvPr>
        </p:nvSpPr>
        <p:spPr/>
        <p:txBody>
          <a:bodyPr/>
          <a:lstStyle/>
          <a:p>
            <a:fld id="{5C14FD69-4A85-4715-A222-ABB225B63BC6}" type="datetimeFigureOut">
              <a:rPr lang="en-US" smtClean="0">
                <a:solidFill>
                  <a:prstClr val="black"/>
                </a:solidFill>
              </a:rPr>
              <a:pPr/>
              <a:t>6/19/2018</a:t>
            </a:fld>
            <a:endParaRPr lang="en-US">
              <a:solidFill>
                <a:prstClr val="black"/>
              </a:solidFill>
            </a:endParaRPr>
          </a:p>
        </p:txBody>
      </p:sp>
      <p:sp>
        <p:nvSpPr>
          <p:cNvPr id="12" name="Slide Number Placeholder 11"/>
          <p:cNvSpPr>
            <a:spLocks noGrp="1"/>
          </p:cNvSpPr>
          <p:nvPr>
            <p:ph type="sldNum" sz="quarter" idx="11"/>
          </p:nvPr>
        </p:nvSpPr>
        <p:spPr/>
        <p:txBody>
          <a:bodyPr/>
          <a:lstStyle/>
          <a:p>
            <a:pPr algn="r"/>
            <a:fld id="{D4C49B74-5DB2-4B03-B1D2-7F6A3C51C318}" type="slidenum">
              <a:rPr lang="en-US" smtClean="0">
                <a:solidFill>
                  <a:prstClr val="black"/>
                </a:solidFill>
              </a:rPr>
              <a:pPr algn="r"/>
              <a:t>‹#›</a:t>
            </a:fld>
            <a:endParaRPr lang="en-US">
              <a:solidFill>
                <a:prstClr val="black"/>
              </a:solidFill>
            </a:endParaRPr>
          </a:p>
        </p:txBody>
      </p:sp>
      <p:sp>
        <p:nvSpPr>
          <p:cNvPr id="13" name="Footer Placeholder 12"/>
          <p:cNvSpPr>
            <a:spLocks noGrp="1"/>
          </p:cNvSpPr>
          <p:nvPr>
            <p:ph type="ftr" sz="quarter" idx="12"/>
          </p:nvPr>
        </p:nvSpPr>
        <p:spPr/>
        <p:txBody>
          <a:bodyPr/>
          <a:lstStyle/>
          <a:p>
            <a:endParaRPr lang="en-US">
              <a:solidFill>
                <a:prstClr val="black"/>
              </a:solidFill>
            </a:endParaRPr>
          </a:p>
        </p:txBody>
      </p:sp>
    </p:spTree>
    <p:extLst>
      <p:ext uri="{BB962C8B-B14F-4D97-AF65-F5344CB8AC3E}">
        <p14:creationId xmlns:p14="http://schemas.microsoft.com/office/powerpoint/2010/main" val="446673959"/>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secHead">
  <p:cSld name="Section Header">
    <p:spTree>
      <p:nvGrpSpPr>
        <p:cNvPr id="1" name="Shape 34"/>
        <p:cNvGrpSpPr/>
        <p:nvPr/>
      </p:nvGrpSpPr>
      <p:grpSpPr>
        <a:xfrm>
          <a:off x="0" y="0"/>
          <a:ext cx="0" cy="0"/>
          <a:chOff x="0" y="0"/>
          <a:chExt cx="0" cy="0"/>
        </a:xfrm>
      </p:grpSpPr>
      <p:sp>
        <p:nvSpPr>
          <p:cNvPr id="35" name="Shape 35"/>
          <p:cNvSpPr txBox="1">
            <a:spLocks noGrp="1"/>
          </p:cNvSpPr>
          <p:nvPr>
            <p:ph type="title"/>
          </p:nvPr>
        </p:nvSpPr>
        <p:spPr>
          <a:xfrm>
            <a:off x="722312" y="4406900"/>
            <a:ext cx="7772400" cy="1362075"/>
          </a:xfrm>
          <a:prstGeom prst="rect">
            <a:avLst/>
          </a:prstGeom>
          <a:noFill/>
          <a:ln>
            <a:noFill/>
          </a:ln>
        </p:spPr>
        <p:txBody>
          <a:bodyPr lIns="91425" tIns="91425" rIns="91425" bIns="91425" anchor="t" anchorCtr="0"/>
          <a:lstStyle>
            <a:lvl1pPr marL="0" marR="0" lvl="0" indent="0" algn="l" rtl="0">
              <a:spcBef>
                <a:spcPts val="0"/>
              </a:spcBef>
              <a:buClr>
                <a:schemeClr val="lt1"/>
              </a:buClr>
              <a:buFont typeface="Corbel"/>
              <a:buNone/>
              <a:defRPr sz="4000" b="1" i="0" u="none" strike="noStrike" cap="none">
                <a:solidFill>
                  <a:schemeClr val="lt1"/>
                </a:solidFill>
                <a:latin typeface="Corbel"/>
                <a:ea typeface="Corbel"/>
                <a:cs typeface="Corbel"/>
                <a:sym typeface="Corbel"/>
              </a:defRPr>
            </a:lvl1pPr>
            <a:lvl2pPr marL="0" marR="0" lvl="1" indent="0" algn="l" rtl="0">
              <a:spcBef>
                <a:spcPts val="0"/>
              </a:spcBef>
              <a:buNone/>
              <a:defRPr sz="1800" b="0" i="0" u="none" strike="noStrike" cap="none">
                <a:solidFill>
                  <a:schemeClr val="lt2"/>
                </a:solidFill>
              </a:defRPr>
            </a:lvl2pPr>
            <a:lvl3pPr marL="0" marR="0" lvl="2" indent="0" algn="l" rtl="0">
              <a:spcBef>
                <a:spcPts val="0"/>
              </a:spcBef>
              <a:buNone/>
              <a:defRPr sz="1800" b="0" i="0" u="none" strike="noStrike" cap="none">
                <a:solidFill>
                  <a:schemeClr val="lt2"/>
                </a:solidFill>
              </a:defRPr>
            </a:lvl3pPr>
            <a:lvl4pPr marL="0" marR="0" lvl="3" indent="0" algn="l" rtl="0">
              <a:spcBef>
                <a:spcPts val="0"/>
              </a:spcBef>
              <a:buNone/>
              <a:defRPr sz="1800" b="0" i="0" u="none" strike="noStrike" cap="none">
                <a:solidFill>
                  <a:schemeClr val="lt2"/>
                </a:solidFill>
              </a:defRPr>
            </a:lvl4pPr>
            <a:lvl5pPr marL="0" marR="0" lvl="4" indent="0" algn="l" rtl="0">
              <a:spcBef>
                <a:spcPts val="0"/>
              </a:spcBef>
              <a:buNone/>
              <a:defRPr sz="1800" b="0" i="0" u="none" strike="noStrike" cap="none">
                <a:solidFill>
                  <a:schemeClr val="lt2"/>
                </a:solidFill>
              </a:defRPr>
            </a:lvl5pPr>
            <a:lvl6pPr marL="0" marR="0" lvl="5" indent="0" algn="l" rtl="0">
              <a:spcBef>
                <a:spcPts val="0"/>
              </a:spcBef>
              <a:buNone/>
              <a:defRPr sz="1800" b="0" i="0" u="none" strike="noStrike" cap="none">
                <a:solidFill>
                  <a:schemeClr val="lt2"/>
                </a:solidFill>
              </a:defRPr>
            </a:lvl6pPr>
            <a:lvl7pPr marL="0" marR="0" lvl="6" indent="0" algn="l" rtl="0">
              <a:spcBef>
                <a:spcPts val="0"/>
              </a:spcBef>
              <a:buNone/>
              <a:defRPr sz="1800" b="0" i="0" u="none" strike="noStrike" cap="none">
                <a:solidFill>
                  <a:schemeClr val="lt2"/>
                </a:solidFill>
              </a:defRPr>
            </a:lvl7pPr>
            <a:lvl8pPr marL="0" marR="0" lvl="7" indent="0" algn="l" rtl="0">
              <a:spcBef>
                <a:spcPts val="0"/>
              </a:spcBef>
              <a:buNone/>
              <a:defRPr sz="1800" b="0" i="0" u="none" strike="noStrike" cap="none">
                <a:solidFill>
                  <a:schemeClr val="lt2"/>
                </a:solidFill>
              </a:defRPr>
            </a:lvl8pPr>
            <a:lvl9pPr marL="0" marR="0" lvl="8" indent="0" algn="l" rtl="0">
              <a:spcBef>
                <a:spcPts val="0"/>
              </a:spcBef>
              <a:buNone/>
              <a:defRPr sz="1800" b="0" i="0" u="none" strike="noStrike" cap="none">
                <a:solidFill>
                  <a:schemeClr val="lt2"/>
                </a:solidFill>
              </a:defRPr>
            </a:lvl9pPr>
          </a:lstStyle>
          <a:p>
            <a:endParaRPr/>
          </a:p>
        </p:txBody>
      </p:sp>
      <p:sp>
        <p:nvSpPr>
          <p:cNvPr id="36" name="Shape 36"/>
          <p:cNvSpPr txBox="1">
            <a:spLocks noGrp="1"/>
          </p:cNvSpPr>
          <p:nvPr>
            <p:ph type="body" idx="1"/>
          </p:nvPr>
        </p:nvSpPr>
        <p:spPr>
          <a:xfrm>
            <a:off x="722312" y="2906713"/>
            <a:ext cx="7772400" cy="1500187"/>
          </a:xfrm>
          <a:prstGeom prst="rect">
            <a:avLst/>
          </a:prstGeom>
          <a:noFill/>
          <a:ln>
            <a:noFill/>
          </a:ln>
        </p:spPr>
        <p:txBody>
          <a:bodyPr lIns="91425" tIns="91425" rIns="91425" bIns="91425" anchor="b" anchorCtr="0"/>
          <a:lstStyle>
            <a:lvl1pPr marL="0" marR="0" lvl="0" indent="0" algn="l" rtl="0">
              <a:lnSpc>
                <a:spcPct val="150000"/>
              </a:lnSpc>
              <a:spcBef>
                <a:spcPts val="400"/>
              </a:spcBef>
              <a:buClr>
                <a:schemeClr val="lt2"/>
              </a:buClr>
              <a:buFont typeface="Arial"/>
              <a:buNone/>
              <a:defRPr sz="2000" b="0" i="0" u="none" strike="noStrike" cap="none">
                <a:solidFill>
                  <a:schemeClr val="lt2"/>
                </a:solidFill>
                <a:latin typeface="Corbel"/>
                <a:ea typeface="Corbel"/>
                <a:cs typeface="Corbel"/>
                <a:sym typeface="Corbel"/>
              </a:defRPr>
            </a:lvl1pPr>
            <a:lvl2pPr marL="457200" marR="0" lvl="1" indent="0" algn="l" rtl="0">
              <a:lnSpc>
                <a:spcPct val="150000"/>
              </a:lnSpc>
              <a:spcBef>
                <a:spcPts val="360"/>
              </a:spcBef>
              <a:buClr>
                <a:schemeClr val="lt1"/>
              </a:buClr>
              <a:buFont typeface="Arial"/>
              <a:buNone/>
              <a:defRPr sz="1800" b="0" i="0" u="none" strike="noStrike" cap="none">
                <a:solidFill>
                  <a:schemeClr val="lt1"/>
                </a:solidFill>
                <a:latin typeface="Corbel"/>
                <a:ea typeface="Corbel"/>
                <a:cs typeface="Corbel"/>
                <a:sym typeface="Corbel"/>
              </a:defRPr>
            </a:lvl2pPr>
            <a:lvl3pPr marL="914400" marR="0" lvl="2" indent="0" algn="l" rtl="0">
              <a:lnSpc>
                <a:spcPct val="150000"/>
              </a:lnSpc>
              <a:spcBef>
                <a:spcPts val="320"/>
              </a:spcBef>
              <a:buClr>
                <a:schemeClr val="lt1"/>
              </a:buClr>
              <a:buFont typeface="Arial"/>
              <a:buNone/>
              <a:defRPr sz="1600" b="0" i="0" u="none" strike="noStrike" cap="none">
                <a:solidFill>
                  <a:schemeClr val="lt1"/>
                </a:solidFill>
                <a:latin typeface="Corbel"/>
                <a:ea typeface="Corbel"/>
                <a:cs typeface="Corbel"/>
                <a:sym typeface="Corbel"/>
              </a:defRPr>
            </a:lvl3pPr>
            <a:lvl4pPr marL="1371600" marR="0" lvl="3" indent="0" algn="l" rtl="0">
              <a:lnSpc>
                <a:spcPct val="150000"/>
              </a:lnSpc>
              <a:spcBef>
                <a:spcPts val="280"/>
              </a:spcBef>
              <a:buClr>
                <a:schemeClr val="lt1"/>
              </a:buClr>
              <a:buFont typeface="Arial"/>
              <a:buNone/>
              <a:defRPr sz="1400" b="0" i="0" u="none" strike="noStrike" cap="none">
                <a:solidFill>
                  <a:schemeClr val="lt1"/>
                </a:solidFill>
                <a:latin typeface="Corbel"/>
                <a:ea typeface="Corbel"/>
                <a:cs typeface="Corbel"/>
                <a:sym typeface="Corbel"/>
              </a:defRPr>
            </a:lvl4pPr>
            <a:lvl5pPr marL="1828800" marR="0" lvl="4" indent="0" algn="l" rtl="0">
              <a:lnSpc>
                <a:spcPct val="150000"/>
              </a:lnSpc>
              <a:spcBef>
                <a:spcPts val="280"/>
              </a:spcBef>
              <a:buClr>
                <a:schemeClr val="lt1"/>
              </a:buClr>
              <a:buFont typeface="Arial"/>
              <a:buNone/>
              <a:defRPr sz="1400" b="0" i="0" u="none" strike="noStrike" cap="none">
                <a:solidFill>
                  <a:schemeClr val="lt1"/>
                </a:solidFill>
                <a:latin typeface="Corbel"/>
                <a:ea typeface="Corbel"/>
                <a:cs typeface="Corbel"/>
                <a:sym typeface="Corbel"/>
              </a:defRPr>
            </a:lvl5pPr>
            <a:lvl6pPr marL="2286000" marR="0" lvl="5" indent="0" algn="l" rtl="0">
              <a:spcBef>
                <a:spcPts val="280"/>
              </a:spcBef>
              <a:buClr>
                <a:schemeClr val="lt1"/>
              </a:buClr>
              <a:buFont typeface="Arial"/>
              <a:buNone/>
              <a:defRPr sz="1400" b="0" i="0" u="none" strike="noStrike" cap="none">
                <a:solidFill>
                  <a:schemeClr val="lt1"/>
                </a:solidFill>
                <a:latin typeface="Corbel"/>
                <a:ea typeface="Corbel"/>
                <a:cs typeface="Corbel"/>
                <a:sym typeface="Corbel"/>
              </a:defRPr>
            </a:lvl6pPr>
            <a:lvl7pPr marL="2743200" marR="0" lvl="6" indent="0" algn="l" rtl="0">
              <a:spcBef>
                <a:spcPts val="280"/>
              </a:spcBef>
              <a:buClr>
                <a:schemeClr val="lt1"/>
              </a:buClr>
              <a:buFont typeface="Arial"/>
              <a:buNone/>
              <a:defRPr sz="1400" b="0" i="0" u="none" strike="noStrike" cap="none">
                <a:solidFill>
                  <a:schemeClr val="lt1"/>
                </a:solidFill>
                <a:latin typeface="Corbel"/>
                <a:ea typeface="Corbel"/>
                <a:cs typeface="Corbel"/>
                <a:sym typeface="Corbel"/>
              </a:defRPr>
            </a:lvl7pPr>
            <a:lvl8pPr marL="3200400" marR="0" lvl="7" indent="0" algn="l" rtl="0">
              <a:spcBef>
                <a:spcPts val="280"/>
              </a:spcBef>
              <a:buClr>
                <a:schemeClr val="lt1"/>
              </a:buClr>
              <a:buFont typeface="Arial"/>
              <a:buNone/>
              <a:defRPr sz="1400" b="0" i="0" u="none" strike="noStrike" cap="none">
                <a:solidFill>
                  <a:schemeClr val="lt1"/>
                </a:solidFill>
                <a:latin typeface="Corbel"/>
                <a:ea typeface="Corbel"/>
                <a:cs typeface="Corbel"/>
                <a:sym typeface="Corbel"/>
              </a:defRPr>
            </a:lvl8pPr>
            <a:lvl9pPr marL="3657600" marR="0" lvl="8" indent="0" algn="l" rtl="0">
              <a:spcBef>
                <a:spcPts val="280"/>
              </a:spcBef>
              <a:buClr>
                <a:schemeClr val="lt1"/>
              </a:buClr>
              <a:buFont typeface="Arial"/>
              <a:buNone/>
              <a:defRPr sz="1400" b="0" i="0" u="none" strike="noStrike" cap="none">
                <a:solidFill>
                  <a:schemeClr val="lt1"/>
                </a:solidFill>
                <a:latin typeface="Corbel"/>
                <a:ea typeface="Corbel"/>
                <a:cs typeface="Corbel"/>
                <a:sym typeface="Corbel"/>
              </a:defRPr>
            </a:lvl9pPr>
          </a:lstStyle>
          <a:p>
            <a:endParaRPr/>
          </a:p>
        </p:txBody>
      </p:sp>
      <p:sp>
        <p:nvSpPr>
          <p:cNvPr id="37" name="Shape 37"/>
          <p:cNvSpPr txBox="1">
            <a:spLocks noGrp="1"/>
          </p:cNvSpPr>
          <p:nvPr>
            <p:ph type="dt" idx="10"/>
          </p:nvPr>
        </p:nvSpPr>
        <p:spPr>
          <a:xfrm>
            <a:off x="457200" y="6356350"/>
            <a:ext cx="2133599" cy="365125"/>
          </a:xfrm>
          <a:prstGeom prst="rect">
            <a:avLst/>
          </a:prstGeom>
          <a:noFill/>
          <a:ln>
            <a:noFill/>
          </a:ln>
        </p:spPr>
        <p:txBody>
          <a:bodyPr lIns="91425" tIns="91425" rIns="91425" bIns="91425" anchor="ctr" anchorCtr="0"/>
          <a:lstStyle>
            <a:lvl1pPr marL="0" marR="0" lvl="0" indent="0" algn="l" rtl="0">
              <a:spcBef>
                <a:spcPts val="0"/>
              </a:spcBef>
              <a:buNone/>
              <a:defRPr sz="1200">
                <a:solidFill>
                  <a:schemeClr val="lt1"/>
                </a:solidFill>
                <a:latin typeface="Corbel"/>
                <a:ea typeface="Corbel"/>
                <a:cs typeface="Corbel"/>
                <a:sym typeface="Corbel"/>
              </a:defRPr>
            </a:lvl1pPr>
            <a:lvl2pPr marL="457200" marR="0" lvl="1" indent="0" algn="l" rtl="0">
              <a:spcBef>
                <a:spcPts val="0"/>
              </a:spcBef>
              <a:buNone/>
              <a:defRPr sz="1800" b="0" i="0" u="none" strike="noStrike" cap="none">
                <a:solidFill>
                  <a:schemeClr val="lt1"/>
                </a:solidFill>
                <a:latin typeface="Corbel"/>
                <a:ea typeface="Corbel"/>
                <a:cs typeface="Corbel"/>
                <a:sym typeface="Corbel"/>
              </a:defRPr>
            </a:lvl2pPr>
            <a:lvl3pPr marL="914400" marR="0" lvl="2" indent="0" algn="l" rtl="0">
              <a:spcBef>
                <a:spcPts val="0"/>
              </a:spcBef>
              <a:buNone/>
              <a:defRPr sz="1800" b="0" i="0" u="none" strike="noStrike" cap="none">
                <a:solidFill>
                  <a:schemeClr val="lt1"/>
                </a:solidFill>
                <a:latin typeface="Corbel"/>
                <a:ea typeface="Corbel"/>
                <a:cs typeface="Corbel"/>
                <a:sym typeface="Corbel"/>
              </a:defRPr>
            </a:lvl3pPr>
            <a:lvl4pPr marL="1371600" marR="0" lvl="3" indent="0" algn="l" rtl="0">
              <a:spcBef>
                <a:spcPts val="0"/>
              </a:spcBef>
              <a:buNone/>
              <a:defRPr sz="1800" b="0" i="0" u="none" strike="noStrike" cap="none">
                <a:solidFill>
                  <a:schemeClr val="lt1"/>
                </a:solidFill>
                <a:latin typeface="Corbel"/>
                <a:ea typeface="Corbel"/>
                <a:cs typeface="Corbel"/>
                <a:sym typeface="Corbel"/>
              </a:defRPr>
            </a:lvl4pPr>
            <a:lvl5pPr marL="1828800" marR="0" lvl="4" indent="0" algn="l" rtl="0">
              <a:spcBef>
                <a:spcPts val="0"/>
              </a:spcBef>
              <a:buNone/>
              <a:defRPr sz="1800" b="0" i="0" u="none" strike="noStrike" cap="none">
                <a:solidFill>
                  <a:schemeClr val="lt1"/>
                </a:solidFill>
                <a:latin typeface="Corbel"/>
                <a:ea typeface="Corbel"/>
                <a:cs typeface="Corbel"/>
                <a:sym typeface="Corbel"/>
              </a:defRPr>
            </a:lvl5pPr>
            <a:lvl6pPr marL="2286000" marR="0" lvl="5" indent="0" algn="l" rtl="0">
              <a:spcBef>
                <a:spcPts val="0"/>
              </a:spcBef>
              <a:buNone/>
              <a:defRPr sz="1800" b="0" i="0" u="none" strike="noStrike" cap="none">
                <a:solidFill>
                  <a:schemeClr val="lt1"/>
                </a:solidFill>
                <a:latin typeface="Corbel"/>
                <a:ea typeface="Corbel"/>
                <a:cs typeface="Corbel"/>
                <a:sym typeface="Corbel"/>
              </a:defRPr>
            </a:lvl6pPr>
            <a:lvl7pPr marL="2743200" marR="0" lvl="6" indent="0" algn="l" rtl="0">
              <a:spcBef>
                <a:spcPts val="0"/>
              </a:spcBef>
              <a:buNone/>
              <a:defRPr sz="1800" b="0" i="0" u="none" strike="noStrike" cap="none">
                <a:solidFill>
                  <a:schemeClr val="lt1"/>
                </a:solidFill>
                <a:latin typeface="Corbel"/>
                <a:ea typeface="Corbel"/>
                <a:cs typeface="Corbel"/>
                <a:sym typeface="Corbel"/>
              </a:defRPr>
            </a:lvl7pPr>
            <a:lvl8pPr marL="3200400" marR="0" lvl="7" indent="0" algn="l" rtl="0">
              <a:spcBef>
                <a:spcPts val="0"/>
              </a:spcBef>
              <a:buNone/>
              <a:defRPr sz="1800" b="0" i="0" u="none" strike="noStrike" cap="none">
                <a:solidFill>
                  <a:schemeClr val="lt1"/>
                </a:solidFill>
                <a:latin typeface="Corbel"/>
                <a:ea typeface="Corbel"/>
                <a:cs typeface="Corbel"/>
                <a:sym typeface="Corbel"/>
              </a:defRPr>
            </a:lvl8pPr>
            <a:lvl9pPr marL="3657600" marR="0" lvl="8" indent="0" algn="l" rtl="0">
              <a:spcBef>
                <a:spcPts val="0"/>
              </a:spcBef>
              <a:buNone/>
              <a:defRPr sz="1800" b="0" i="0" u="none" strike="noStrike" cap="none">
                <a:solidFill>
                  <a:schemeClr val="lt1"/>
                </a:solidFill>
                <a:latin typeface="Corbel"/>
                <a:ea typeface="Corbel"/>
                <a:cs typeface="Corbel"/>
                <a:sym typeface="Corbel"/>
              </a:defRPr>
            </a:lvl9pPr>
          </a:lstStyle>
          <a:p>
            <a:endParaRPr/>
          </a:p>
        </p:txBody>
      </p:sp>
      <p:sp>
        <p:nvSpPr>
          <p:cNvPr id="38" name="Shape 38"/>
          <p:cNvSpPr txBox="1">
            <a:spLocks noGrp="1"/>
          </p:cNvSpPr>
          <p:nvPr>
            <p:ph type="ftr" idx="11"/>
          </p:nvPr>
        </p:nvSpPr>
        <p:spPr>
          <a:xfrm>
            <a:off x="3124200" y="6356350"/>
            <a:ext cx="2895600" cy="365125"/>
          </a:xfrm>
          <a:prstGeom prst="rect">
            <a:avLst/>
          </a:prstGeom>
          <a:noFill/>
          <a:ln>
            <a:noFill/>
          </a:ln>
        </p:spPr>
        <p:txBody>
          <a:bodyPr lIns="91425" tIns="91425" rIns="91425" bIns="91425" anchor="ctr" anchorCtr="0"/>
          <a:lstStyle>
            <a:lvl1pPr marL="0" marR="0" lvl="0" indent="0" algn="ctr" rtl="0">
              <a:spcBef>
                <a:spcPts val="0"/>
              </a:spcBef>
              <a:buNone/>
              <a:defRPr sz="1200">
                <a:solidFill>
                  <a:schemeClr val="lt1"/>
                </a:solidFill>
                <a:latin typeface="Corbel"/>
                <a:ea typeface="Corbel"/>
                <a:cs typeface="Corbel"/>
                <a:sym typeface="Corbel"/>
              </a:defRPr>
            </a:lvl1pPr>
            <a:lvl2pPr marL="457200" marR="0" lvl="1" indent="0" algn="l" rtl="0">
              <a:spcBef>
                <a:spcPts val="0"/>
              </a:spcBef>
              <a:buNone/>
              <a:defRPr sz="1800" b="0" i="0" u="none" strike="noStrike" cap="none">
                <a:solidFill>
                  <a:schemeClr val="lt1"/>
                </a:solidFill>
                <a:latin typeface="Corbel"/>
                <a:ea typeface="Corbel"/>
                <a:cs typeface="Corbel"/>
                <a:sym typeface="Corbel"/>
              </a:defRPr>
            </a:lvl2pPr>
            <a:lvl3pPr marL="914400" marR="0" lvl="2" indent="0" algn="l" rtl="0">
              <a:spcBef>
                <a:spcPts val="0"/>
              </a:spcBef>
              <a:buNone/>
              <a:defRPr sz="1800" b="0" i="0" u="none" strike="noStrike" cap="none">
                <a:solidFill>
                  <a:schemeClr val="lt1"/>
                </a:solidFill>
                <a:latin typeface="Corbel"/>
                <a:ea typeface="Corbel"/>
                <a:cs typeface="Corbel"/>
                <a:sym typeface="Corbel"/>
              </a:defRPr>
            </a:lvl3pPr>
            <a:lvl4pPr marL="1371600" marR="0" lvl="3" indent="0" algn="l" rtl="0">
              <a:spcBef>
                <a:spcPts val="0"/>
              </a:spcBef>
              <a:buNone/>
              <a:defRPr sz="1800" b="0" i="0" u="none" strike="noStrike" cap="none">
                <a:solidFill>
                  <a:schemeClr val="lt1"/>
                </a:solidFill>
                <a:latin typeface="Corbel"/>
                <a:ea typeface="Corbel"/>
                <a:cs typeface="Corbel"/>
                <a:sym typeface="Corbel"/>
              </a:defRPr>
            </a:lvl4pPr>
            <a:lvl5pPr marL="1828800" marR="0" lvl="4" indent="0" algn="l" rtl="0">
              <a:spcBef>
                <a:spcPts val="0"/>
              </a:spcBef>
              <a:buNone/>
              <a:defRPr sz="1800" b="0" i="0" u="none" strike="noStrike" cap="none">
                <a:solidFill>
                  <a:schemeClr val="lt1"/>
                </a:solidFill>
                <a:latin typeface="Corbel"/>
                <a:ea typeface="Corbel"/>
                <a:cs typeface="Corbel"/>
                <a:sym typeface="Corbel"/>
              </a:defRPr>
            </a:lvl5pPr>
            <a:lvl6pPr marL="2286000" marR="0" lvl="5" indent="0" algn="l" rtl="0">
              <a:spcBef>
                <a:spcPts val="0"/>
              </a:spcBef>
              <a:buNone/>
              <a:defRPr sz="1800" b="0" i="0" u="none" strike="noStrike" cap="none">
                <a:solidFill>
                  <a:schemeClr val="lt1"/>
                </a:solidFill>
                <a:latin typeface="Corbel"/>
                <a:ea typeface="Corbel"/>
                <a:cs typeface="Corbel"/>
                <a:sym typeface="Corbel"/>
              </a:defRPr>
            </a:lvl6pPr>
            <a:lvl7pPr marL="2743200" marR="0" lvl="6" indent="0" algn="l" rtl="0">
              <a:spcBef>
                <a:spcPts val="0"/>
              </a:spcBef>
              <a:buNone/>
              <a:defRPr sz="1800" b="0" i="0" u="none" strike="noStrike" cap="none">
                <a:solidFill>
                  <a:schemeClr val="lt1"/>
                </a:solidFill>
                <a:latin typeface="Corbel"/>
                <a:ea typeface="Corbel"/>
                <a:cs typeface="Corbel"/>
                <a:sym typeface="Corbel"/>
              </a:defRPr>
            </a:lvl7pPr>
            <a:lvl8pPr marL="3200400" marR="0" lvl="7" indent="0" algn="l" rtl="0">
              <a:spcBef>
                <a:spcPts val="0"/>
              </a:spcBef>
              <a:buNone/>
              <a:defRPr sz="1800" b="0" i="0" u="none" strike="noStrike" cap="none">
                <a:solidFill>
                  <a:schemeClr val="lt1"/>
                </a:solidFill>
                <a:latin typeface="Corbel"/>
                <a:ea typeface="Corbel"/>
                <a:cs typeface="Corbel"/>
                <a:sym typeface="Corbel"/>
              </a:defRPr>
            </a:lvl8pPr>
            <a:lvl9pPr marL="3657600" marR="0" lvl="8" indent="0" algn="l" rtl="0">
              <a:spcBef>
                <a:spcPts val="0"/>
              </a:spcBef>
              <a:buNone/>
              <a:defRPr sz="1800" b="0" i="0" u="none" strike="noStrike" cap="none">
                <a:solidFill>
                  <a:schemeClr val="lt1"/>
                </a:solidFill>
                <a:latin typeface="Corbel"/>
                <a:ea typeface="Corbel"/>
                <a:cs typeface="Corbel"/>
                <a:sym typeface="Corbel"/>
              </a:defRPr>
            </a:lvl9pPr>
          </a:lstStyle>
          <a:p>
            <a:endParaRPr/>
          </a:p>
        </p:txBody>
      </p:sp>
      <p:sp>
        <p:nvSpPr>
          <p:cNvPr id="39" name="Shape 39"/>
          <p:cNvSpPr txBox="1">
            <a:spLocks noGrp="1"/>
          </p:cNvSpPr>
          <p:nvPr>
            <p:ph type="sldNum" idx="12"/>
          </p:nvPr>
        </p:nvSpPr>
        <p:spPr>
          <a:xfrm>
            <a:off x="6553200" y="6356350"/>
            <a:ext cx="2133599" cy="365125"/>
          </a:xfrm>
          <a:prstGeom prst="rect">
            <a:avLst/>
          </a:prstGeom>
          <a:noFill/>
          <a:ln>
            <a:noFill/>
          </a:ln>
        </p:spPr>
        <p:txBody>
          <a:bodyPr lIns="91425" tIns="45700" rIns="91425" bIns="45700" anchor="ctr" anchorCtr="0">
            <a:noAutofit/>
          </a:bodyPr>
          <a:lstStyle/>
          <a:p>
            <a:pPr marL="0" marR="0" lvl="0" indent="0" algn="r" rtl="0">
              <a:spcBef>
                <a:spcPts val="0"/>
              </a:spcBef>
              <a:buSzPct val="25000"/>
              <a:buNone/>
            </a:pPr>
            <a:fld id="{00000000-1234-1234-1234-123412341234}" type="slidenum">
              <a:rPr lang="en-US" sz="1200">
                <a:solidFill>
                  <a:schemeClr val="lt1"/>
                </a:solidFill>
                <a:latin typeface="Corbel"/>
                <a:ea typeface="Corbel"/>
                <a:cs typeface="Corbel"/>
                <a:sym typeface="Corbel"/>
              </a:rPr>
              <a:t>‹#›</a:t>
            </a:fld>
            <a:endParaRPr lang="en-US" sz="1200">
              <a:solidFill>
                <a:schemeClr val="lt1"/>
              </a:solidFill>
              <a:latin typeface="Corbel"/>
              <a:ea typeface="Corbel"/>
              <a:cs typeface="Corbel"/>
              <a:sym typeface="Corbel"/>
            </a:endParaRPr>
          </a:p>
        </p:txBody>
      </p:sp>
    </p:spTree>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preserve="1">
  <p:cSld name="Title and Content">
    <p:spTree>
      <p:nvGrpSpPr>
        <p:cNvPr id="1" name=""/>
        <p:cNvGrpSpPr/>
        <p:nvPr/>
      </p:nvGrpSpPr>
      <p:grpSpPr>
        <a:xfrm>
          <a:off x="0" y="0"/>
          <a:ext cx="0" cy="0"/>
          <a:chOff x="0" y="0"/>
          <a:chExt cx="0" cy="0"/>
        </a:xfrm>
      </p:grpSpPr>
      <p:sp>
        <p:nvSpPr>
          <p:cNvPr id="16" name="Rectangle 16"/>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Title 6"/>
          <p:cNvSpPr>
            <a:spLocks noGrp="1"/>
          </p:cNvSpPr>
          <p:nvPr>
            <p:ph type="title"/>
          </p:nvPr>
        </p:nvSpPr>
        <p:spPr>
          <a:xfrm>
            <a:off x="457200" y="359465"/>
            <a:ext cx="8229600" cy="1143000"/>
          </a:xfrm>
          <a:prstGeom prst="rect">
            <a:avLst/>
          </a:prstGeom>
        </p:spPr>
        <p:txBody>
          <a:bodyPr anchor="b" anchorCtr="0">
            <a:normAutofit/>
          </a:bodyPr>
          <a:lstStyle/>
          <a:p>
            <a:pPr algn="l"/>
            <a:r>
              <a:rPr lang="en-US"/>
              <a:t>Click to edit Master title style</a:t>
            </a:r>
          </a:p>
        </p:txBody>
      </p:sp>
      <p:sp>
        <p:nvSpPr>
          <p:cNvPr id="8" name="Date Placeholder 7"/>
          <p:cNvSpPr>
            <a:spLocks noGrp="1"/>
          </p:cNvSpPr>
          <p:nvPr>
            <p:ph type="dt" sz="half" idx="10"/>
          </p:nvPr>
        </p:nvSpPr>
        <p:spPr/>
        <p:txBody>
          <a:bodyPr/>
          <a:lstStyle/>
          <a:p>
            <a:fld id="{5C14FD69-4A85-4715-A222-ABB225B63BC6}" type="datetimeFigureOut">
              <a:rPr lang="en-US" smtClean="0">
                <a:solidFill>
                  <a:prstClr val="black"/>
                </a:solidFill>
              </a:rPr>
              <a:pPr/>
              <a:t>6/19/2018</a:t>
            </a:fld>
            <a:endParaRPr lang="en-US">
              <a:solidFill>
                <a:prstClr val="black"/>
              </a:solidFill>
            </a:endParaRPr>
          </a:p>
        </p:txBody>
      </p:sp>
      <p:sp>
        <p:nvSpPr>
          <p:cNvPr id="9" name="Slide Number Placeholder 8"/>
          <p:cNvSpPr>
            <a:spLocks noGrp="1"/>
          </p:cNvSpPr>
          <p:nvPr>
            <p:ph type="sldNum" sz="quarter" idx="11"/>
          </p:nvPr>
        </p:nvSpPr>
        <p:spPr/>
        <p:txBody>
          <a:bodyPr/>
          <a:lstStyle/>
          <a:p>
            <a:pPr algn="r"/>
            <a:fld id="{D4C49B74-5DB2-4B03-B1D2-7F6A3C51C318}" type="slidenum">
              <a:rPr lang="en-US" smtClean="0">
                <a:solidFill>
                  <a:prstClr val="black"/>
                </a:solidFill>
              </a:rPr>
              <a:pPr algn="r"/>
              <a:t>‹#›</a:t>
            </a:fld>
            <a:endParaRPr lang="en-US">
              <a:solidFill>
                <a:prstClr val="black"/>
              </a:solidFill>
            </a:endParaRPr>
          </a:p>
        </p:txBody>
      </p:sp>
      <p:sp>
        <p:nvSpPr>
          <p:cNvPr id="10" name="Footer Placeholder 9"/>
          <p:cNvSpPr>
            <a:spLocks noGrp="1"/>
          </p:cNvSpPr>
          <p:nvPr>
            <p:ph type="ftr" sz="quarter" idx="12"/>
          </p:nvPr>
        </p:nvSpPr>
        <p:spPr/>
        <p:txBody>
          <a:bodyPr/>
          <a:lstStyle/>
          <a:p>
            <a:endParaRPr lang="en-US">
              <a:solidFill>
                <a:prstClr val="black"/>
              </a:solidFill>
            </a:endParaRPr>
          </a:p>
        </p:txBody>
      </p:sp>
    </p:spTree>
    <p:extLst>
      <p:ext uri="{BB962C8B-B14F-4D97-AF65-F5344CB8AC3E}">
        <p14:creationId xmlns:p14="http://schemas.microsoft.com/office/powerpoint/2010/main" val="278906908"/>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preserve="1">
  <p:cSld name="Title and 2 Content">
    <p:spTree>
      <p:nvGrpSpPr>
        <p:cNvPr id="1" name=""/>
        <p:cNvGrpSpPr/>
        <p:nvPr/>
      </p:nvGrpSpPr>
      <p:grpSpPr>
        <a:xfrm>
          <a:off x="0" y="0"/>
          <a:ext cx="0" cy="0"/>
          <a:chOff x="0" y="0"/>
          <a:chExt cx="0" cy="0"/>
        </a:xfrm>
      </p:grpSpPr>
      <p:sp>
        <p:nvSpPr>
          <p:cNvPr id="30" name="Rectangle 30"/>
          <p:cNvSpPr>
            <a:spLocks noGrp="1"/>
          </p:cNvSpPr>
          <p:nvPr>
            <p:ph sz="half" idx="1"/>
          </p:nvPr>
        </p:nvSpPr>
        <p:spPr>
          <a:xfrm>
            <a:off x="457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7" name="Rectangle 17"/>
          <p:cNvSpPr>
            <a:spLocks noGrp="1"/>
          </p:cNvSpPr>
          <p:nvPr>
            <p:ph sz="half" idx="2"/>
          </p:nvPr>
        </p:nvSpPr>
        <p:spPr>
          <a:xfrm>
            <a:off x="4648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Title 7"/>
          <p:cNvSpPr>
            <a:spLocks noGrp="1"/>
          </p:cNvSpPr>
          <p:nvPr>
            <p:ph type="title"/>
          </p:nvPr>
        </p:nvSpPr>
        <p:spPr>
          <a:xfrm>
            <a:off x="457200" y="359465"/>
            <a:ext cx="8229600" cy="1143000"/>
          </a:xfrm>
          <a:prstGeom prst="rect">
            <a:avLst/>
          </a:prstGeom>
        </p:spPr>
        <p:txBody>
          <a:bodyPr anchor="b" anchorCtr="0">
            <a:normAutofit/>
          </a:bodyPr>
          <a:lstStyle/>
          <a:p>
            <a:pPr algn="l"/>
            <a:r>
              <a:rPr lang="en-US"/>
              <a:t>Click to edit Master title style</a:t>
            </a:r>
          </a:p>
        </p:txBody>
      </p:sp>
      <p:sp>
        <p:nvSpPr>
          <p:cNvPr id="9" name="Date Placeholder 8"/>
          <p:cNvSpPr>
            <a:spLocks noGrp="1"/>
          </p:cNvSpPr>
          <p:nvPr>
            <p:ph type="dt" sz="half" idx="10"/>
          </p:nvPr>
        </p:nvSpPr>
        <p:spPr/>
        <p:txBody>
          <a:bodyPr/>
          <a:lstStyle/>
          <a:p>
            <a:fld id="{5C14FD69-4A85-4715-A222-ABB225B63BC6}" type="datetimeFigureOut">
              <a:rPr lang="en-US" smtClean="0">
                <a:solidFill>
                  <a:prstClr val="black"/>
                </a:solidFill>
              </a:rPr>
              <a:pPr/>
              <a:t>6/19/2018</a:t>
            </a:fld>
            <a:endParaRPr lang="en-US">
              <a:solidFill>
                <a:prstClr val="black"/>
              </a:solidFill>
            </a:endParaRPr>
          </a:p>
        </p:txBody>
      </p:sp>
      <p:sp>
        <p:nvSpPr>
          <p:cNvPr id="10" name="Slide Number Placeholder 9"/>
          <p:cNvSpPr>
            <a:spLocks noGrp="1"/>
          </p:cNvSpPr>
          <p:nvPr>
            <p:ph type="sldNum" sz="quarter" idx="11"/>
          </p:nvPr>
        </p:nvSpPr>
        <p:spPr/>
        <p:txBody>
          <a:bodyPr/>
          <a:lstStyle/>
          <a:p>
            <a:pPr algn="r"/>
            <a:fld id="{D4C49B74-5DB2-4B03-B1D2-7F6A3C51C318}" type="slidenum">
              <a:rPr lang="en-US" smtClean="0">
                <a:solidFill>
                  <a:prstClr val="black"/>
                </a:solidFill>
              </a:rPr>
              <a:pPr algn="r"/>
              <a:t>‹#›</a:t>
            </a:fld>
            <a:endParaRPr lang="en-US">
              <a:solidFill>
                <a:prstClr val="black"/>
              </a:solidFill>
            </a:endParaRPr>
          </a:p>
        </p:txBody>
      </p:sp>
      <p:sp>
        <p:nvSpPr>
          <p:cNvPr id="11" name="Footer Placeholder 10"/>
          <p:cNvSpPr>
            <a:spLocks noGrp="1"/>
          </p:cNvSpPr>
          <p:nvPr>
            <p:ph type="ftr" sz="quarter" idx="12"/>
          </p:nvPr>
        </p:nvSpPr>
        <p:spPr/>
        <p:txBody>
          <a:bodyPr/>
          <a:lstStyle/>
          <a:p>
            <a:endParaRPr lang="en-US">
              <a:solidFill>
                <a:prstClr val="black"/>
              </a:solidFill>
            </a:endParaRPr>
          </a:p>
        </p:txBody>
      </p:sp>
    </p:spTree>
    <p:extLst>
      <p:ext uri="{BB962C8B-B14F-4D97-AF65-F5344CB8AC3E}">
        <p14:creationId xmlns:p14="http://schemas.microsoft.com/office/powerpoint/2010/main" val="3611027322"/>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userDrawn="1">
  <p:cSld name="Custom Layout">
    <p:spTree>
      <p:nvGrpSpPr>
        <p:cNvPr id="1" name=""/>
        <p:cNvGrpSpPr/>
        <p:nvPr/>
      </p:nvGrpSpPr>
      <p:grpSpPr>
        <a:xfrm>
          <a:off x="0" y="0"/>
          <a:ext cx="0" cy="0"/>
          <a:chOff x="0" y="0"/>
          <a:chExt cx="0" cy="0"/>
        </a:xfrm>
      </p:grpSpPr>
      <p:pic>
        <p:nvPicPr>
          <p:cNvPr id="2" name="Picture 6" descr="footer.gif"/>
          <p:cNvPicPr>
            <a:picLocks noChangeAspect="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0" y="5715000"/>
            <a:ext cx="91440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906827536"/>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matchingName="Title" type="title">
  <p:cSld name="Title">
    <p:bg>
      <p:bgPr>
        <a:solidFill>
          <a:srgbClr val="003B55"/>
        </a:solidFill>
        <a:effectLst/>
      </p:bgPr>
    </p:bg>
    <p:spTree>
      <p:nvGrpSpPr>
        <p:cNvPr id="1" name="Shape 9"/>
        <p:cNvGrpSpPr/>
        <p:nvPr/>
      </p:nvGrpSpPr>
      <p:grpSpPr>
        <a:xfrm>
          <a:off x="0" y="0"/>
          <a:ext cx="0" cy="0"/>
          <a:chOff x="0" y="0"/>
          <a:chExt cx="0" cy="0"/>
        </a:xfrm>
      </p:grpSpPr>
      <p:sp>
        <p:nvSpPr>
          <p:cNvPr id="10" name="Shape 10"/>
          <p:cNvSpPr txBox="1">
            <a:spLocks noGrp="1"/>
          </p:cNvSpPr>
          <p:nvPr>
            <p:ph type="ctrTitle"/>
          </p:nvPr>
        </p:nvSpPr>
        <p:spPr>
          <a:xfrm>
            <a:off x="762000" y="928567"/>
            <a:ext cx="5396700" cy="1546400"/>
          </a:xfrm>
          <a:prstGeom prst="rect">
            <a:avLst/>
          </a:prstGeom>
        </p:spPr>
        <p:txBody>
          <a:bodyPr spcFirstLastPara="1" wrap="square" lIns="91425" tIns="91425" rIns="91425" bIns="91425" anchor="t" anchorCtr="0"/>
          <a:lstStyle>
            <a:lvl1pPr lvl="0">
              <a:spcBef>
                <a:spcPts val="0"/>
              </a:spcBef>
              <a:spcAft>
                <a:spcPts val="0"/>
              </a:spcAft>
              <a:buClr>
                <a:srgbClr val="80BFB7"/>
              </a:buClr>
              <a:buSzPts val="6000"/>
              <a:buNone/>
              <a:defRPr sz="6000">
                <a:solidFill>
                  <a:srgbClr val="80BFB7"/>
                </a:solidFill>
              </a:defRPr>
            </a:lvl1pPr>
            <a:lvl2pPr lvl="1">
              <a:spcBef>
                <a:spcPts val="0"/>
              </a:spcBef>
              <a:spcAft>
                <a:spcPts val="0"/>
              </a:spcAft>
              <a:buClr>
                <a:srgbClr val="80BFB7"/>
              </a:buClr>
              <a:buSzPts val="6000"/>
              <a:buNone/>
              <a:defRPr sz="6000">
                <a:solidFill>
                  <a:srgbClr val="80BFB7"/>
                </a:solidFill>
              </a:defRPr>
            </a:lvl2pPr>
            <a:lvl3pPr lvl="2">
              <a:spcBef>
                <a:spcPts val="0"/>
              </a:spcBef>
              <a:spcAft>
                <a:spcPts val="0"/>
              </a:spcAft>
              <a:buClr>
                <a:srgbClr val="80BFB7"/>
              </a:buClr>
              <a:buSzPts val="6000"/>
              <a:buNone/>
              <a:defRPr sz="6000">
                <a:solidFill>
                  <a:srgbClr val="80BFB7"/>
                </a:solidFill>
              </a:defRPr>
            </a:lvl3pPr>
            <a:lvl4pPr lvl="3">
              <a:spcBef>
                <a:spcPts val="0"/>
              </a:spcBef>
              <a:spcAft>
                <a:spcPts val="0"/>
              </a:spcAft>
              <a:buClr>
                <a:srgbClr val="80BFB7"/>
              </a:buClr>
              <a:buSzPts val="6000"/>
              <a:buNone/>
              <a:defRPr sz="6000">
                <a:solidFill>
                  <a:srgbClr val="80BFB7"/>
                </a:solidFill>
              </a:defRPr>
            </a:lvl4pPr>
            <a:lvl5pPr lvl="4">
              <a:spcBef>
                <a:spcPts val="0"/>
              </a:spcBef>
              <a:spcAft>
                <a:spcPts val="0"/>
              </a:spcAft>
              <a:buClr>
                <a:srgbClr val="80BFB7"/>
              </a:buClr>
              <a:buSzPts val="6000"/>
              <a:buNone/>
              <a:defRPr sz="6000">
                <a:solidFill>
                  <a:srgbClr val="80BFB7"/>
                </a:solidFill>
              </a:defRPr>
            </a:lvl5pPr>
            <a:lvl6pPr lvl="5">
              <a:spcBef>
                <a:spcPts val="0"/>
              </a:spcBef>
              <a:spcAft>
                <a:spcPts val="0"/>
              </a:spcAft>
              <a:buClr>
                <a:srgbClr val="80BFB7"/>
              </a:buClr>
              <a:buSzPts val="6000"/>
              <a:buNone/>
              <a:defRPr sz="6000">
                <a:solidFill>
                  <a:srgbClr val="80BFB7"/>
                </a:solidFill>
              </a:defRPr>
            </a:lvl6pPr>
            <a:lvl7pPr lvl="6">
              <a:spcBef>
                <a:spcPts val="0"/>
              </a:spcBef>
              <a:spcAft>
                <a:spcPts val="0"/>
              </a:spcAft>
              <a:buClr>
                <a:srgbClr val="80BFB7"/>
              </a:buClr>
              <a:buSzPts val="6000"/>
              <a:buNone/>
              <a:defRPr sz="6000">
                <a:solidFill>
                  <a:srgbClr val="80BFB7"/>
                </a:solidFill>
              </a:defRPr>
            </a:lvl7pPr>
            <a:lvl8pPr lvl="7">
              <a:spcBef>
                <a:spcPts val="0"/>
              </a:spcBef>
              <a:spcAft>
                <a:spcPts val="0"/>
              </a:spcAft>
              <a:buClr>
                <a:srgbClr val="80BFB7"/>
              </a:buClr>
              <a:buSzPts val="6000"/>
              <a:buNone/>
              <a:defRPr sz="6000">
                <a:solidFill>
                  <a:srgbClr val="80BFB7"/>
                </a:solidFill>
              </a:defRPr>
            </a:lvl8pPr>
            <a:lvl9pPr lvl="8">
              <a:spcBef>
                <a:spcPts val="0"/>
              </a:spcBef>
              <a:spcAft>
                <a:spcPts val="0"/>
              </a:spcAft>
              <a:buClr>
                <a:srgbClr val="80BFB7"/>
              </a:buClr>
              <a:buSzPts val="6000"/>
              <a:buNone/>
              <a:defRPr sz="6000">
                <a:solidFill>
                  <a:srgbClr val="80BFB7"/>
                </a:solidFill>
              </a:defRPr>
            </a:lvl9pPr>
          </a:lstStyle>
          <a:p>
            <a:endParaRPr/>
          </a:p>
        </p:txBody>
      </p:sp>
      <p:grpSp>
        <p:nvGrpSpPr>
          <p:cNvPr id="11" name="Shape 11"/>
          <p:cNvGrpSpPr/>
          <p:nvPr/>
        </p:nvGrpSpPr>
        <p:grpSpPr>
          <a:xfrm rot="10800000">
            <a:off x="8705367" y="38264"/>
            <a:ext cx="410132" cy="6781736"/>
            <a:chOff x="836200" y="238125"/>
            <a:chExt cx="422425" cy="5238750"/>
          </a:xfrm>
        </p:grpSpPr>
        <p:sp>
          <p:nvSpPr>
            <p:cNvPr id="12" name="Shape 12"/>
            <p:cNvSpPr/>
            <p:nvPr/>
          </p:nvSpPr>
          <p:spPr>
            <a:xfrm>
              <a:off x="836200" y="23812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 name="Shape 13"/>
            <p:cNvSpPr/>
            <p:nvPr/>
          </p:nvSpPr>
          <p:spPr>
            <a:xfrm>
              <a:off x="836200" y="388625"/>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 name="Shape 14"/>
            <p:cNvSpPr/>
            <p:nvPr/>
          </p:nvSpPr>
          <p:spPr>
            <a:xfrm>
              <a:off x="836200" y="539125"/>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 name="Shape 15"/>
            <p:cNvSpPr/>
            <p:nvPr/>
          </p:nvSpPr>
          <p:spPr>
            <a:xfrm>
              <a:off x="836200" y="689650"/>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 name="Shape 16"/>
            <p:cNvSpPr/>
            <p:nvPr/>
          </p:nvSpPr>
          <p:spPr>
            <a:xfrm>
              <a:off x="836200" y="840150"/>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 name="Shape 17"/>
            <p:cNvSpPr/>
            <p:nvPr/>
          </p:nvSpPr>
          <p:spPr>
            <a:xfrm>
              <a:off x="836200" y="99067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 name="Shape 18"/>
            <p:cNvSpPr/>
            <p:nvPr/>
          </p:nvSpPr>
          <p:spPr>
            <a:xfrm>
              <a:off x="836200" y="114117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 name="Shape 19"/>
            <p:cNvSpPr/>
            <p:nvPr/>
          </p:nvSpPr>
          <p:spPr>
            <a:xfrm>
              <a:off x="836200" y="1291700"/>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 name="Shape 20"/>
            <p:cNvSpPr/>
            <p:nvPr/>
          </p:nvSpPr>
          <p:spPr>
            <a:xfrm>
              <a:off x="836200" y="1442200"/>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 name="Shape 21"/>
            <p:cNvSpPr/>
            <p:nvPr/>
          </p:nvSpPr>
          <p:spPr>
            <a:xfrm>
              <a:off x="836200" y="1592700"/>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 name="Shape 22"/>
            <p:cNvSpPr/>
            <p:nvPr/>
          </p:nvSpPr>
          <p:spPr>
            <a:xfrm>
              <a:off x="836200" y="1743225"/>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 name="Shape 23"/>
            <p:cNvSpPr/>
            <p:nvPr/>
          </p:nvSpPr>
          <p:spPr>
            <a:xfrm>
              <a:off x="836200" y="189372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 name="Shape 24"/>
            <p:cNvSpPr/>
            <p:nvPr/>
          </p:nvSpPr>
          <p:spPr>
            <a:xfrm>
              <a:off x="836200" y="2044250"/>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 name="Shape 25"/>
            <p:cNvSpPr/>
            <p:nvPr/>
          </p:nvSpPr>
          <p:spPr>
            <a:xfrm>
              <a:off x="836200" y="2194750"/>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 name="Shape 26"/>
            <p:cNvSpPr/>
            <p:nvPr/>
          </p:nvSpPr>
          <p:spPr>
            <a:xfrm>
              <a:off x="836200" y="234527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 name="Shape 27"/>
            <p:cNvSpPr/>
            <p:nvPr/>
          </p:nvSpPr>
          <p:spPr>
            <a:xfrm>
              <a:off x="836200" y="249577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 name="Shape 28"/>
            <p:cNvSpPr/>
            <p:nvPr/>
          </p:nvSpPr>
          <p:spPr>
            <a:xfrm>
              <a:off x="836200" y="2646275"/>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 name="Shape 29"/>
            <p:cNvSpPr/>
            <p:nvPr/>
          </p:nvSpPr>
          <p:spPr>
            <a:xfrm>
              <a:off x="836200" y="2796800"/>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 name="Shape 30"/>
            <p:cNvSpPr/>
            <p:nvPr/>
          </p:nvSpPr>
          <p:spPr>
            <a:xfrm>
              <a:off x="836200" y="2947300"/>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 name="Shape 31"/>
            <p:cNvSpPr/>
            <p:nvPr/>
          </p:nvSpPr>
          <p:spPr>
            <a:xfrm>
              <a:off x="836200" y="309782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 name="Shape 32"/>
            <p:cNvSpPr/>
            <p:nvPr/>
          </p:nvSpPr>
          <p:spPr>
            <a:xfrm>
              <a:off x="836200" y="324832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 name="Shape 33"/>
            <p:cNvSpPr/>
            <p:nvPr/>
          </p:nvSpPr>
          <p:spPr>
            <a:xfrm>
              <a:off x="836200" y="3398850"/>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 name="Shape 34"/>
            <p:cNvSpPr/>
            <p:nvPr/>
          </p:nvSpPr>
          <p:spPr>
            <a:xfrm>
              <a:off x="836200" y="3549350"/>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 name="Shape 35"/>
            <p:cNvSpPr/>
            <p:nvPr/>
          </p:nvSpPr>
          <p:spPr>
            <a:xfrm>
              <a:off x="836200" y="369987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 name="Shape 36"/>
            <p:cNvSpPr/>
            <p:nvPr/>
          </p:nvSpPr>
          <p:spPr>
            <a:xfrm>
              <a:off x="836200" y="3850375"/>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 name="Shape 37"/>
            <p:cNvSpPr/>
            <p:nvPr/>
          </p:nvSpPr>
          <p:spPr>
            <a:xfrm>
              <a:off x="836200" y="4000875"/>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 name="Shape 38"/>
            <p:cNvSpPr/>
            <p:nvPr/>
          </p:nvSpPr>
          <p:spPr>
            <a:xfrm>
              <a:off x="836200" y="4151400"/>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 name="Shape 39"/>
            <p:cNvSpPr/>
            <p:nvPr/>
          </p:nvSpPr>
          <p:spPr>
            <a:xfrm>
              <a:off x="836200" y="4301900"/>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 name="Shape 40"/>
            <p:cNvSpPr/>
            <p:nvPr/>
          </p:nvSpPr>
          <p:spPr>
            <a:xfrm>
              <a:off x="836200" y="445242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 name="Shape 41"/>
            <p:cNvSpPr/>
            <p:nvPr/>
          </p:nvSpPr>
          <p:spPr>
            <a:xfrm>
              <a:off x="836200" y="460292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 name="Shape 42"/>
            <p:cNvSpPr/>
            <p:nvPr/>
          </p:nvSpPr>
          <p:spPr>
            <a:xfrm>
              <a:off x="836200" y="4753450"/>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 name="Shape 43"/>
            <p:cNvSpPr/>
            <p:nvPr/>
          </p:nvSpPr>
          <p:spPr>
            <a:xfrm>
              <a:off x="836200" y="4903950"/>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 name="Shape 44"/>
            <p:cNvSpPr/>
            <p:nvPr/>
          </p:nvSpPr>
          <p:spPr>
            <a:xfrm>
              <a:off x="836200" y="5054450"/>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 name="Shape 45"/>
            <p:cNvSpPr/>
            <p:nvPr/>
          </p:nvSpPr>
          <p:spPr>
            <a:xfrm>
              <a:off x="836200" y="5204975"/>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 name="Shape 46"/>
            <p:cNvSpPr/>
            <p:nvPr/>
          </p:nvSpPr>
          <p:spPr>
            <a:xfrm>
              <a:off x="836200" y="535547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 name="Shape 47"/>
            <p:cNvSpPr/>
            <p:nvPr/>
          </p:nvSpPr>
          <p:spPr>
            <a:xfrm>
              <a:off x="986700" y="388625"/>
              <a:ext cx="121400" cy="121400"/>
            </a:xfrm>
            <a:custGeom>
              <a:avLst/>
              <a:gdLst/>
              <a:ahLst/>
              <a:cxnLst/>
              <a:rect l="0" t="0" r="0" b="0"/>
              <a:pathLst>
                <a:path w="4856" h="4856" extrusionOk="0">
                  <a:moveTo>
                    <a:pt x="0" y="0"/>
                  </a:moveTo>
                  <a:lnTo>
                    <a:pt x="0"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 name="Shape 48"/>
            <p:cNvSpPr/>
            <p:nvPr/>
          </p:nvSpPr>
          <p:spPr>
            <a:xfrm>
              <a:off x="986700" y="539125"/>
              <a:ext cx="121400" cy="121425"/>
            </a:xfrm>
            <a:custGeom>
              <a:avLst/>
              <a:gdLst/>
              <a:ahLst/>
              <a:cxnLst/>
              <a:rect l="0" t="0" r="0" b="0"/>
              <a:pathLst>
                <a:path w="4856" h="4857" extrusionOk="0">
                  <a:moveTo>
                    <a:pt x="0" y="1"/>
                  </a:moveTo>
                  <a:lnTo>
                    <a:pt x="0"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 name="Shape 49"/>
            <p:cNvSpPr/>
            <p:nvPr/>
          </p:nvSpPr>
          <p:spPr>
            <a:xfrm>
              <a:off x="986700" y="840150"/>
              <a:ext cx="121400" cy="121400"/>
            </a:xfrm>
            <a:custGeom>
              <a:avLst/>
              <a:gdLst/>
              <a:ahLst/>
              <a:cxnLst/>
              <a:rect l="0" t="0" r="0" b="0"/>
              <a:pathLst>
                <a:path w="4856" h="4856" extrusionOk="0">
                  <a:moveTo>
                    <a:pt x="0" y="1"/>
                  </a:moveTo>
                  <a:lnTo>
                    <a:pt x="0"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 name="Shape 50"/>
            <p:cNvSpPr/>
            <p:nvPr/>
          </p:nvSpPr>
          <p:spPr>
            <a:xfrm>
              <a:off x="986700" y="1141175"/>
              <a:ext cx="121400" cy="121400"/>
            </a:xfrm>
            <a:custGeom>
              <a:avLst/>
              <a:gdLst/>
              <a:ahLst/>
              <a:cxnLst/>
              <a:rect l="0" t="0" r="0" b="0"/>
              <a:pathLst>
                <a:path w="4856" h="4856" extrusionOk="0">
                  <a:moveTo>
                    <a:pt x="0" y="1"/>
                  </a:moveTo>
                  <a:lnTo>
                    <a:pt x="0"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 name="Shape 51"/>
            <p:cNvSpPr/>
            <p:nvPr/>
          </p:nvSpPr>
          <p:spPr>
            <a:xfrm>
              <a:off x="986700" y="1291700"/>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 name="Shape 52"/>
            <p:cNvSpPr/>
            <p:nvPr/>
          </p:nvSpPr>
          <p:spPr>
            <a:xfrm>
              <a:off x="986700" y="1743225"/>
              <a:ext cx="121400" cy="121400"/>
            </a:xfrm>
            <a:custGeom>
              <a:avLst/>
              <a:gdLst/>
              <a:ahLst/>
              <a:cxnLst/>
              <a:rect l="0" t="0" r="0" b="0"/>
              <a:pathLst>
                <a:path w="4856" h="4856" extrusionOk="0">
                  <a:moveTo>
                    <a:pt x="0" y="0"/>
                  </a:moveTo>
                  <a:lnTo>
                    <a:pt x="0"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 name="Shape 53"/>
            <p:cNvSpPr/>
            <p:nvPr/>
          </p:nvSpPr>
          <p:spPr>
            <a:xfrm>
              <a:off x="986700" y="1893725"/>
              <a:ext cx="121400" cy="121400"/>
            </a:xfrm>
            <a:custGeom>
              <a:avLst/>
              <a:gdLst/>
              <a:ahLst/>
              <a:cxnLst/>
              <a:rect l="0" t="0" r="0" b="0"/>
              <a:pathLst>
                <a:path w="4856" h="4856" extrusionOk="0">
                  <a:moveTo>
                    <a:pt x="0" y="1"/>
                  </a:moveTo>
                  <a:lnTo>
                    <a:pt x="0"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 name="Shape 54"/>
            <p:cNvSpPr/>
            <p:nvPr/>
          </p:nvSpPr>
          <p:spPr>
            <a:xfrm>
              <a:off x="986700" y="2194750"/>
              <a:ext cx="121400" cy="121400"/>
            </a:xfrm>
            <a:custGeom>
              <a:avLst/>
              <a:gdLst/>
              <a:ahLst/>
              <a:cxnLst/>
              <a:rect l="0" t="0" r="0" b="0"/>
              <a:pathLst>
                <a:path w="4856" h="4856" extrusionOk="0">
                  <a:moveTo>
                    <a:pt x="0" y="1"/>
                  </a:moveTo>
                  <a:lnTo>
                    <a:pt x="0"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 name="Shape 55"/>
            <p:cNvSpPr/>
            <p:nvPr/>
          </p:nvSpPr>
          <p:spPr>
            <a:xfrm>
              <a:off x="986700" y="2345275"/>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 name="Shape 56"/>
            <p:cNvSpPr/>
            <p:nvPr/>
          </p:nvSpPr>
          <p:spPr>
            <a:xfrm>
              <a:off x="986700" y="2495775"/>
              <a:ext cx="121400" cy="121400"/>
            </a:xfrm>
            <a:custGeom>
              <a:avLst/>
              <a:gdLst/>
              <a:ahLst/>
              <a:cxnLst/>
              <a:rect l="0" t="0" r="0" b="0"/>
              <a:pathLst>
                <a:path w="4856" h="4856" extrusionOk="0">
                  <a:moveTo>
                    <a:pt x="0" y="1"/>
                  </a:moveTo>
                  <a:lnTo>
                    <a:pt x="0"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 name="Shape 57"/>
            <p:cNvSpPr/>
            <p:nvPr/>
          </p:nvSpPr>
          <p:spPr>
            <a:xfrm>
              <a:off x="986700" y="2796800"/>
              <a:ext cx="121400" cy="121400"/>
            </a:xfrm>
            <a:custGeom>
              <a:avLst/>
              <a:gdLst/>
              <a:ahLst/>
              <a:cxnLst/>
              <a:rect l="0" t="0" r="0" b="0"/>
              <a:pathLst>
                <a:path w="4856" h="4856" extrusionOk="0">
                  <a:moveTo>
                    <a:pt x="0" y="0"/>
                  </a:moveTo>
                  <a:lnTo>
                    <a:pt x="0"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 name="Shape 58"/>
            <p:cNvSpPr/>
            <p:nvPr/>
          </p:nvSpPr>
          <p:spPr>
            <a:xfrm>
              <a:off x="986700" y="2947300"/>
              <a:ext cx="121400" cy="121425"/>
            </a:xfrm>
            <a:custGeom>
              <a:avLst/>
              <a:gdLst/>
              <a:ahLst/>
              <a:cxnLst/>
              <a:rect l="0" t="0" r="0" b="0"/>
              <a:pathLst>
                <a:path w="4856" h="4857" extrusionOk="0">
                  <a:moveTo>
                    <a:pt x="0" y="1"/>
                  </a:moveTo>
                  <a:lnTo>
                    <a:pt x="0"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 name="Shape 59"/>
            <p:cNvSpPr/>
            <p:nvPr/>
          </p:nvSpPr>
          <p:spPr>
            <a:xfrm>
              <a:off x="986700" y="3097825"/>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 name="Shape 60"/>
            <p:cNvSpPr/>
            <p:nvPr/>
          </p:nvSpPr>
          <p:spPr>
            <a:xfrm>
              <a:off x="986700" y="3549350"/>
              <a:ext cx="121400" cy="121400"/>
            </a:xfrm>
            <a:custGeom>
              <a:avLst/>
              <a:gdLst/>
              <a:ahLst/>
              <a:cxnLst/>
              <a:rect l="0" t="0" r="0" b="0"/>
              <a:pathLst>
                <a:path w="4856" h="4856" extrusionOk="0">
                  <a:moveTo>
                    <a:pt x="0" y="1"/>
                  </a:moveTo>
                  <a:lnTo>
                    <a:pt x="0"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 name="Shape 61"/>
            <p:cNvSpPr/>
            <p:nvPr/>
          </p:nvSpPr>
          <p:spPr>
            <a:xfrm>
              <a:off x="986700" y="3699875"/>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 name="Shape 62"/>
            <p:cNvSpPr/>
            <p:nvPr/>
          </p:nvSpPr>
          <p:spPr>
            <a:xfrm>
              <a:off x="986700" y="3850375"/>
              <a:ext cx="121400" cy="121400"/>
            </a:xfrm>
            <a:custGeom>
              <a:avLst/>
              <a:gdLst/>
              <a:ahLst/>
              <a:cxnLst/>
              <a:rect l="0" t="0" r="0" b="0"/>
              <a:pathLst>
                <a:path w="4856" h="4856" extrusionOk="0">
                  <a:moveTo>
                    <a:pt x="0" y="0"/>
                  </a:moveTo>
                  <a:lnTo>
                    <a:pt x="0"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 name="Shape 63"/>
            <p:cNvSpPr/>
            <p:nvPr/>
          </p:nvSpPr>
          <p:spPr>
            <a:xfrm>
              <a:off x="986700" y="4151400"/>
              <a:ext cx="121400" cy="121400"/>
            </a:xfrm>
            <a:custGeom>
              <a:avLst/>
              <a:gdLst/>
              <a:ahLst/>
              <a:cxnLst/>
              <a:rect l="0" t="0" r="0" b="0"/>
              <a:pathLst>
                <a:path w="4856" h="4856" extrusionOk="0">
                  <a:moveTo>
                    <a:pt x="0" y="0"/>
                  </a:moveTo>
                  <a:lnTo>
                    <a:pt x="0"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 name="Shape 64"/>
            <p:cNvSpPr/>
            <p:nvPr/>
          </p:nvSpPr>
          <p:spPr>
            <a:xfrm>
              <a:off x="986700" y="4301900"/>
              <a:ext cx="121400" cy="121400"/>
            </a:xfrm>
            <a:custGeom>
              <a:avLst/>
              <a:gdLst/>
              <a:ahLst/>
              <a:cxnLst/>
              <a:rect l="0" t="0" r="0" b="0"/>
              <a:pathLst>
                <a:path w="4856" h="4856" extrusionOk="0">
                  <a:moveTo>
                    <a:pt x="0" y="1"/>
                  </a:moveTo>
                  <a:lnTo>
                    <a:pt x="0"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 name="Shape 65"/>
            <p:cNvSpPr/>
            <p:nvPr/>
          </p:nvSpPr>
          <p:spPr>
            <a:xfrm>
              <a:off x="986700" y="4452425"/>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 name="Shape 66"/>
            <p:cNvSpPr/>
            <p:nvPr/>
          </p:nvSpPr>
          <p:spPr>
            <a:xfrm>
              <a:off x="986700" y="4602925"/>
              <a:ext cx="121400" cy="121400"/>
            </a:xfrm>
            <a:custGeom>
              <a:avLst/>
              <a:gdLst/>
              <a:ahLst/>
              <a:cxnLst/>
              <a:rect l="0" t="0" r="0" b="0"/>
              <a:pathLst>
                <a:path w="4856" h="4856" extrusionOk="0">
                  <a:moveTo>
                    <a:pt x="0" y="1"/>
                  </a:moveTo>
                  <a:lnTo>
                    <a:pt x="0"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 name="Shape 67"/>
            <p:cNvSpPr/>
            <p:nvPr/>
          </p:nvSpPr>
          <p:spPr>
            <a:xfrm>
              <a:off x="986700" y="4903950"/>
              <a:ext cx="121400" cy="121400"/>
            </a:xfrm>
            <a:custGeom>
              <a:avLst/>
              <a:gdLst/>
              <a:ahLst/>
              <a:cxnLst/>
              <a:rect l="0" t="0" r="0" b="0"/>
              <a:pathLst>
                <a:path w="4856" h="4856" extrusionOk="0">
                  <a:moveTo>
                    <a:pt x="0" y="1"/>
                  </a:moveTo>
                  <a:lnTo>
                    <a:pt x="0"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 name="Shape 68"/>
            <p:cNvSpPr/>
            <p:nvPr/>
          </p:nvSpPr>
          <p:spPr>
            <a:xfrm>
              <a:off x="986700" y="5054450"/>
              <a:ext cx="121400" cy="121425"/>
            </a:xfrm>
            <a:custGeom>
              <a:avLst/>
              <a:gdLst/>
              <a:ahLst/>
              <a:cxnLst/>
              <a:rect l="0" t="0" r="0" b="0"/>
              <a:pathLst>
                <a:path w="4856" h="4857" extrusionOk="0">
                  <a:moveTo>
                    <a:pt x="0" y="1"/>
                  </a:moveTo>
                  <a:lnTo>
                    <a:pt x="0"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 name="Shape 69"/>
            <p:cNvSpPr/>
            <p:nvPr/>
          </p:nvSpPr>
          <p:spPr>
            <a:xfrm>
              <a:off x="986700" y="5355475"/>
              <a:ext cx="121400" cy="121400"/>
            </a:xfrm>
            <a:custGeom>
              <a:avLst/>
              <a:gdLst/>
              <a:ahLst/>
              <a:cxnLst/>
              <a:rect l="0" t="0" r="0" b="0"/>
              <a:pathLst>
                <a:path w="4856" h="4856" extrusionOk="0">
                  <a:moveTo>
                    <a:pt x="0" y="1"/>
                  </a:moveTo>
                  <a:lnTo>
                    <a:pt x="0"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 name="Shape 70"/>
            <p:cNvSpPr/>
            <p:nvPr/>
          </p:nvSpPr>
          <p:spPr>
            <a:xfrm>
              <a:off x="1137200" y="238125"/>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 name="Shape 71"/>
            <p:cNvSpPr/>
            <p:nvPr/>
          </p:nvSpPr>
          <p:spPr>
            <a:xfrm>
              <a:off x="1137200" y="539125"/>
              <a:ext cx="121425" cy="121425"/>
            </a:xfrm>
            <a:custGeom>
              <a:avLst/>
              <a:gdLst/>
              <a:ahLst/>
              <a:cxnLst/>
              <a:rect l="0" t="0" r="0" b="0"/>
              <a:pathLst>
                <a:path w="4857" h="4857"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2" name="Shape 72"/>
            <p:cNvSpPr/>
            <p:nvPr/>
          </p:nvSpPr>
          <p:spPr>
            <a:xfrm>
              <a:off x="1137200" y="990675"/>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3" name="Shape 73"/>
            <p:cNvSpPr/>
            <p:nvPr/>
          </p:nvSpPr>
          <p:spPr>
            <a:xfrm>
              <a:off x="1137200" y="1141175"/>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4" name="Shape 74"/>
            <p:cNvSpPr/>
            <p:nvPr/>
          </p:nvSpPr>
          <p:spPr>
            <a:xfrm>
              <a:off x="1137200" y="1442200"/>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5" name="Shape 75"/>
            <p:cNvSpPr/>
            <p:nvPr/>
          </p:nvSpPr>
          <p:spPr>
            <a:xfrm>
              <a:off x="1137200" y="1592700"/>
              <a:ext cx="121425" cy="121425"/>
            </a:xfrm>
            <a:custGeom>
              <a:avLst/>
              <a:gdLst/>
              <a:ahLst/>
              <a:cxnLst/>
              <a:rect l="0" t="0" r="0" b="0"/>
              <a:pathLst>
                <a:path w="4857" h="4857"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6" name="Shape 76"/>
            <p:cNvSpPr/>
            <p:nvPr/>
          </p:nvSpPr>
          <p:spPr>
            <a:xfrm>
              <a:off x="1137200" y="2194750"/>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7" name="Shape 77"/>
            <p:cNvSpPr/>
            <p:nvPr/>
          </p:nvSpPr>
          <p:spPr>
            <a:xfrm>
              <a:off x="1137200" y="2345275"/>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 name="Shape 78"/>
            <p:cNvSpPr/>
            <p:nvPr/>
          </p:nvSpPr>
          <p:spPr>
            <a:xfrm>
              <a:off x="1137200" y="2495775"/>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 name="Shape 79"/>
            <p:cNvSpPr/>
            <p:nvPr/>
          </p:nvSpPr>
          <p:spPr>
            <a:xfrm>
              <a:off x="1137200" y="2646275"/>
              <a:ext cx="121425" cy="121425"/>
            </a:xfrm>
            <a:custGeom>
              <a:avLst/>
              <a:gdLst/>
              <a:ahLst/>
              <a:cxnLst/>
              <a:rect l="0" t="0" r="0" b="0"/>
              <a:pathLst>
                <a:path w="4857" h="4857"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 name="Shape 80"/>
            <p:cNvSpPr/>
            <p:nvPr/>
          </p:nvSpPr>
          <p:spPr>
            <a:xfrm>
              <a:off x="1137200" y="2947300"/>
              <a:ext cx="121425" cy="121425"/>
            </a:xfrm>
            <a:custGeom>
              <a:avLst/>
              <a:gdLst/>
              <a:ahLst/>
              <a:cxnLst/>
              <a:rect l="0" t="0" r="0" b="0"/>
              <a:pathLst>
                <a:path w="4857" h="4857"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 name="Shape 81"/>
            <p:cNvSpPr/>
            <p:nvPr/>
          </p:nvSpPr>
          <p:spPr>
            <a:xfrm>
              <a:off x="1137200" y="3248325"/>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 name="Shape 82"/>
            <p:cNvSpPr/>
            <p:nvPr/>
          </p:nvSpPr>
          <p:spPr>
            <a:xfrm>
              <a:off x="1137200" y="3398850"/>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3" name="Shape 83"/>
            <p:cNvSpPr/>
            <p:nvPr/>
          </p:nvSpPr>
          <p:spPr>
            <a:xfrm>
              <a:off x="1137200" y="3699875"/>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4" name="Shape 84"/>
            <p:cNvSpPr/>
            <p:nvPr/>
          </p:nvSpPr>
          <p:spPr>
            <a:xfrm>
              <a:off x="1137200" y="3850375"/>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5" name="Shape 85"/>
            <p:cNvSpPr/>
            <p:nvPr/>
          </p:nvSpPr>
          <p:spPr>
            <a:xfrm>
              <a:off x="1137200" y="4000875"/>
              <a:ext cx="121425" cy="121425"/>
            </a:xfrm>
            <a:custGeom>
              <a:avLst/>
              <a:gdLst/>
              <a:ahLst/>
              <a:cxnLst/>
              <a:rect l="0" t="0" r="0" b="0"/>
              <a:pathLst>
                <a:path w="4857" h="4857"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6" name="Shape 86"/>
            <p:cNvSpPr/>
            <p:nvPr/>
          </p:nvSpPr>
          <p:spPr>
            <a:xfrm>
              <a:off x="1137200" y="4151400"/>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 name="Shape 87"/>
            <p:cNvSpPr/>
            <p:nvPr/>
          </p:nvSpPr>
          <p:spPr>
            <a:xfrm>
              <a:off x="1137200" y="4602925"/>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 name="Shape 88"/>
            <p:cNvSpPr/>
            <p:nvPr/>
          </p:nvSpPr>
          <p:spPr>
            <a:xfrm>
              <a:off x="1137200" y="4753450"/>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9" name="Shape 89"/>
            <p:cNvSpPr/>
            <p:nvPr/>
          </p:nvSpPr>
          <p:spPr>
            <a:xfrm>
              <a:off x="1137200" y="5054450"/>
              <a:ext cx="121425" cy="121425"/>
            </a:xfrm>
            <a:custGeom>
              <a:avLst/>
              <a:gdLst/>
              <a:ahLst/>
              <a:cxnLst/>
              <a:rect l="0" t="0" r="0" b="0"/>
              <a:pathLst>
                <a:path w="4857" h="4857"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0" name="Shape 90"/>
            <p:cNvSpPr/>
            <p:nvPr/>
          </p:nvSpPr>
          <p:spPr>
            <a:xfrm>
              <a:off x="1137200" y="5204975"/>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1" name="Shape 91"/>
            <p:cNvSpPr/>
            <p:nvPr/>
          </p:nvSpPr>
          <p:spPr>
            <a:xfrm>
              <a:off x="1137200" y="5355475"/>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2" name="Shape 92"/>
          <p:cNvGrpSpPr/>
          <p:nvPr/>
        </p:nvGrpSpPr>
        <p:grpSpPr>
          <a:xfrm rot="10800000">
            <a:off x="6659535" y="38264"/>
            <a:ext cx="2309844" cy="6781736"/>
            <a:chOff x="986700" y="238125"/>
            <a:chExt cx="2379075" cy="5238750"/>
          </a:xfrm>
        </p:grpSpPr>
        <p:sp>
          <p:nvSpPr>
            <p:cNvPr id="93" name="Shape 93"/>
            <p:cNvSpPr/>
            <p:nvPr/>
          </p:nvSpPr>
          <p:spPr>
            <a:xfrm>
              <a:off x="986700" y="238125"/>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4" name="Shape 94"/>
            <p:cNvSpPr/>
            <p:nvPr/>
          </p:nvSpPr>
          <p:spPr>
            <a:xfrm>
              <a:off x="986700" y="689650"/>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5" name="Shape 95"/>
            <p:cNvSpPr/>
            <p:nvPr/>
          </p:nvSpPr>
          <p:spPr>
            <a:xfrm>
              <a:off x="986700" y="990675"/>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6" name="Shape 96"/>
            <p:cNvSpPr/>
            <p:nvPr/>
          </p:nvSpPr>
          <p:spPr>
            <a:xfrm>
              <a:off x="986700" y="1442200"/>
              <a:ext cx="121400" cy="121400"/>
            </a:xfrm>
            <a:custGeom>
              <a:avLst/>
              <a:gdLst/>
              <a:ahLst/>
              <a:cxnLst/>
              <a:rect l="0" t="0" r="0" b="0"/>
              <a:pathLst>
                <a:path w="4856" h="4856" extrusionOk="0">
                  <a:moveTo>
                    <a:pt x="0" y="0"/>
                  </a:moveTo>
                  <a:lnTo>
                    <a:pt x="0" y="4856"/>
                  </a:lnTo>
                  <a:lnTo>
                    <a:pt x="4856" y="4856"/>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7" name="Shape 97"/>
            <p:cNvSpPr/>
            <p:nvPr/>
          </p:nvSpPr>
          <p:spPr>
            <a:xfrm>
              <a:off x="986700" y="1592700"/>
              <a:ext cx="121400" cy="121425"/>
            </a:xfrm>
            <a:custGeom>
              <a:avLst/>
              <a:gdLst/>
              <a:ahLst/>
              <a:cxnLst/>
              <a:rect l="0" t="0" r="0" b="0"/>
              <a:pathLst>
                <a:path w="4856" h="4857" extrusionOk="0">
                  <a:moveTo>
                    <a:pt x="0" y="1"/>
                  </a:moveTo>
                  <a:lnTo>
                    <a:pt x="0"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 name="Shape 98"/>
            <p:cNvSpPr/>
            <p:nvPr/>
          </p:nvSpPr>
          <p:spPr>
            <a:xfrm>
              <a:off x="986700" y="2044250"/>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9" name="Shape 99"/>
            <p:cNvSpPr/>
            <p:nvPr/>
          </p:nvSpPr>
          <p:spPr>
            <a:xfrm>
              <a:off x="986700" y="2646275"/>
              <a:ext cx="121400" cy="121425"/>
            </a:xfrm>
            <a:custGeom>
              <a:avLst/>
              <a:gdLst/>
              <a:ahLst/>
              <a:cxnLst/>
              <a:rect l="0" t="0" r="0" b="0"/>
              <a:pathLst>
                <a:path w="4856" h="4857" extrusionOk="0">
                  <a:moveTo>
                    <a:pt x="0" y="1"/>
                  </a:moveTo>
                  <a:lnTo>
                    <a:pt x="0"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 name="Shape 100"/>
            <p:cNvSpPr/>
            <p:nvPr/>
          </p:nvSpPr>
          <p:spPr>
            <a:xfrm>
              <a:off x="986700" y="3248325"/>
              <a:ext cx="121400" cy="121400"/>
            </a:xfrm>
            <a:custGeom>
              <a:avLst/>
              <a:gdLst/>
              <a:ahLst/>
              <a:cxnLst/>
              <a:rect l="0" t="0" r="0" b="0"/>
              <a:pathLst>
                <a:path w="4856" h="4856" extrusionOk="0">
                  <a:moveTo>
                    <a:pt x="0" y="1"/>
                  </a:moveTo>
                  <a:lnTo>
                    <a:pt x="0"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1" name="Shape 101"/>
            <p:cNvSpPr/>
            <p:nvPr/>
          </p:nvSpPr>
          <p:spPr>
            <a:xfrm>
              <a:off x="986700" y="3398850"/>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2" name="Shape 102"/>
            <p:cNvSpPr/>
            <p:nvPr/>
          </p:nvSpPr>
          <p:spPr>
            <a:xfrm>
              <a:off x="986700" y="4000875"/>
              <a:ext cx="121400" cy="121425"/>
            </a:xfrm>
            <a:custGeom>
              <a:avLst/>
              <a:gdLst/>
              <a:ahLst/>
              <a:cxnLst/>
              <a:rect l="0" t="0" r="0" b="0"/>
              <a:pathLst>
                <a:path w="4856" h="4857" extrusionOk="0">
                  <a:moveTo>
                    <a:pt x="0" y="1"/>
                  </a:moveTo>
                  <a:lnTo>
                    <a:pt x="0"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3" name="Shape 103"/>
            <p:cNvSpPr/>
            <p:nvPr/>
          </p:nvSpPr>
          <p:spPr>
            <a:xfrm>
              <a:off x="986700" y="4753450"/>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4" name="Shape 104"/>
            <p:cNvSpPr/>
            <p:nvPr/>
          </p:nvSpPr>
          <p:spPr>
            <a:xfrm>
              <a:off x="986700" y="5204975"/>
              <a:ext cx="121400" cy="121400"/>
            </a:xfrm>
            <a:custGeom>
              <a:avLst/>
              <a:gdLst/>
              <a:ahLst/>
              <a:cxnLst/>
              <a:rect l="0" t="0" r="0" b="0"/>
              <a:pathLst>
                <a:path w="4856" h="4856" extrusionOk="0">
                  <a:moveTo>
                    <a:pt x="0" y="0"/>
                  </a:moveTo>
                  <a:lnTo>
                    <a:pt x="0" y="4856"/>
                  </a:lnTo>
                  <a:lnTo>
                    <a:pt x="4856" y="4856"/>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5" name="Shape 105"/>
            <p:cNvSpPr/>
            <p:nvPr/>
          </p:nvSpPr>
          <p:spPr>
            <a:xfrm>
              <a:off x="1137200" y="388625"/>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6" name="Shape 106"/>
            <p:cNvSpPr/>
            <p:nvPr/>
          </p:nvSpPr>
          <p:spPr>
            <a:xfrm>
              <a:off x="1137200" y="689650"/>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7" name="Shape 107"/>
            <p:cNvSpPr/>
            <p:nvPr/>
          </p:nvSpPr>
          <p:spPr>
            <a:xfrm>
              <a:off x="1137200" y="840150"/>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8" name="Shape 108"/>
            <p:cNvSpPr/>
            <p:nvPr/>
          </p:nvSpPr>
          <p:spPr>
            <a:xfrm>
              <a:off x="1137200" y="1291700"/>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9" name="Shape 109"/>
            <p:cNvSpPr/>
            <p:nvPr/>
          </p:nvSpPr>
          <p:spPr>
            <a:xfrm>
              <a:off x="1137200" y="1743225"/>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0" name="Shape 110"/>
            <p:cNvSpPr/>
            <p:nvPr/>
          </p:nvSpPr>
          <p:spPr>
            <a:xfrm>
              <a:off x="1137200" y="1893725"/>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1" name="Shape 111"/>
            <p:cNvSpPr/>
            <p:nvPr/>
          </p:nvSpPr>
          <p:spPr>
            <a:xfrm>
              <a:off x="1137200" y="2044250"/>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2" name="Shape 112"/>
            <p:cNvSpPr/>
            <p:nvPr/>
          </p:nvSpPr>
          <p:spPr>
            <a:xfrm>
              <a:off x="1137200" y="2796800"/>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3" name="Shape 113"/>
            <p:cNvSpPr/>
            <p:nvPr/>
          </p:nvSpPr>
          <p:spPr>
            <a:xfrm>
              <a:off x="1137200" y="3097825"/>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4" name="Shape 114"/>
            <p:cNvSpPr/>
            <p:nvPr/>
          </p:nvSpPr>
          <p:spPr>
            <a:xfrm>
              <a:off x="1137200" y="3549350"/>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5" name="Shape 115"/>
            <p:cNvSpPr/>
            <p:nvPr/>
          </p:nvSpPr>
          <p:spPr>
            <a:xfrm>
              <a:off x="1137200" y="4301900"/>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6" name="Shape 116"/>
            <p:cNvSpPr/>
            <p:nvPr/>
          </p:nvSpPr>
          <p:spPr>
            <a:xfrm>
              <a:off x="1137200" y="4452425"/>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7" name="Shape 117"/>
            <p:cNvSpPr/>
            <p:nvPr/>
          </p:nvSpPr>
          <p:spPr>
            <a:xfrm>
              <a:off x="1137200" y="4903950"/>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8" name="Shape 118"/>
            <p:cNvSpPr/>
            <p:nvPr/>
          </p:nvSpPr>
          <p:spPr>
            <a:xfrm>
              <a:off x="1287725" y="23812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9" name="Shape 119"/>
            <p:cNvSpPr/>
            <p:nvPr/>
          </p:nvSpPr>
          <p:spPr>
            <a:xfrm>
              <a:off x="1287725" y="539125"/>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0" name="Shape 120"/>
            <p:cNvSpPr/>
            <p:nvPr/>
          </p:nvSpPr>
          <p:spPr>
            <a:xfrm>
              <a:off x="1287725" y="99067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1" name="Shape 121"/>
            <p:cNvSpPr/>
            <p:nvPr/>
          </p:nvSpPr>
          <p:spPr>
            <a:xfrm>
              <a:off x="1287725" y="114117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2" name="Shape 122"/>
            <p:cNvSpPr/>
            <p:nvPr/>
          </p:nvSpPr>
          <p:spPr>
            <a:xfrm>
              <a:off x="1287725" y="1442200"/>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3" name="Shape 123"/>
            <p:cNvSpPr/>
            <p:nvPr/>
          </p:nvSpPr>
          <p:spPr>
            <a:xfrm>
              <a:off x="1287725" y="1592700"/>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4" name="Shape 124"/>
            <p:cNvSpPr/>
            <p:nvPr/>
          </p:nvSpPr>
          <p:spPr>
            <a:xfrm>
              <a:off x="1287725" y="2194750"/>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5" name="Shape 125"/>
            <p:cNvSpPr/>
            <p:nvPr/>
          </p:nvSpPr>
          <p:spPr>
            <a:xfrm>
              <a:off x="1287725" y="234527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6" name="Shape 126"/>
            <p:cNvSpPr/>
            <p:nvPr/>
          </p:nvSpPr>
          <p:spPr>
            <a:xfrm>
              <a:off x="1287725" y="2646275"/>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7" name="Shape 127"/>
            <p:cNvSpPr/>
            <p:nvPr/>
          </p:nvSpPr>
          <p:spPr>
            <a:xfrm>
              <a:off x="1287725" y="2796800"/>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8" name="Shape 128"/>
            <p:cNvSpPr/>
            <p:nvPr/>
          </p:nvSpPr>
          <p:spPr>
            <a:xfrm>
              <a:off x="1287725" y="309782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 name="Shape 129"/>
            <p:cNvSpPr/>
            <p:nvPr/>
          </p:nvSpPr>
          <p:spPr>
            <a:xfrm>
              <a:off x="1287725" y="324832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0" name="Shape 130"/>
            <p:cNvSpPr/>
            <p:nvPr/>
          </p:nvSpPr>
          <p:spPr>
            <a:xfrm>
              <a:off x="1287725" y="3398850"/>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 name="Shape 131"/>
            <p:cNvSpPr/>
            <p:nvPr/>
          </p:nvSpPr>
          <p:spPr>
            <a:xfrm>
              <a:off x="1287725" y="3549350"/>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 name="Shape 132"/>
            <p:cNvSpPr/>
            <p:nvPr/>
          </p:nvSpPr>
          <p:spPr>
            <a:xfrm>
              <a:off x="1287725" y="4000875"/>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 name="Shape 133"/>
            <p:cNvSpPr/>
            <p:nvPr/>
          </p:nvSpPr>
          <p:spPr>
            <a:xfrm>
              <a:off x="1287725" y="4151400"/>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 name="Shape 134"/>
            <p:cNvSpPr/>
            <p:nvPr/>
          </p:nvSpPr>
          <p:spPr>
            <a:xfrm>
              <a:off x="1287725" y="4301900"/>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 name="Shape 135"/>
            <p:cNvSpPr/>
            <p:nvPr/>
          </p:nvSpPr>
          <p:spPr>
            <a:xfrm>
              <a:off x="1287725" y="460292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 name="Shape 136"/>
            <p:cNvSpPr/>
            <p:nvPr/>
          </p:nvSpPr>
          <p:spPr>
            <a:xfrm>
              <a:off x="1287725" y="4903950"/>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 name="Shape 137"/>
            <p:cNvSpPr/>
            <p:nvPr/>
          </p:nvSpPr>
          <p:spPr>
            <a:xfrm>
              <a:off x="1287725" y="535547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 name="Shape 138"/>
            <p:cNvSpPr/>
            <p:nvPr/>
          </p:nvSpPr>
          <p:spPr>
            <a:xfrm>
              <a:off x="1438225" y="23812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 name="Shape 139"/>
            <p:cNvSpPr/>
            <p:nvPr/>
          </p:nvSpPr>
          <p:spPr>
            <a:xfrm>
              <a:off x="1438225" y="539125"/>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 name="Shape 140"/>
            <p:cNvSpPr/>
            <p:nvPr/>
          </p:nvSpPr>
          <p:spPr>
            <a:xfrm>
              <a:off x="1438225" y="689650"/>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 name="Shape 141"/>
            <p:cNvSpPr/>
            <p:nvPr/>
          </p:nvSpPr>
          <p:spPr>
            <a:xfrm>
              <a:off x="1438225" y="840150"/>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2" name="Shape 142"/>
            <p:cNvSpPr/>
            <p:nvPr/>
          </p:nvSpPr>
          <p:spPr>
            <a:xfrm>
              <a:off x="1438225" y="99067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3" name="Shape 143"/>
            <p:cNvSpPr/>
            <p:nvPr/>
          </p:nvSpPr>
          <p:spPr>
            <a:xfrm>
              <a:off x="1438225" y="114117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4" name="Shape 144"/>
            <p:cNvSpPr/>
            <p:nvPr/>
          </p:nvSpPr>
          <p:spPr>
            <a:xfrm>
              <a:off x="1438225" y="1291700"/>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5" name="Shape 145"/>
            <p:cNvSpPr/>
            <p:nvPr/>
          </p:nvSpPr>
          <p:spPr>
            <a:xfrm>
              <a:off x="1438225" y="1442200"/>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6" name="Shape 146"/>
            <p:cNvSpPr/>
            <p:nvPr/>
          </p:nvSpPr>
          <p:spPr>
            <a:xfrm>
              <a:off x="1438225" y="1592700"/>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7" name="Shape 147"/>
            <p:cNvSpPr/>
            <p:nvPr/>
          </p:nvSpPr>
          <p:spPr>
            <a:xfrm>
              <a:off x="1438225" y="1743225"/>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8" name="Shape 148"/>
            <p:cNvSpPr/>
            <p:nvPr/>
          </p:nvSpPr>
          <p:spPr>
            <a:xfrm>
              <a:off x="1438225" y="189372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9" name="Shape 149"/>
            <p:cNvSpPr/>
            <p:nvPr/>
          </p:nvSpPr>
          <p:spPr>
            <a:xfrm>
              <a:off x="1438225" y="2044250"/>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0" name="Shape 150"/>
            <p:cNvSpPr/>
            <p:nvPr/>
          </p:nvSpPr>
          <p:spPr>
            <a:xfrm>
              <a:off x="1438225" y="2194750"/>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1" name="Shape 151"/>
            <p:cNvSpPr/>
            <p:nvPr/>
          </p:nvSpPr>
          <p:spPr>
            <a:xfrm>
              <a:off x="1438225" y="249577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2" name="Shape 152"/>
            <p:cNvSpPr/>
            <p:nvPr/>
          </p:nvSpPr>
          <p:spPr>
            <a:xfrm>
              <a:off x="1438225" y="2646275"/>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3" name="Shape 153"/>
            <p:cNvSpPr/>
            <p:nvPr/>
          </p:nvSpPr>
          <p:spPr>
            <a:xfrm>
              <a:off x="1438225" y="2947300"/>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4" name="Shape 154"/>
            <p:cNvSpPr/>
            <p:nvPr/>
          </p:nvSpPr>
          <p:spPr>
            <a:xfrm>
              <a:off x="1438225" y="309782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5" name="Shape 155"/>
            <p:cNvSpPr/>
            <p:nvPr/>
          </p:nvSpPr>
          <p:spPr>
            <a:xfrm>
              <a:off x="1438225" y="324832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6" name="Shape 156"/>
            <p:cNvSpPr/>
            <p:nvPr/>
          </p:nvSpPr>
          <p:spPr>
            <a:xfrm>
              <a:off x="1438225" y="3398850"/>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7" name="Shape 157"/>
            <p:cNvSpPr/>
            <p:nvPr/>
          </p:nvSpPr>
          <p:spPr>
            <a:xfrm>
              <a:off x="1438225" y="3549350"/>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8" name="Shape 158"/>
            <p:cNvSpPr/>
            <p:nvPr/>
          </p:nvSpPr>
          <p:spPr>
            <a:xfrm>
              <a:off x="1438225" y="369987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9" name="Shape 159"/>
            <p:cNvSpPr/>
            <p:nvPr/>
          </p:nvSpPr>
          <p:spPr>
            <a:xfrm>
              <a:off x="1438225" y="3850375"/>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0" name="Shape 160"/>
            <p:cNvSpPr/>
            <p:nvPr/>
          </p:nvSpPr>
          <p:spPr>
            <a:xfrm>
              <a:off x="1438225" y="4000875"/>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1" name="Shape 161"/>
            <p:cNvSpPr/>
            <p:nvPr/>
          </p:nvSpPr>
          <p:spPr>
            <a:xfrm>
              <a:off x="1438225" y="4301900"/>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2" name="Shape 162"/>
            <p:cNvSpPr/>
            <p:nvPr/>
          </p:nvSpPr>
          <p:spPr>
            <a:xfrm>
              <a:off x="1438225" y="445242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3" name="Shape 163"/>
            <p:cNvSpPr/>
            <p:nvPr/>
          </p:nvSpPr>
          <p:spPr>
            <a:xfrm>
              <a:off x="1438225" y="460292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4" name="Shape 164"/>
            <p:cNvSpPr/>
            <p:nvPr/>
          </p:nvSpPr>
          <p:spPr>
            <a:xfrm>
              <a:off x="1438225" y="4753450"/>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5" name="Shape 165"/>
            <p:cNvSpPr/>
            <p:nvPr/>
          </p:nvSpPr>
          <p:spPr>
            <a:xfrm>
              <a:off x="1438225" y="4903950"/>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6" name="Shape 166"/>
            <p:cNvSpPr/>
            <p:nvPr/>
          </p:nvSpPr>
          <p:spPr>
            <a:xfrm>
              <a:off x="1438225" y="5054450"/>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7" name="Shape 167"/>
            <p:cNvSpPr/>
            <p:nvPr/>
          </p:nvSpPr>
          <p:spPr>
            <a:xfrm>
              <a:off x="1438225" y="5204975"/>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8" name="Shape 168"/>
            <p:cNvSpPr/>
            <p:nvPr/>
          </p:nvSpPr>
          <p:spPr>
            <a:xfrm>
              <a:off x="1438225" y="535547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9" name="Shape 169"/>
            <p:cNvSpPr/>
            <p:nvPr/>
          </p:nvSpPr>
          <p:spPr>
            <a:xfrm>
              <a:off x="1588750" y="23812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0" name="Shape 170"/>
            <p:cNvSpPr/>
            <p:nvPr/>
          </p:nvSpPr>
          <p:spPr>
            <a:xfrm>
              <a:off x="1588750" y="840150"/>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1" name="Shape 171"/>
            <p:cNvSpPr/>
            <p:nvPr/>
          </p:nvSpPr>
          <p:spPr>
            <a:xfrm>
              <a:off x="1588750" y="99067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2" name="Shape 172"/>
            <p:cNvSpPr/>
            <p:nvPr/>
          </p:nvSpPr>
          <p:spPr>
            <a:xfrm>
              <a:off x="1588750" y="1442200"/>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3" name="Shape 173"/>
            <p:cNvSpPr/>
            <p:nvPr/>
          </p:nvSpPr>
          <p:spPr>
            <a:xfrm>
              <a:off x="1588750" y="1743225"/>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4" name="Shape 174"/>
            <p:cNvSpPr/>
            <p:nvPr/>
          </p:nvSpPr>
          <p:spPr>
            <a:xfrm>
              <a:off x="1588750" y="2194750"/>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5" name="Shape 175"/>
            <p:cNvSpPr/>
            <p:nvPr/>
          </p:nvSpPr>
          <p:spPr>
            <a:xfrm>
              <a:off x="1588750" y="249577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6" name="Shape 176"/>
            <p:cNvSpPr/>
            <p:nvPr/>
          </p:nvSpPr>
          <p:spPr>
            <a:xfrm>
              <a:off x="1588750" y="2796800"/>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7" name="Shape 177"/>
            <p:cNvSpPr/>
            <p:nvPr/>
          </p:nvSpPr>
          <p:spPr>
            <a:xfrm>
              <a:off x="1588750" y="2947300"/>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8" name="Shape 178"/>
            <p:cNvSpPr/>
            <p:nvPr/>
          </p:nvSpPr>
          <p:spPr>
            <a:xfrm>
              <a:off x="1588750" y="324832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9" name="Shape 179"/>
            <p:cNvSpPr/>
            <p:nvPr/>
          </p:nvSpPr>
          <p:spPr>
            <a:xfrm>
              <a:off x="1588750" y="3398850"/>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0" name="Shape 180"/>
            <p:cNvSpPr/>
            <p:nvPr/>
          </p:nvSpPr>
          <p:spPr>
            <a:xfrm>
              <a:off x="1588750" y="369987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1" name="Shape 181"/>
            <p:cNvSpPr/>
            <p:nvPr/>
          </p:nvSpPr>
          <p:spPr>
            <a:xfrm>
              <a:off x="1588750" y="3850375"/>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2" name="Shape 182"/>
            <p:cNvSpPr/>
            <p:nvPr/>
          </p:nvSpPr>
          <p:spPr>
            <a:xfrm>
              <a:off x="1588750" y="4151400"/>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3" name="Shape 183"/>
            <p:cNvSpPr/>
            <p:nvPr/>
          </p:nvSpPr>
          <p:spPr>
            <a:xfrm>
              <a:off x="1588750" y="4301900"/>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4" name="Shape 184"/>
            <p:cNvSpPr/>
            <p:nvPr/>
          </p:nvSpPr>
          <p:spPr>
            <a:xfrm>
              <a:off x="1588750" y="445242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5" name="Shape 185"/>
            <p:cNvSpPr/>
            <p:nvPr/>
          </p:nvSpPr>
          <p:spPr>
            <a:xfrm>
              <a:off x="1588750" y="460292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6" name="Shape 186"/>
            <p:cNvSpPr/>
            <p:nvPr/>
          </p:nvSpPr>
          <p:spPr>
            <a:xfrm>
              <a:off x="1588750" y="4903950"/>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7" name="Shape 187"/>
            <p:cNvSpPr/>
            <p:nvPr/>
          </p:nvSpPr>
          <p:spPr>
            <a:xfrm>
              <a:off x="1588750" y="5204975"/>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8" name="Shape 188"/>
            <p:cNvSpPr/>
            <p:nvPr/>
          </p:nvSpPr>
          <p:spPr>
            <a:xfrm>
              <a:off x="1739250" y="23812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9" name="Shape 189"/>
            <p:cNvSpPr/>
            <p:nvPr/>
          </p:nvSpPr>
          <p:spPr>
            <a:xfrm>
              <a:off x="1739250" y="840150"/>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0" name="Shape 190"/>
            <p:cNvSpPr/>
            <p:nvPr/>
          </p:nvSpPr>
          <p:spPr>
            <a:xfrm>
              <a:off x="1739250" y="114117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1" name="Shape 191"/>
            <p:cNvSpPr/>
            <p:nvPr/>
          </p:nvSpPr>
          <p:spPr>
            <a:xfrm>
              <a:off x="1739250" y="1442200"/>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2" name="Shape 192"/>
            <p:cNvSpPr/>
            <p:nvPr/>
          </p:nvSpPr>
          <p:spPr>
            <a:xfrm>
              <a:off x="1739250" y="189372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3" name="Shape 193"/>
            <p:cNvSpPr/>
            <p:nvPr/>
          </p:nvSpPr>
          <p:spPr>
            <a:xfrm>
              <a:off x="1739250" y="249577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4" name="Shape 194"/>
            <p:cNvSpPr/>
            <p:nvPr/>
          </p:nvSpPr>
          <p:spPr>
            <a:xfrm>
              <a:off x="1739250" y="2646275"/>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5" name="Shape 195"/>
            <p:cNvSpPr/>
            <p:nvPr/>
          </p:nvSpPr>
          <p:spPr>
            <a:xfrm>
              <a:off x="1739250" y="369987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6" name="Shape 196"/>
            <p:cNvSpPr/>
            <p:nvPr/>
          </p:nvSpPr>
          <p:spPr>
            <a:xfrm>
              <a:off x="1739250" y="4151400"/>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7" name="Shape 197"/>
            <p:cNvSpPr/>
            <p:nvPr/>
          </p:nvSpPr>
          <p:spPr>
            <a:xfrm>
              <a:off x="1739250" y="4903950"/>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8" name="Shape 198"/>
            <p:cNvSpPr/>
            <p:nvPr/>
          </p:nvSpPr>
          <p:spPr>
            <a:xfrm>
              <a:off x="1739250" y="535547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9" name="Shape 199"/>
            <p:cNvSpPr/>
            <p:nvPr/>
          </p:nvSpPr>
          <p:spPr>
            <a:xfrm>
              <a:off x="1889750" y="388625"/>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0" name="Shape 200"/>
            <p:cNvSpPr/>
            <p:nvPr/>
          </p:nvSpPr>
          <p:spPr>
            <a:xfrm>
              <a:off x="1889750" y="840150"/>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1" name="Shape 201"/>
            <p:cNvSpPr/>
            <p:nvPr/>
          </p:nvSpPr>
          <p:spPr>
            <a:xfrm>
              <a:off x="1889750" y="3398850"/>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2" name="Shape 202"/>
            <p:cNvSpPr/>
            <p:nvPr/>
          </p:nvSpPr>
          <p:spPr>
            <a:xfrm>
              <a:off x="1889750" y="4602925"/>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3" name="Shape 203"/>
            <p:cNvSpPr/>
            <p:nvPr/>
          </p:nvSpPr>
          <p:spPr>
            <a:xfrm>
              <a:off x="1889750" y="5204975"/>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4" name="Shape 204"/>
            <p:cNvSpPr/>
            <p:nvPr/>
          </p:nvSpPr>
          <p:spPr>
            <a:xfrm>
              <a:off x="2040275" y="689650"/>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5" name="Shape 205"/>
            <p:cNvSpPr/>
            <p:nvPr/>
          </p:nvSpPr>
          <p:spPr>
            <a:xfrm>
              <a:off x="2040275" y="1893725"/>
              <a:ext cx="121400" cy="121400"/>
            </a:xfrm>
            <a:custGeom>
              <a:avLst/>
              <a:gdLst/>
              <a:ahLst/>
              <a:cxnLst/>
              <a:rect l="0" t="0" r="0" b="0"/>
              <a:pathLst>
                <a:path w="4856" h="4856" extrusionOk="0">
                  <a:moveTo>
                    <a:pt x="0" y="1"/>
                  </a:moveTo>
                  <a:lnTo>
                    <a:pt x="0"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6" name="Shape 206"/>
            <p:cNvSpPr/>
            <p:nvPr/>
          </p:nvSpPr>
          <p:spPr>
            <a:xfrm>
              <a:off x="2040275" y="2796800"/>
              <a:ext cx="121400" cy="121400"/>
            </a:xfrm>
            <a:custGeom>
              <a:avLst/>
              <a:gdLst/>
              <a:ahLst/>
              <a:cxnLst/>
              <a:rect l="0" t="0" r="0" b="0"/>
              <a:pathLst>
                <a:path w="4856" h="4856" extrusionOk="0">
                  <a:moveTo>
                    <a:pt x="0" y="0"/>
                  </a:moveTo>
                  <a:lnTo>
                    <a:pt x="0" y="4856"/>
                  </a:lnTo>
                  <a:lnTo>
                    <a:pt x="4856" y="4856"/>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7" name="Shape 207"/>
            <p:cNvSpPr/>
            <p:nvPr/>
          </p:nvSpPr>
          <p:spPr>
            <a:xfrm>
              <a:off x="2190775" y="5054450"/>
              <a:ext cx="121425" cy="121425"/>
            </a:xfrm>
            <a:custGeom>
              <a:avLst/>
              <a:gdLst/>
              <a:ahLst/>
              <a:cxnLst/>
              <a:rect l="0" t="0" r="0" b="0"/>
              <a:pathLst>
                <a:path w="4857" h="4857"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8" name="Shape 208"/>
            <p:cNvSpPr/>
            <p:nvPr/>
          </p:nvSpPr>
          <p:spPr>
            <a:xfrm>
              <a:off x="2341300" y="4753450"/>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9" name="Shape 209"/>
            <p:cNvSpPr/>
            <p:nvPr/>
          </p:nvSpPr>
          <p:spPr>
            <a:xfrm>
              <a:off x="2642325" y="2646275"/>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0" name="Shape 210"/>
            <p:cNvSpPr/>
            <p:nvPr/>
          </p:nvSpPr>
          <p:spPr>
            <a:xfrm>
              <a:off x="2642325" y="5204975"/>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1" name="Shape 211"/>
            <p:cNvSpPr/>
            <p:nvPr/>
          </p:nvSpPr>
          <p:spPr>
            <a:xfrm>
              <a:off x="3244350" y="990675"/>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12" name="Shape 212"/>
          <p:cNvGrpSpPr/>
          <p:nvPr/>
        </p:nvGrpSpPr>
        <p:grpSpPr>
          <a:xfrm rot="10800000">
            <a:off x="6367294" y="38264"/>
            <a:ext cx="2017554" cy="6781736"/>
            <a:chOff x="1588750" y="238125"/>
            <a:chExt cx="2078025" cy="5238750"/>
          </a:xfrm>
        </p:grpSpPr>
        <p:sp>
          <p:nvSpPr>
            <p:cNvPr id="213" name="Shape 213"/>
            <p:cNvSpPr/>
            <p:nvPr/>
          </p:nvSpPr>
          <p:spPr>
            <a:xfrm>
              <a:off x="1588750" y="1291700"/>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4" name="Shape 214"/>
            <p:cNvSpPr/>
            <p:nvPr/>
          </p:nvSpPr>
          <p:spPr>
            <a:xfrm>
              <a:off x="1588750" y="1592700"/>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5" name="Shape 215"/>
            <p:cNvSpPr/>
            <p:nvPr/>
          </p:nvSpPr>
          <p:spPr>
            <a:xfrm>
              <a:off x="1588750" y="2646275"/>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6" name="Shape 216"/>
            <p:cNvSpPr/>
            <p:nvPr/>
          </p:nvSpPr>
          <p:spPr>
            <a:xfrm>
              <a:off x="1588750" y="4000875"/>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7" name="Shape 217"/>
            <p:cNvSpPr/>
            <p:nvPr/>
          </p:nvSpPr>
          <p:spPr>
            <a:xfrm>
              <a:off x="1588750" y="4753450"/>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8" name="Shape 218"/>
            <p:cNvSpPr/>
            <p:nvPr/>
          </p:nvSpPr>
          <p:spPr>
            <a:xfrm>
              <a:off x="1588750" y="5054450"/>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9" name="Shape 219"/>
            <p:cNvSpPr/>
            <p:nvPr/>
          </p:nvSpPr>
          <p:spPr>
            <a:xfrm>
              <a:off x="1739250" y="539125"/>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0" name="Shape 220"/>
            <p:cNvSpPr/>
            <p:nvPr/>
          </p:nvSpPr>
          <p:spPr>
            <a:xfrm>
              <a:off x="1739250" y="1291700"/>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1" name="Shape 221"/>
            <p:cNvSpPr/>
            <p:nvPr/>
          </p:nvSpPr>
          <p:spPr>
            <a:xfrm>
              <a:off x="1739250" y="2796800"/>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2" name="Shape 222"/>
            <p:cNvSpPr/>
            <p:nvPr/>
          </p:nvSpPr>
          <p:spPr>
            <a:xfrm>
              <a:off x="1739250" y="3398850"/>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3" name="Shape 223"/>
            <p:cNvSpPr/>
            <p:nvPr/>
          </p:nvSpPr>
          <p:spPr>
            <a:xfrm>
              <a:off x="1739250" y="3549350"/>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4" name="Shape 224"/>
            <p:cNvSpPr/>
            <p:nvPr/>
          </p:nvSpPr>
          <p:spPr>
            <a:xfrm>
              <a:off x="1739250" y="4301900"/>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5" name="Shape 225"/>
            <p:cNvSpPr/>
            <p:nvPr/>
          </p:nvSpPr>
          <p:spPr>
            <a:xfrm>
              <a:off x="1739250" y="5204975"/>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6" name="Shape 226"/>
            <p:cNvSpPr/>
            <p:nvPr/>
          </p:nvSpPr>
          <p:spPr>
            <a:xfrm>
              <a:off x="1889750" y="238125"/>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7" name="Shape 227"/>
            <p:cNvSpPr/>
            <p:nvPr/>
          </p:nvSpPr>
          <p:spPr>
            <a:xfrm>
              <a:off x="1889750" y="1442200"/>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8" name="Shape 228"/>
            <p:cNvSpPr/>
            <p:nvPr/>
          </p:nvSpPr>
          <p:spPr>
            <a:xfrm>
              <a:off x="1889750" y="1743225"/>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9" name="Shape 229"/>
            <p:cNvSpPr/>
            <p:nvPr/>
          </p:nvSpPr>
          <p:spPr>
            <a:xfrm>
              <a:off x="1889750" y="1893725"/>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0" name="Shape 230"/>
            <p:cNvSpPr/>
            <p:nvPr/>
          </p:nvSpPr>
          <p:spPr>
            <a:xfrm>
              <a:off x="1889750" y="2044250"/>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1" name="Shape 231"/>
            <p:cNvSpPr/>
            <p:nvPr/>
          </p:nvSpPr>
          <p:spPr>
            <a:xfrm>
              <a:off x="1889750" y="2194750"/>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2" name="Shape 232"/>
            <p:cNvSpPr/>
            <p:nvPr/>
          </p:nvSpPr>
          <p:spPr>
            <a:xfrm>
              <a:off x="1889750" y="2345275"/>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3" name="Shape 233"/>
            <p:cNvSpPr/>
            <p:nvPr/>
          </p:nvSpPr>
          <p:spPr>
            <a:xfrm>
              <a:off x="1889750" y="2495775"/>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4" name="Shape 234"/>
            <p:cNvSpPr/>
            <p:nvPr/>
          </p:nvSpPr>
          <p:spPr>
            <a:xfrm>
              <a:off x="1889750" y="2646275"/>
              <a:ext cx="121425" cy="121425"/>
            </a:xfrm>
            <a:custGeom>
              <a:avLst/>
              <a:gdLst/>
              <a:ahLst/>
              <a:cxnLst/>
              <a:rect l="0" t="0" r="0" b="0"/>
              <a:pathLst>
                <a:path w="4857" h="4857"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5" name="Shape 235"/>
            <p:cNvSpPr/>
            <p:nvPr/>
          </p:nvSpPr>
          <p:spPr>
            <a:xfrm>
              <a:off x="1889750" y="2796800"/>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6" name="Shape 236"/>
            <p:cNvSpPr/>
            <p:nvPr/>
          </p:nvSpPr>
          <p:spPr>
            <a:xfrm>
              <a:off x="1889750" y="2947300"/>
              <a:ext cx="121425" cy="121425"/>
            </a:xfrm>
            <a:custGeom>
              <a:avLst/>
              <a:gdLst/>
              <a:ahLst/>
              <a:cxnLst/>
              <a:rect l="0" t="0" r="0" b="0"/>
              <a:pathLst>
                <a:path w="4857" h="4857"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7" name="Shape 237"/>
            <p:cNvSpPr/>
            <p:nvPr/>
          </p:nvSpPr>
          <p:spPr>
            <a:xfrm>
              <a:off x="1889750" y="3097825"/>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8" name="Shape 238"/>
            <p:cNvSpPr/>
            <p:nvPr/>
          </p:nvSpPr>
          <p:spPr>
            <a:xfrm>
              <a:off x="1889750" y="3850375"/>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9" name="Shape 239"/>
            <p:cNvSpPr/>
            <p:nvPr/>
          </p:nvSpPr>
          <p:spPr>
            <a:xfrm>
              <a:off x="1889750" y="4000875"/>
              <a:ext cx="121425" cy="121425"/>
            </a:xfrm>
            <a:custGeom>
              <a:avLst/>
              <a:gdLst/>
              <a:ahLst/>
              <a:cxnLst/>
              <a:rect l="0" t="0" r="0" b="0"/>
              <a:pathLst>
                <a:path w="4857" h="4857"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0" name="Shape 240"/>
            <p:cNvSpPr/>
            <p:nvPr/>
          </p:nvSpPr>
          <p:spPr>
            <a:xfrm>
              <a:off x="1889750" y="4151400"/>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1" name="Shape 241"/>
            <p:cNvSpPr/>
            <p:nvPr/>
          </p:nvSpPr>
          <p:spPr>
            <a:xfrm>
              <a:off x="1889750" y="4301900"/>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2" name="Shape 242"/>
            <p:cNvSpPr/>
            <p:nvPr/>
          </p:nvSpPr>
          <p:spPr>
            <a:xfrm>
              <a:off x="1889750" y="4452425"/>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3" name="Shape 243"/>
            <p:cNvSpPr/>
            <p:nvPr/>
          </p:nvSpPr>
          <p:spPr>
            <a:xfrm>
              <a:off x="1889750" y="4753450"/>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4" name="Shape 244"/>
            <p:cNvSpPr/>
            <p:nvPr/>
          </p:nvSpPr>
          <p:spPr>
            <a:xfrm>
              <a:off x="1889750" y="4903950"/>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5" name="Shape 245"/>
            <p:cNvSpPr/>
            <p:nvPr/>
          </p:nvSpPr>
          <p:spPr>
            <a:xfrm>
              <a:off x="2040275" y="388625"/>
              <a:ext cx="121400" cy="121400"/>
            </a:xfrm>
            <a:custGeom>
              <a:avLst/>
              <a:gdLst/>
              <a:ahLst/>
              <a:cxnLst/>
              <a:rect l="0" t="0" r="0" b="0"/>
              <a:pathLst>
                <a:path w="4856" h="4856" extrusionOk="0">
                  <a:moveTo>
                    <a:pt x="0" y="0"/>
                  </a:moveTo>
                  <a:lnTo>
                    <a:pt x="0" y="4856"/>
                  </a:lnTo>
                  <a:lnTo>
                    <a:pt x="4856" y="4856"/>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6" name="Shape 246"/>
            <p:cNvSpPr/>
            <p:nvPr/>
          </p:nvSpPr>
          <p:spPr>
            <a:xfrm>
              <a:off x="2040275" y="1141175"/>
              <a:ext cx="121400" cy="121400"/>
            </a:xfrm>
            <a:custGeom>
              <a:avLst/>
              <a:gdLst/>
              <a:ahLst/>
              <a:cxnLst/>
              <a:rect l="0" t="0" r="0" b="0"/>
              <a:pathLst>
                <a:path w="4856" h="4856" extrusionOk="0">
                  <a:moveTo>
                    <a:pt x="0" y="1"/>
                  </a:moveTo>
                  <a:lnTo>
                    <a:pt x="0"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7" name="Shape 247"/>
            <p:cNvSpPr/>
            <p:nvPr/>
          </p:nvSpPr>
          <p:spPr>
            <a:xfrm>
              <a:off x="2040275" y="1291700"/>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8" name="Shape 248"/>
            <p:cNvSpPr/>
            <p:nvPr/>
          </p:nvSpPr>
          <p:spPr>
            <a:xfrm>
              <a:off x="2040275" y="1442200"/>
              <a:ext cx="121400" cy="121400"/>
            </a:xfrm>
            <a:custGeom>
              <a:avLst/>
              <a:gdLst/>
              <a:ahLst/>
              <a:cxnLst/>
              <a:rect l="0" t="0" r="0" b="0"/>
              <a:pathLst>
                <a:path w="4856" h="4856" extrusionOk="0">
                  <a:moveTo>
                    <a:pt x="0" y="0"/>
                  </a:moveTo>
                  <a:lnTo>
                    <a:pt x="0" y="4856"/>
                  </a:lnTo>
                  <a:lnTo>
                    <a:pt x="4856" y="4856"/>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9" name="Shape 249"/>
            <p:cNvSpPr/>
            <p:nvPr/>
          </p:nvSpPr>
          <p:spPr>
            <a:xfrm>
              <a:off x="2040275" y="1743225"/>
              <a:ext cx="121400" cy="121400"/>
            </a:xfrm>
            <a:custGeom>
              <a:avLst/>
              <a:gdLst/>
              <a:ahLst/>
              <a:cxnLst/>
              <a:rect l="0" t="0" r="0" b="0"/>
              <a:pathLst>
                <a:path w="4856" h="4856" extrusionOk="0">
                  <a:moveTo>
                    <a:pt x="0" y="0"/>
                  </a:moveTo>
                  <a:lnTo>
                    <a:pt x="0" y="4856"/>
                  </a:lnTo>
                  <a:lnTo>
                    <a:pt x="4856" y="4856"/>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0" name="Shape 250"/>
            <p:cNvSpPr/>
            <p:nvPr/>
          </p:nvSpPr>
          <p:spPr>
            <a:xfrm>
              <a:off x="2040275" y="2044250"/>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1" name="Shape 251"/>
            <p:cNvSpPr/>
            <p:nvPr/>
          </p:nvSpPr>
          <p:spPr>
            <a:xfrm>
              <a:off x="2040275" y="2646275"/>
              <a:ext cx="121400" cy="121425"/>
            </a:xfrm>
            <a:custGeom>
              <a:avLst/>
              <a:gdLst/>
              <a:ahLst/>
              <a:cxnLst/>
              <a:rect l="0" t="0" r="0" b="0"/>
              <a:pathLst>
                <a:path w="4856" h="4857" extrusionOk="0">
                  <a:moveTo>
                    <a:pt x="0" y="1"/>
                  </a:moveTo>
                  <a:lnTo>
                    <a:pt x="0"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2" name="Shape 252"/>
            <p:cNvSpPr/>
            <p:nvPr/>
          </p:nvSpPr>
          <p:spPr>
            <a:xfrm>
              <a:off x="2040275" y="2947300"/>
              <a:ext cx="121400" cy="121425"/>
            </a:xfrm>
            <a:custGeom>
              <a:avLst/>
              <a:gdLst/>
              <a:ahLst/>
              <a:cxnLst/>
              <a:rect l="0" t="0" r="0" b="0"/>
              <a:pathLst>
                <a:path w="4856" h="4857" extrusionOk="0">
                  <a:moveTo>
                    <a:pt x="0" y="1"/>
                  </a:moveTo>
                  <a:lnTo>
                    <a:pt x="0"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3" name="Shape 253"/>
            <p:cNvSpPr/>
            <p:nvPr/>
          </p:nvSpPr>
          <p:spPr>
            <a:xfrm>
              <a:off x="2040275" y="3097825"/>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4" name="Shape 254"/>
            <p:cNvSpPr/>
            <p:nvPr/>
          </p:nvSpPr>
          <p:spPr>
            <a:xfrm>
              <a:off x="2040275" y="3248325"/>
              <a:ext cx="121400" cy="121400"/>
            </a:xfrm>
            <a:custGeom>
              <a:avLst/>
              <a:gdLst/>
              <a:ahLst/>
              <a:cxnLst/>
              <a:rect l="0" t="0" r="0" b="0"/>
              <a:pathLst>
                <a:path w="4856" h="4856" extrusionOk="0">
                  <a:moveTo>
                    <a:pt x="0" y="1"/>
                  </a:moveTo>
                  <a:lnTo>
                    <a:pt x="0"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5" name="Shape 255"/>
            <p:cNvSpPr/>
            <p:nvPr/>
          </p:nvSpPr>
          <p:spPr>
            <a:xfrm>
              <a:off x="2040275" y="3549350"/>
              <a:ext cx="121400" cy="121400"/>
            </a:xfrm>
            <a:custGeom>
              <a:avLst/>
              <a:gdLst/>
              <a:ahLst/>
              <a:cxnLst/>
              <a:rect l="0" t="0" r="0" b="0"/>
              <a:pathLst>
                <a:path w="4856" h="4856" extrusionOk="0">
                  <a:moveTo>
                    <a:pt x="0" y="1"/>
                  </a:moveTo>
                  <a:lnTo>
                    <a:pt x="0"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6" name="Shape 256"/>
            <p:cNvSpPr/>
            <p:nvPr/>
          </p:nvSpPr>
          <p:spPr>
            <a:xfrm>
              <a:off x="2040275" y="3699875"/>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7" name="Shape 257"/>
            <p:cNvSpPr/>
            <p:nvPr/>
          </p:nvSpPr>
          <p:spPr>
            <a:xfrm>
              <a:off x="2040275" y="3850375"/>
              <a:ext cx="121400" cy="121400"/>
            </a:xfrm>
            <a:custGeom>
              <a:avLst/>
              <a:gdLst/>
              <a:ahLst/>
              <a:cxnLst/>
              <a:rect l="0" t="0" r="0" b="0"/>
              <a:pathLst>
                <a:path w="4856" h="4856" extrusionOk="0">
                  <a:moveTo>
                    <a:pt x="0" y="0"/>
                  </a:moveTo>
                  <a:lnTo>
                    <a:pt x="0" y="4856"/>
                  </a:lnTo>
                  <a:lnTo>
                    <a:pt x="4856" y="4856"/>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8" name="Shape 258"/>
            <p:cNvSpPr/>
            <p:nvPr/>
          </p:nvSpPr>
          <p:spPr>
            <a:xfrm>
              <a:off x="2040275" y="4000875"/>
              <a:ext cx="121400" cy="121425"/>
            </a:xfrm>
            <a:custGeom>
              <a:avLst/>
              <a:gdLst/>
              <a:ahLst/>
              <a:cxnLst/>
              <a:rect l="0" t="0" r="0" b="0"/>
              <a:pathLst>
                <a:path w="4856" h="4857" extrusionOk="0">
                  <a:moveTo>
                    <a:pt x="0" y="1"/>
                  </a:moveTo>
                  <a:lnTo>
                    <a:pt x="0"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9" name="Shape 259"/>
            <p:cNvSpPr/>
            <p:nvPr/>
          </p:nvSpPr>
          <p:spPr>
            <a:xfrm>
              <a:off x="2040275" y="4301900"/>
              <a:ext cx="121400" cy="121400"/>
            </a:xfrm>
            <a:custGeom>
              <a:avLst/>
              <a:gdLst/>
              <a:ahLst/>
              <a:cxnLst/>
              <a:rect l="0" t="0" r="0" b="0"/>
              <a:pathLst>
                <a:path w="4856" h="4856" extrusionOk="0">
                  <a:moveTo>
                    <a:pt x="0" y="1"/>
                  </a:moveTo>
                  <a:lnTo>
                    <a:pt x="0"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0" name="Shape 260"/>
            <p:cNvSpPr/>
            <p:nvPr/>
          </p:nvSpPr>
          <p:spPr>
            <a:xfrm>
              <a:off x="2040275" y="4452425"/>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1" name="Shape 261"/>
            <p:cNvSpPr/>
            <p:nvPr/>
          </p:nvSpPr>
          <p:spPr>
            <a:xfrm>
              <a:off x="2040275" y="4903950"/>
              <a:ext cx="121400" cy="121400"/>
            </a:xfrm>
            <a:custGeom>
              <a:avLst/>
              <a:gdLst/>
              <a:ahLst/>
              <a:cxnLst/>
              <a:rect l="0" t="0" r="0" b="0"/>
              <a:pathLst>
                <a:path w="4856" h="4856" extrusionOk="0">
                  <a:moveTo>
                    <a:pt x="0" y="1"/>
                  </a:moveTo>
                  <a:lnTo>
                    <a:pt x="0"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2" name="Shape 262"/>
            <p:cNvSpPr/>
            <p:nvPr/>
          </p:nvSpPr>
          <p:spPr>
            <a:xfrm>
              <a:off x="2040275" y="5054450"/>
              <a:ext cx="121400" cy="121425"/>
            </a:xfrm>
            <a:custGeom>
              <a:avLst/>
              <a:gdLst/>
              <a:ahLst/>
              <a:cxnLst/>
              <a:rect l="0" t="0" r="0" b="0"/>
              <a:pathLst>
                <a:path w="4856" h="4857" extrusionOk="0">
                  <a:moveTo>
                    <a:pt x="0" y="1"/>
                  </a:moveTo>
                  <a:lnTo>
                    <a:pt x="0"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3" name="Shape 263"/>
            <p:cNvSpPr/>
            <p:nvPr/>
          </p:nvSpPr>
          <p:spPr>
            <a:xfrm>
              <a:off x="2040275" y="5204975"/>
              <a:ext cx="121400" cy="121400"/>
            </a:xfrm>
            <a:custGeom>
              <a:avLst/>
              <a:gdLst/>
              <a:ahLst/>
              <a:cxnLst/>
              <a:rect l="0" t="0" r="0" b="0"/>
              <a:pathLst>
                <a:path w="4856" h="4856" extrusionOk="0">
                  <a:moveTo>
                    <a:pt x="0" y="0"/>
                  </a:moveTo>
                  <a:lnTo>
                    <a:pt x="0" y="4856"/>
                  </a:lnTo>
                  <a:lnTo>
                    <a:pt x="4856" y="4856"/>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4" name="Shape 264"/>
            <p:cNvSpPr/>
            <p:nvPr/>
          </p:nvSpPr>
          <p:spPr>
            <a:xfrm>
              <a:off x="2190775" y="238125"/>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5" name="Shape 265"/>
            <p:cNvSpPr/>
            <p:nvPr/>
          </p:nvSpPr>
          <p:spPr>
            <a:xfrm>
              <a:off x="2190775" y="689650"/>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6" name="Shape 266"/>
            <p:cNvSpPr/>
            <p:nvPr/>
          </p:nvSpPr>
          <p:spPr>
            <a:xfrm>
              <a:off x="2190775" y="840150"/>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7" name="Shape 267"/>
            <p:cNvSpPr/>
            <p:nvPr/>
          </p:nvSpPr>
          <p:spPr>
            <a:xfrm>
              <a:off x="2190775" y="1141175"/>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8" name="Shape 268"/>
            <p:cNvSpPr/>
            <p:nvPr/>
          </p:nvSpPr>
          <p:spPr>
            <a:xfrm>
              <a:off x="2190775" y="1291700"/>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9" name="Shape 269"/>
            <p:cNvSpPr/>
            <p:nvPr/>
          </p:nvSpPr>
          <p:spPr>
            <a:xfrm>
              <a:off x="2190775" y="1592700"/>
              <a:ext cx="121425" cy="121425"/>
            </a:xfrm>
            <a:custGeom>
              <a:avLst/>
              <a:gdLst/>
              <a:ahLst/>
              <a:cxnLst/>
              <a:rect l="0" t="0" r="0" b="0"/>
              <a:pathLst>
                <a:path w="4857" h="4857"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0" name="Shape 270"/>
            <p:cNvSpPr/>
            <p:nvPr/>
          </p:nvSpPr>
          <p:spPr>
            <a:xfrm>
              <a:off x="2190775" y="1743225"/>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1" name="Shape 271"/>
            <p:cNvSpPr/>
            <p:nvPr/>
          </p:nvSpPr>
          <p:spPr>
            <a:xfrm>
              <a:off x="2190775" y="1893725"/>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2" name="Shape 272"/>
            <p:cNvSpPr/>
            <p:nvPr/>
          </p:nvSpPr>
          <p:spPr>
            <a:xfrm>
              <a:off x="2190775" y="2044250"/>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3" name="Shape 273"/>
            <p:cNvSpPr/>
            <p:nvPr/>
          </p:nvSpPr>
          <p:spPr>
            <a:xfrm>
              <a:off x="2190775" y="2194750"/>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4" name="Shape 274"/>
            <p:cNvSpPr/>
            <p:nvPr/>
          </p:nvSpPr>
          <p:spPr>
            <a:xfrm>
              <a:off x="2190775" y="2345275"/>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5" name="Shape 275"/>
            <p:cNvSpPr/>
            <p:nvPr/>
          </p:nvSpPr>
          <p:spPr>
            <a:xfrm>
              <a:off x="2190775" y="2495775"/>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6" name="Shape 276"/>
            <p:cNvSpPr/>
            <p:nvPr/>
          </p:nvSpPr>
          <p:spPr>
            <a:xfrm>
              <a:off x="2190775" y="2796800"/>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7" name="Shape 277"/>
            <p:cNvSpPr/>
            <p:nvPr/>
          </p:nvSpPr>
          <p:spPr>
            <a:xfrm>
              <a:off x="2190775" y="3097825"/>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8" name="Shape 278"/>
            <p:cNvSpPr/>
            <p:nvPr/>
          </p:nvSpPr>
          <p:spPr>
            <a:xfrm>
              <a:off x="2190775" y="3248325"/>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9" name="Shape 279"/>
            <p:cNvSpPr/>
            <p:nvPr/>
          </p:nvSpPr>
          <p:spPr>
            <a:xfrm>
              <a:off x="2190775" y="3398850"/>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0" name="Shape 280"/>
            <p:cNvSpPr/>
            <p:nvPr/>
          </p:nvSpPr>
          <p:spPr>
            <a:xfrm>
              <a:off x="2190775" y="3549350"/>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1" name="Shape 281"/>
            <p:cNvSpPr/>
            <p:nvPr/>
          </p:nvSpPr>
          <p:spPr>
            <a:xfrm>
              <a:off x="2190775" y="3699875"/>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2" name="Shape 282"/>
            <p:cNvSpPr/>
            <p:nvPr/>
          </p:nvSpPr>
          <p:spPr>
            <a:xfrm>
              <a:off x="2190775" y="4000875"/>
              <a:ext cx="121425" cy="121425"/>
            </a:xfrm>
            <a:custGeom>
              <a:avLst/>
              <a:gdLst/>
              <a:ahLst/>
              <a:cxnLst/>
              <a:rect l="0" t="0" r="0" b="0"/>
              <a:pathLst>
                <a:path w="4857" h="4857"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3" name="Shape 283"/>
            <p:cNvSpPr/>
            <p:nvPr/>
          </p:nvSpPr>
          <p:spPr>
            <a:xfrm>
              <a:off x="2190775" y="4151400"/>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4" name="Shape 284"/>
            <p:cNvSpPr/>
            <p:nvPr/>
          </p:nvSpPr>
          <p:spPr>
            <a:xfrm>
              <a:off x="2190775" y="4452425"/>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5" name="Shape 285"/>
            <p:cNvSpPr/>
            <p:nvPr/>
          </p:nvSpPr>
          <p:spPr>
            <a:xfrm>
              <a:off x="2190775" y="4602925"/>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6" name="Shape 286"/>
            <p:cNvSpPr/>
            <p:nvPr/>
          </p:nvSpPr>
          <p:spPr>
            <a:xfrm>
              <a:off x="2190775" y="4753450"/>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7" name="Shape 287"/>
            <p:cNvSpPr/>
            <p:nvPr/>
          </p:nvSpPr>
          <p:spPr>
            <a:xfrm>
              <a:off x="2190775" y="5204975"/>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8" name="Shape 288"/>
            <p:cNvSpPr/>
            <p:nvPr/>
          </p:nvSpPr>
          <p:spPr>
            <a:xfrm>
              <a:off x="2190775" y="5355475"/>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9" name="Shape 289"/>
            <p:cNvSpPr/>
            <p:nvPr/>
          </p:nvSpPr>
          <p:spPr>
            <a:xfrm>
              <a:off x="2341300" y="539125"/>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0" name="Shape 290"/>
            <p:cNvSpPr/>
            <p:nvPr/>
          </p:nvSpPr>
          <p:spPr>
            <a:xfrm>
              <a:off x="2341300" y="689650"/>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1" name="Shape 291"/>
            <p:cNvSpPr/>
            <p:nvPr/>
          </p:nvSpPr>
          <p:spPr>
            <a:xfrm>
              <a:off x="2341300" y="99067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2" name="Shape 292"/>
            <p:cNvSpPr/>
            <p:nvPr/>
          </p:nvSpPr>
          <p:spPr>
            <a:xfrm>
              <a:off x="2341300" y="1291700"/>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3" name="Shape 293"/>
            <p:cNvSpPr/>
            <p:nvPr/>
          </p:nvSpPr>
          <p:spPr>
            <a:xfrm>
              <a:off x="2341300" y="1442200"/>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4" name="Shape 294"/>
            <p:cNvSpPr/>
            <p:nvPr/>
          </p:nvSpPr>
          <p:spPr>
            <a:xfrm>
              <a:off x="2341300" y="1592700"/>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5" name="Shape 295"/>
            <p:cNvSpPr/>
            <p:nvPr/>
          </p:nvSpPr>
          <p:spPr>
            <a:xfrm>
              <a:off x="2341300" y="1743225"/>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6" name="Shape 296"/>
            <p:cNvSpPr/>
            <p:nvPr/>
          </p:nvSpPr>
          <p:spPr>
            <a:xfrm>
              <a:off x="2341300" y="2194750"/>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7" name="Shape 297"/>
            <p:cNvSpPr/>
            <p:nvPr/>
          </p:nvSpPr>
          <p:spPr>
            <a:xfrm>
              <a:off x="2341300" y="234527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8" name="Shape 298"/>
            <p:cNvSpPr/>
            <p:nvPr/>
          </p:nvSpPr>
          <p:spPr>
            <a:xfrm>
              <a:off x="2341300" y="249577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9" name="Shape 299"/>
            <p:cNvSpPr/>
            <p:nvPr/>
          </p:nvSpPr>
          <p:spPr>
            <a:xfrm>
              <a:off x="2341300" y="2646275"/>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0" name="Shape 300"/>
            <p:cNvSpPr/>
            <p:nvPr/>
          </p:nvSpPr>
          <p:spPr>
            <a:xfrm>
              <a:off x="2341300" y="2796800"/>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1" name="Shape 301"/>
            <p:cNvSpPr/>
            <p:nvPr/>
          </p:nvSpPr>
          <p:spPr>
            <a:xfrm>
              <a:off x="2341300" y="2947300"/>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2" name="Shape 302"/>
            <p:cNvSpPr/>
            <p:nvPr/>
          </p:nvSpPr>
          <p:spPr>
            <a:xfrm>
              <a:off x="2341300" y="309782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3" name="Shape 303"/>
            <p:cNvSpPr/>
            <p:nvPr/>
          </p:nvSpPr>
          <p:spPr>
            <a:xfrm>
              <a:off x="2341300" y="324832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4" name="Shape 304"/>
            <p:cNvSpPr/>
            <p:nvPr/>
          </p:nvSpPr>
          <p:spPr>
            <a:xfrm>
              <a:off x="2341300" y="3398850"/>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5" name="Shape 305"/>
            <p:cNvSpPr/>
            <p:nvPr/>
          </p:nvSpPr>
          <p:spPr>
            <a:xfrm>
              <a:off x="2341300" y="3549350"/>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6" name="Shape 306"/>
            <p:cNvSpPr/>
            <p:nvPr/>
          </p:nvSpPr>
          <p:spPr>
            <a:xfrm>
              <a:off x="2341300" y="3850375"/>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7" name="Shape 307"/>
            <p:cNvSpPr/>
            <p:nvPr/>
          </p:nvSpPr>
          <p:spPr>
            <a:xfrm>
              <a:off x="2341300" y="4151400"/>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8" name="Shape 308"/>
            <p:cNvSpPr/>
            <p:nvPr/>
          </p:nvSpPr>
          <p:spPr>
            <a:xfrm>
              <a:off x="2341300" y="4301900"/>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9" name="Shape 309"/>
            <p:cNvSpPr/>
            <p:nvPr/>
          </p:nvSpPr>
          <p:spPr>
            <a:xfrm>
              <a:off x="2341300" y="445242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0" name="Shape 310"/>
            <p:cNvSpPr/>
            <p:nvPr/>
          </p:nvSpPr>
          <p:spPr>
            <a:xfrm>
              <a:off x="2341300" y="460292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1" name="Shape 311"/>
            <p:cNvSpPr/>
            <p:nvPr/>
          </p:nvSpPr>
          <p:spPr>
            <a:xfrm>
              <a:off x="2341300" y="4903950"/>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2" name="Shape 312"/>
            <p:cNvSpPr/>
            <p:nvPr/>
          </p:nvSpPr>
          <p:spPr>
            <a:xfrm>
              <a:off x="2341300" y="5054450"/>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3" name="Shape 313"/>
            <p:cNvSpPr/>
            <p:nvPr/>
          </p:nvSpPr>
          <p:spPr>
            <a:xfrm>
              <a:off x="2341300" y="5204975"/>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4" name="Shape 314"/>
            <p:cNvSpPr/>
            <p:nvPr/>
          </p:nvSpPr>
          <p:spPr>
            <a:xfrm>
              <a:off x="2341300" y="535547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5" name="Shape 315"/>
            <p:cNvSpPr/>
            <p:nvPr/>
          </p:nvSpPr>
          <p:spPr>
            <a:xfrm>
              <a:off x="2491800" y="388625"/>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6" name="Shape 316"/>
            <p:cNvSpPr/>
            <p:nvPr/>
          </p:nvSpPr>
          <p:spPr>
            <a:xfrm>
              <a:off x="2491800" y="689650"/>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7" name="Shape 317"/>
            <p:cNvSpPr/>
            <p:nvPr/>
          </p:nvSpPr>
          <p:spPr>
            <a:xfrm>
              <a:off x="2491800" y="840150"/>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8" name="Shape 318"/>
            <p:cNvSpPr/>
            <p:nvPr/>
          </p:nvSpPr>
          <p:spPr>
            <a:xfrm>
              <a:off x="2491800" y="99067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9" name="Shape 319"/>
            <p:cNvSpPr/>
            <p:nvPr/>
          </p:nvSpPr>
          <p:spPr>
            <a:xfrm>
              <a:off x="2491800" y="114117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0" name="Shape 320"/>
            <p:cNvSpPr/>
            <p:nvPr/>
          </p:nvSpPr>
          <p:spPr>
            <a:xfrm>
              <a:off x="2491800" y="1442200"/>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1" name="Shape 321"/>
            <p:cNvSpPr/>
            <p:nvPr/>
          </p:nvSpPr>
          <p:spPr>
            <a:xfrm>
              <a:off x="2491800" y="1743225"/>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2" name="Shape 322"/>
            <p:cNvSpPr/>
            <p:nvPr/>
          </p:nvSpPr>
          <p:spPr>
            <a:xfrm>
              <a:off x="2491800" y="189372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3" name="Shape 323"/>
            <p:cNvSpPr/>
            <p:nvPr/>
          </p:nvSpPr>
          <p:spPr>
            <a:xfrm>
              <a:off x="2491800" y="2044250"/>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4" name="Shape 324"/>
            <p:cNvSpPr/>
            <p:nvPr/>
          </p:nvSpPr>
          <p:spPr>
            <a:xfrm>
              <a:off x="2491800" y="234527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5" name="Shape 325"/>
            <p:cNvSpPr/>
            <p:nvPr/>
          </p:nvSpPr>
          <p:spPr>
            <a:xfrm>
              <a:off x="2491800" y="249577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6" name="Shape 326"/>
            <p:cNvSpPr/>
            <p:nvPr/>
          </p:nvSpPr>
          <p:spPr>
            <a:xfrm>
              <a:off x="2491800" y="2646275"/>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7" name="Shape 327"/>
            <p:cNvSpPr/>
            <p:nvPr/>
          </p:nvSpPr>
          <p:spPr>
            <a:xfrm>
              <a:off x="2491800" y="2796800"/>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8" name="Shape 328"/>
            <p:cNvSpPr/>
            <p:nvPr/>
          </p:nvSpPr>
          <p:spPr>
            <a:xfrm>
              <a:off x="2491800" y="2947300"/>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9" name="Shape 329"/>
            <p:cNvSpPr/>
            <p:nvPr/>
          </p:nvSpPr>
          <p:spPr>
            <a:xfrm>
              <a:off x="2491800" y="309782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0" name="Shape 330"/>
            <p:cNvSpPr/>
            <p:nvPr/>
          </p:nvSpPr>
          <p:spPr>
            <a:xfrm>
              <a:off x="2491800" y="324832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1" name="Shape 331"/>
            <p:cNvSpPr/>
            <p:nvPr/>
          </p:nvSpPr>
          <p:spPr>
            <a:xfrm>
              <a:off x="2491800" y="3549350"/>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2" name="Shape 332"/>
            <p:cNvSpPr/>
            <p:nvPr/>
          </p:nvSpPr>
          <p:spPr>
            <a:xfrm>
              <a:off x="2491800" y="3850375"/>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3" name="Shape 333"/>
            <p:cNvSpPr/>
            <p:nvPr/>
          </p:nvSpPr>
          <p:spPr>
            <a:xfrm>
              <a:off x="2491800" y="4000875"/>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4" name="Shape 334"/>
            <p:cNvSpPr/>
            <p:nvPr/>
          </p:nvSpPr>
          <p:spPr>
            <a:xfrm>
              <a:off x="2491800" y="4151400"/>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5" name="Shape 335"/>
            <p:cNvSpPr/>
            <p:nvPr/>
          </p:nvSpPr>
          <p:spPr>
            <a:xfrm>
              <a:off x="2491800" y="4301900"/>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6" name="Shape 336"/>
            <p:cNvSpPr/>
            <p:nvPr/>
          </p:nvSpPr>
          <p:spPr>
            <a:xfrm>
              <a:off x="2491800" y="460292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7" name="Shape 337"/>
            <p:cNvSpPr/>
            <p:nvPr/>
          </p:nvSpPr>
          <p:spPr>
            <a:xfrm>
              <a:off x="2491800" y="4753450"/>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8" name="Shape 338"/>
            <p:cNvSpPr/>
            <p:nvPr/>
          </p:nvSpPr>
          <p:spPr>
            <a:xfrm>
              <a:off x="2491800" y="5054450"/>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9" name="Shape 339"/>
            <p:cNvSpPr/>
            <p:nvPr/>
          </p:nvSpPr>
          <p:spPr>
            <a:xfrm>
              <a:off x="2491800" y="535547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0" name="Shape 340"/>
            <p:cNvSpPr/>
            <p:nvPr/>
          </p:nvSpPr>
          <p:spPr>
            <a:xfrm>
              <a:off x="2642325" y="539125"/>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1" name="Shape 341"/>
            <p:cNvSpPr/>
            <p:nvPr/>
          </p:nvSpPr>
          <p:spPr>
            <a:xfrm>
              <a:off x="2642325" y="99067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2" name="Shape 342"/>
            <p:cNvSpPr/>
            <p:nvPr/>
          </p:nvSpPr>
          <p:spPr>
            <a:xfrm>
              <a:off x="2642325" y="114117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3" name="Shape 343"/>
            <p:cNvSpPr/>
            <p:nvPr/>
          </p:nvSpPr>
          <p:spPr>
            <a:xfrm>
              <a:off x="2642325" y="1291700"/>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4" name="Shape 344"/>
            <p:cNvSpPr/>
            <p:nvPr/>
          </p:nvSpPr>
          <p:spPr>
            <a:xfrm>
              <a:off x="2642325" y="1592700"/>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5" name="Shape 345"/>
            <p:cNvSpPr/>
            <p:nvPr/>
          </p:nvSpPr>
          <p:spPr>
            <a:xfrm>
              <a:off x="2642325" y="189372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6" name="Shape 346"/>
            <p:cNvSpPr/>
            <p:nvPr/>
          </p:nvSpPr>
          <p:spPr>
            <a:xfrm>
              <a:off x="2642325" y="2044250"/>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7" name="Shape 347"/>
            <p:cNvSpPr/>
            <p:nvPr/>
          </p:nvSpPr>
          <p:spPr>
            <a:xfrm>
              <a:off x="2642325" y="2194750"/>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8" name="Shape 348"/>
            <p:cNvSpPr/>
            <p:nvPr/>
          </p:nvSpPr>
          <p:spPr>
            <a:xfrm>
              <a:off x="2642325" y="249577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9" name="Shape 349"/>
            <p:cNvSpPr/>
            <p:nvPr/>
          </p:nvSpPr>
          <p:spPr>
            <a:xfrm>
              <a:off x="2642325" y="2796800"/>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0" name="Shape 350"/>
            <p:cNvSpPr/>
            <p:nvPr/>
          </p:nvSpPr>
          <p:spPr>
            <a:xfrm>
              <a:off x="2642325" y="309782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1" name="Shape 351"/>
            <p:cNvSpPr/>
            <p:nvPr/>
          </p:nvSpPr>
          <p:spPr>
            <a:xfrm>
              <a:off x="2642325" y="3398850"/>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2" name="Shape 352"/>
            <p:cNvSpPr/>
            <p:nvPr/>
          </p:nvSpPr>
          <p:spPr>
            <a:xfrm>
              <a:off x="2642325" y="3549350"/>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3" name="Shape 353"/>
            <p:cNvSpPr/>
            <p:nvPr/>
          </p:nvSpPr>
          <p:spPr>
            <a:xfrm>
              <a:off x="2642325" y="4000875"/>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4" name="Shape 354"/>
            <p:cNvSpPr/>
            <p:nvPr/>
          </p:nvSpPr>
          <p:spPr>
            <a:xfrm>
              <a:off x="2642325" y="4151400"/>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5" name="Shape 355"/>
            <p:cNvSpPr/>
            <p:nvPr/>
          </p:nvSpPr>
          <p:spPr>
            <a:xfrm>
              <a:off x="2642325" y="4301900"/>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6" name="Shape 356"/>
            <p:cNvSpPr/>
            <p:nvPr/>
          </p:nvSpPr>
          <p:spPr>
            <a:xfrm>
              <a:off x="2642325" y="445242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7" name="Shape 357"/>
            <p:cNvSpPr/>
            <p:nvPr/>
          </p:nvSpPr>
          <p:spPr>
            <a:xfrm>
              <a:off x="2642325" y="460292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8" name="Shape 358"/>
            <p:cNvSpPr/>
            <p:nvPr/>
          </p:nvSpPr>
          <p:spPr>
            <a:xfrm>
              <a:off x="2642325" y="4903950"/>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9" name="Shape 359"/>
            <p:cNvSpPr/>
            <p:nvPr/>
          </p:nvSpPr>
          <p:spPr>
            <a:xfrm>
              <a:off x="2642325" y="5054450"/>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0" name="Shape 360"/>
            <p:cNvSpPr/>
            <p:nvPr/>
          </p:nvSpPr>
          <p:spPr>
            <a:xfrm>
              <a:off x="2792825" y="23812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1" name="Shape 361"/>
            <p:cNvSpPr/>
            <p:nvPr/>
          </p:nvSpPr>
          <p:spPr>
            <a:xfrm>
              <a:off x="2792825" y="689650"/>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2" name="Shape 362"/>
            <p:cNvSpPr/>
            <p:nvPr/>
          </p:nvSpPr>
          <p:spPr>
            <a:xfrm>
              <a:off x="2792825" y="99067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3" name="Shape 363"/>
            <p:cNvSpPr/>
            <p:nvPr/>
          </p:nvSpPr>
          <p:spPr>
            <a:xfrm>
              <a:off x="2792825" y="1442200"/>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4" name="Shape 364"/>
            <p:cNvSpPr/>
            <p:nvPr/>
          </p:nvSpPr>
          <p:spPr>
            <a:xfrm>
              <a:off x="2792825" y="1592700"/>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5" name="Shape 365"/>
            <p:cNvSpPr/>
            <p:nvPr/>
          </p:nvSpPr>
          <p:spPr>
            <a:xfrm>
              <a:off x="2792825" y="2194750"/>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6" name="Shape 366"/>
            <p:cNvSpPr/>
            <p:nvPr/>
          </p:nvSpPr>
          <p:spPr>
            <a:xfrm>
              <a:off x="2792825" y="234527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7" name="Shape 367"/>
            <p:cNvSpPr/>
            <p:nvPr/>
          </p:nvSpPr>
          <p:spPr>
            <a:xfrm>
              <a:off x="2792825" y="2646275"/>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8" name="Shape 368"/>
            <p:cNvSpPr/>
            <p:nvPr/>
          </p:nvSpPr>
          <p:spPr>
            <a:xfrm>
              <a:off x="2792825" y="2796800"/>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9" name="Shape 369"/>
            <p:cNvSpPr/>
            <p:nvPr/>
          </p:nvSpPr>
          <p:spPr>
            <a:xfrm>
              <a:off x="2792825" y="2947300"/>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0" name="Shape 370"/>
            <p:cNvSpPr/>
            <p:nvPr/>
          </p:nvSpPr>
          <p:spPr>
            <a:xfrm>
              <a:off x="2792825" y="309782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1" name="Shape 371"/>
            <p:cNvSpPr/>
            <p:nvPr/>
          </p:nvSpPr>
          <p:spPr>
            <a:xfrm>
              <a:off x="2792825" y="3549350"/>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2" name="Shape 372"/>
            <p:cNvSpPr/>
            <p:nvPr/>
          </p:nvSpPr>
          <p:spPr>
            <a:xfrm>
              <a:off x="2792825" y="369987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3" name="Shape 373"/>
            <p:cNvSpPr/>
            <p:nvPr/>
          </p:nvSpPr>
          <p:spPr>
            <a:xfrm>
              <a:off x="2792825" y="3850375"/>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4" name="Shape 374"/>
            <p:cNvSpPr/>
            <p:nvPr/>
          </p:nvSpPr>
          <p:spPr>
            <a:xfrm>
              <a:off x="2792825" y="4151400"/>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5" name="Shape 375"/>
            <p:cNvSpPr/>
            <p:nvPr/>
          </p:nvSpPr>
          <p:spPr>
            <a:xfrm>
              <a:off x="2792825" y="4903950"/>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6" name="Shape 376"/>
            <p:cNvSpPr/>
            <p:nvPr/>
          </p:nvSpPr>
          <p:spPr>
            <a:xfrm>
              <a:off x="2792825" y="5204975"/>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7" name="Shape 377"/>
            <p:cNvSpPr/>
            <p:nvPr/>
          </p:nvSpPr>
          <p:spPr>
            <a:xfrm>
              <a:off x="2792825" y="535547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8" name="Shape 378"/>
            <p:cNvSpPr/>
            <p:nvPr/>
          </p:nvSpPr>
          <p:spPr>
            <a:xfrm>
              <a:off x="2943325" y="388625"/>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9" name="Shape 379"/>
            <p:cNvSpPr/>
            <p:nvPr/>
          </p:nvSpPr>
          <p:spPr>
            <a:xfrm>
              <a:off x="2943325" y="539125"/>
              <a:ext cx="121425" cy="121425"/>
            </a:xfrm>
            <a:custGeom>
              <a:avLst/>
              <a:gdLst/>
              <a:ahLst/>
              <a:cxnLst/>
              <a:rect l="0" t="0" r="0" b="0"/>
              <a:pathLst>
                <a:path w="4857" h="4857"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0" name="Shape 380"/>
            <p:cNvSpPr/>
            <p:nvPr/>
          </p:nvSpPr>
          <p:spPr>
            <a:xfrm>
              <a:off x="2943325" y="990675"/>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1" name="Shape 381"/>
            <p:cNvSpPr/>
            <p:nvPr/>
          </p:nvSpPr>
          <p:spPr>
            <a:xfrm>
              <a:off x="2943325" y="1291700"/>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2" name="Shape 382"/>
            <p:cNvSpPr/>
            <p:nvPr/>
          </p:nvSpPr>
          <p:spPr>
            <a:xfrm>
              <a:off x="2943325" y="1592700"/>
              <a:ext cx="121425" cy="121425"/>
            </a:xfrm>
            <a:custGeom>
              <a:avLst/>
              <a:gdLst/>
              <a:ahLst/>
              <a:cxnLst/>
              <a:rect l="0" t="0" r="0" b="0"/>
              <a:pathLst>
                <a:path w="4857" h="4857"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3" name="Shape 383"/>
            <p:cNvSpPr/>
            <p:nvPr/>
          </p:nvSpPr>
          <p:spPr>
            <a:xfrm>
              <a:off x="2943325" y="2044250"/>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4" name="Shape 384"/>
            <p:cNvSpPr/>
            <p:nvPr/>
          </p:nvSpPr>
          <p:spPr>
            <a:xfrm>
              <a:off x="2943325" y="2345275"/>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5" name="Shape 385"/>
            <p:cNvSpPr/>
            <p:nvPr/>
          </p:nvSpPr>
          <p:spPr>
            <a:xfrm>
              <a:off x="2943325" y="2796800"/>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6" name="Shape 386"/>
            <p:cNvSpPr/>
            <p:nvPr/>
          </p:nvSpPr>
          <p:spPr>
            <a:xfrm>
              <a:off x="2943325" y="3097825"/>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7" name="Shape 387"/>
            <p:cNvSpPr/>
            <p:nvPr/>
          </p:nvSpPr>
          <p:spPr>
            <a:xfrm>
              <a:off x="2943325" y="3248325"/>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8" name="Shape 388"/>
            <p:cNvSpPr/>
            <p:nvPr/>
          </p:nvSpPr>
          <p:spPr>
            <a:xfrm>
              <a:off x="2943325" y="3549350"/>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9" name="Shape 389"/>
            <p:cNvSpPr/>
            <p:nvPr/>
          </p:nvSpPr>
          <p:spPr>
            <a:xfrm>
              <a:off x="2943325" y="3699875"/>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0" name="Shape 390"/>
            <p:cNvSpPr/>
            <p:nvPr/>
          </p:nvSpPr>
          <p:spPr>
            <a:xfrm>
              <a:off x="2943325" y="3850375"/>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1" name="Shape 391"/>
            <p:cNvSpPr/>
            <p:nvPr/>
          </p:nvSpPr>
          <p:spPr>
            <a:xfrm>
              <a:off x="2943325" y="4151400"/>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2" name="Shape 392"/>
            <p:cNvSpPr/>
            <p:nvPr/>
          </p:nvSpPr>
          <p:spPr>
            <a:xfrm>
              <a:off x="2943325" y="4301900"/>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3" name="Shape 393"/>
            <p:cNvSpPr/>
            <p:nvPr/>
          </p:nvSpPr>
          <p:spPr>
            <a:xfrm>
              <a:off x="2943325" y="4753450"/>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4" name="Shape 394"/>
            <p:cNvSpPr/>
            <p:nvPr/>
          </p:nvSpPr>
          <p:spPr>
            <a:xfrm>
              <a:off x="2943325" y="5054450"/>
              <a:ext cx="121425" cy="121425"/>
            </a:xfrm>
            <a:custGeom>
              <a:avLst/>
              <a:gdLst/>
              <a:ahLst/>
              <a:cxnLst/>
              <a:rect l="0" t="0" r="0" b="0"/>
              <a:pathLst>
                <a:path w="4857" h="4857"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5" name="Shape 395"/>
            <p:cNvSpPr/>
            <p:nvPr/>
          </p:nvSpPr>
          <p:spPr>
            <a:xfrm>
              <a:off x="2943325" y="5204975"/>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6" name="Shape 396"/>
            <p:cNvSpPr/>
            <p:nvPr/>
          </p:nvSpPr>
          <p:spPr>
            <a:xfrm>
              <a:off x="3093850" y="238125"/>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7" name="Shape 397"/>
            <p:cNvSpPr/>
            <p:nvPr/>
          </p:nvSpPr>
          <p:spPr>
            <a:xfrm>
              <a:off x="3093850" y="689650"/>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8" name="Shape 398"/>
            <p:cNvSpPr/>
            <p:nvPr/>
          </p:nvSpPr>
          <p:spPr>
            <a:xfrm>
              <a:off x="3093850" y="1141175"/>
              <a:ext cx="121400" cy="121400"/>
            </a:xfrm>
            <a:custGeom>
              <a:avLst/>
              <a:gdLst/>
              <a:ahLst/>
              <a:cxnLst/>
              <a:rect l="0" t="0" r="0" b="0"/>
              <a:pathLst>
                <a:path w="4856" h="4856" extrusionOk="0">
                  <a:moveTo>
                    <a:pt x="0" y="1"/>
                  </a:moveTo>
                  <a:lnTo>
                    <a:pt x="0"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9" name="Shape 399"/>
            <p:cNvSpPr/>
            <p:nvPr/>
          </p:nvSpPr>
          <p:spPr>
            <a:xfrm>
              <a:off x="3093850" y="1743225"/>
              <a:ext cx="121400" cy="121400"/>
            </a:xfrm>
            <a:custGeom>
              <a:avLst/>
              <a:gdLst/>
              <a:ahLst/>
              <a:cxnLst/>
              <a:rect l="0" t="0" r="0" b="0"/>
              <a:pathLst>
                <a:path w="4856" h="4856" extrusionOk="0">
                  <a:moveTo>
                    <a:pt x="0" y="0"/>
                  </a:moveTo>
                  <a:lnTo>
                    <a:pt x="0" y="4856"/>
                  </a:lnTo>
                  <a:lnTo>
                    <a:pt x="4856" y="4856"/>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0" name="Shape 400"/>
            <p:cNvSpPr/>
            <p:nvPr/>
          </p:nvSpPr>
          <p:spPr>
            <a:xfrm>
              <a:off x="3093850" y="2345275"/>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1" name="Shape 401"/>
            <p:cNvSpPr/>
            <p:nvPr/>
          </p:nvSpPr>
          <p:spPr>
            <a:xfrm>
              <a:off x="3093850" y="3097825"/>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2" name="Shape 402"/>
            <p:cNvSpPr/>
            <p:nvPr/>
          </p:nvSpPr>
          <p:spPr>
            <a:xfrm>
              <a:off x="3093850" y="4301900"/>
              <a:ext cx="121400" cy="121400"/>
            </a:xfrm>
            <a:custGeom>
              <a:avLst/>
              <a:gdLst/>
              <a:ahLst/>
              <a:cxnLst/>
              <a:rect l="0" t="0" r="0" b="0"/>
              <a:pathLst>
                <a:path w="4856" h="4856" extrusionOk="0">
                  <a:moveTo>
                    <a:pt x="0" y="1"/>
                  </a:moveTo>
                  <a:lnTo>
                    <a:pt x="0"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3" name="Shape 403"/>
            <p:cNvSpPr/>
            <p:nvPr/>
          </p:nvSpPr>
          <p:spPr>
            <a:xfrm>
              <a:off x="3093850" y="4452425"/>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4" name="Shape 404"/>
            <p:cNvSpPr/>
            <p:nvPr/>
          </p:nvSpPr>
          <p:spPr>
            <a:xfrm>
              <a:off x="3093850" y="5355475"/>
              <a:ext cx="121400" cy="121400"/>
            </a:xfrm>
            <a:custGeom>
              <a:avLst/>
              <a:gdLst/>
              <a:ahLst/>
              <a:cxnLst/>
              <a:rect l="0" t="0" r="0" b="0"/>
              <a:pathLst>
                <a:path w="4856" h="4856" extrusionOk="0">
                  <a:moveTo>
                    <a:pt x="0" y="1"/>
                  </a:moveTo>
                  <a:lnTo>
                    <a:pt x="0"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5" name="Shape 405"/>
            <p:cNvSpPr/>
            <p:nvPr/>
          </p:nvSpPr>
          <p:spPr>
            <a:xfrm>
              <a:off x="3244350" y="388625"/>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6" name="Shape 406"/>
            <p:cNvSpPr/>
            <p:nvPr/>
          </p:nvSpPr>
          <p:spPr>
            <a:xfrm>
              <a:off x="3244350" y="1291700"/>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7" name="Shape 407"/>
            <p:cNvSpPr/>
            <p:nvPr/>
          </p:nvSpPr>
          <p:spPr>
            <a:xfrm>
              <a:off x="3244350" y="2044250"/>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8" name="Shape 408"/>
            <p:cNvSpPr/>
            <p:nvPr/>
          </p:nvSpPr>
          <p:spPr>
            <a:xfrm>
              <a:off x="3244350" y="2796800"/>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9" name="Shape 409"/>
            <p:cNvSpPr/>
            <p:nvPr/>
          </p:nvSpPr>
          <p:spPr>
            <a:xfrm>
              <a:off x="3244350" y="3699875"/>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0" name="Shape 410"/>
            <p:cNvSpPr/>
            <p:nvPr/>
          </p:nvSpPr>
          <p:spPr>
            <a:xfrm>
              <a:off x="3244350" y="4452425"/>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1" name="Shape 411"/>
            <p:cNvSpPr/>
            <p:nvPr/>
          </p:nvSpPr>
          <p:spPr>
            <a:xfrm>
              <a:off x="3244350" y="4602925"/>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2" name="Shape 412"/>
            <p:cNvSpPr/>
            <p:nvPr/>
          </p:nvSpPr>
          <p:spPr>
            <a:xfrm>
              <a:off x="3244350" y="5204975"/>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3" name="Shape 413"/>
            <p:cNvSpPr/>
            <p:nvPr/>
          </p:nvSpPr>
          <p:spPr>
            <a:xfrm>
              <a:off x="3394875" y="23812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4" name="Shape 414"/>
            <p:cNvSpPr/>
            <p:nvPr/>
          </p:nvSpPr>
          <p:spPr>
            <a:xfrm>
              <a:off x="3394875" y="1291700"/>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5" name="Shape 415"/>
            <p:cNvSpPr/>
            <p:nvPr/>
          </p:nvSpPr>
          <p:spPr>
            <a:xfrm>
              <a:off x="3394875" y="324832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6" name="Shape 416"/>
            <p:cNvSpPr/>
            <p:nvPr/>
          </p:nvSpPr>
          <p:spPr>
            <a:xfrm>
              <a:off x="3394875" y="3850375"/>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7" name="Shape 417"/>
            <p:cNvSpPr/>
            <p:nvPr/>
          </p:nvSpPr>
          <p:spPr>
            <a:xfrm>
              <a:off x="3394875" y="445242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8" name="Shape 418"/>
            <p:cNvSpPr/>
            <p:nvPr/>
          </p:nvSpPr>
          <p:spPr>
            <a:xfrm>
              <a:off x="3394875" y="5204975"/>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9" name="Shape 419"/>
            <p:cNvSpPr/>
            <p:nvPr/>
          </p:nvSpPr>
          <p:spPr>
            <a:xfrm>
              <a:off x="3545375" y="689650"/>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0" name="Shape 420"/>
            <p:cNvSpPr/>
            <p:nvPr/>
          </p:nvSpPr>
          <p:spPr>
            <a:xfrm>
              <a:off x="3545375" y="1592700"/>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1" name="Shape 421"/>
            <p:cNvSpPr/>
            <p:nvPr/>
          </p:nvSpPr>
          <p:spPr>
            <a:xfrm>
              <a:off x="3545375" y="2646275"/>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422" name="Shape 422"/>
          <p:cNvGrpSpPr/>
          <p:nvPr/>
        </p:nvGrpSpPr>
        <p:grpSpPr>
          <a:xfrm rot="10800000">
            <a:off x="6367294" y="38264"/>
            <a:ext cx="2309820" cy="6781736"/>
            <a:chOff x="1287725" y="238125"/>
            <a:chExt cx="2379050" cy="5238750"/>
          </a:xfrm>
        </p:grpSpPr>
        <p:sp>
          <p:nvSpPr>
            <p:cNvPr id="423" name="Shape 423"/>
            <p:cNvSpPr/>
            <p:nvPr/>
          </p:nvSpPr>
          <p:spPr>
            <a:xfrm>
              <a:off x="1287725" y="388625"/>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4" name="Shape 424"/>
            <p:cNvSpPr/>
            <p:nvPr/>
          </p:nvSpPr>
          <p:spPr>
            <a:xfrm>
              <a:off x="1287725" y="689650"/>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5" name="Shape 425"/>
            <p:cNvSpPr/>
            <p:nvPr/>
          </p:nvSpPr>
          <p:spPr>
            <a:xfrm>
              <a:off x="1287725" y="840150"/>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6" name="Shape 426"/>
            <p:cNvSpPr/>
            <p:nvPr/>
          </p:nvSpPr>
          <p:spPr>
            <a:xfrm>
              <a:off x="1287725" y="1291700"/>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7" name="Shape 427"/>
            <p:cNvSpPr/>
            <p:nvPr/>
          </p:nvSpPr>
          <p:spPr>
            <a:xfrm>
              <a:off x="1287725" y="1743225"/>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8" name="Shape 428"/>
            <p:cNvSpPr/>
            <p:nvPr/>
          </p:nvSpPr>
          <p:spPr>
            <a:xfrm>
              <a:off x="1287725" y="189372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9" name="Shape 429"/>
            <p:cNvSpPr/>
            <p:nvPr/>
          </p:nvSpPr>
          <p:spPr>
            <a:xfrm>
              <a:off x="1287725" y="2044250"/>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0" name="Shape 430"/>
            <p:cNvSpPr/>
            <p:nvPr/>
          </p:nvSpPr>
          <p:spPr>
            <a:xfrm>
              <a:off x="1287725" y="249577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1" name="Shape 431"/>
            <p:cNvSpPr/>
            <p:nvPr/>
          </p:nvSpPr>
          <p:spPr>
            <a:xfrm>
              <a:off x="1287725" y="2947300"/>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2" name="Shape 432"/>
            <p:cNvSpPr/>
            <p:nvPr/>
          </p:nvSpPr>
          <p:spPr>
            <a:xfrm>
              <a:off x="1287725" y="369987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3" name="Shape 433"/>
            <p:cNvSpPr/>
            <p:nvPr/>
          </p:nvSpPr>
          <p:spPr>
            <a:xfrm>
              <a:off x="1287725" y="3850375"/>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4" name="Shape 434"/>
            <p:cNvSpPr/>
            <p:nvPr/>
          </p:nvSpPr>
          <p:spPr>
            <a:xfrm>
              <a:off x="1287725" y="445242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5" name="Shape 435"/>
            <p:cNvSpPr/>
            <p:nvPr/>
          </p:nvSpPr>
          <p:spPr>
            <a:xfrm>
              <a:off x="1287725" y="4753450"/>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6" name="Shape 436"/>
            <p:cNvSpPr/>
            <p:nvPr/>
          </p:nvSpPr>
          <p:spPr>
            <a:xfrm>
              <a:off x="1287725" y="5054450"/>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7" name="Shape 437"/>
            <p:cNvSpPr/>
            <p:nvPr/>
          </p:nvSpPr>
          <p:spPr>
            <a:xfrm>
              <a:off x="1287725" y="5204975"/>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8" name="Shape 438"/>
            <p:cNvSpPr/>
            <p:nvPr/>
          </p:nvSpPr>
          <p:spPr>
            <a:xfrm>
              <a:off x="1438225" y="388625"/>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9" name="Shape 439"/>
            <p:cNvSpPr/>
            <p:nvPr/>
          </p:nvSpPr>
          <p:spPr>
            <a:xfrm>
              <a:off x="1438225" y="234527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0" name="Shape 440"/>
            <p:cNvSpPr/>
            <p:nvPr/>
          </p:nvSpPr>
          <p:spPr>
            <a:xfrm>
              <a:off x="1438225" y="2796800"/>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1" name="Shape 441"/>
            <p:cNvSpPr/>
            <p:nvPr/>
          </p:nvSpPr>
          <p:spPr>
            <a:xfrm>
              <a:off x="1438225" y="4151400"/>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2" name="Shape 442"/>
            <p:cNvSpPr/>
            <p:nvPr/>
          </p:nvSpPr>
          <p:spPr>
            <a:xfrm>
              <a:off x="1588750" y="388625"/>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3" name="Shape 443"/>
            <p:cNvSpPr/>
            <p:nvPr/>
          </p:nvSpPr>
          <p:spPr>
            <a:xfrm>
              <a:off x="1588750" y="539125"/>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4" name="Shape 444"/>
            <p:cNvSpPr/>
            <p:nvPr/>
          </p:nvSpPr>
          <p:spPr>
            <a:xfrm>
              <a:off x="1588750" y="689650"/>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5" name="Shape 445"/>
            <p:cNvSpPr/>
            <p:nvPr/>
          </p:nvSpPr>
          <p:spPr>
            <a:xfrm>
              <a:off x="1588750" y="114117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6" name="Shape 446"/>
            <p:cNvSpPr/>
            <p:nvPr/>
          </p:nvSpPr>
          <p:spPr>
            <a:xfrm>
              <a:off x="1588750" y="189372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7" name="Shape 447"/>
            <p:cNvSpPr/>
            <p:nvPr/>
          </p:nvSpPr>
          <p:spPr>
            <a:xfrm>
              <a:off x="1588750" y="2044250"/>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8" name="Shape 448"/>
            <p:cNvSpPr/>
            <p:nvPr/>
          </p:nvSpPr>
          <p:spPr>
            <a:xfrm>
              <a:off x="1588750" y="234527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9" name="Shape 449"/>
            <p:cNvSpPr/>
            <p:nvPr/>
          </p:nvSpPr>
          <p:spPr>
            <a:xfrm>
              <a:off x="1588750" y="309782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0" name="Shape 450"/>
            <p:cNvSpPr/>
            <p:nvPr/>
          </p:nvSpPr>
          <p:spPr>
            <a:xfrm>
              <a:off x="1588750" y="3549350"/>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1" name="Shape 451"/>
            <p:cNvSpPr/>
            <p:nvPr/>
          </p:nvSpPr>
          <p:spPr>
            <a:xfrm>
              <a:off x="1588750" y="535547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2" name="Shape 452"/>
            <p:cNvSpPr/>
            <p:nvPr/>
          </p:nvSpPr>
          <p:spPr>
            <a:xfrm>
              <a:off x="1739250" y="388625"/>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3" name="Shape 453"/>
            <p:cNvSpPr/>
            <p:nvPr/>
          </p:nvSpPr>
          <p:spPr>
            <a:xfrm>
              <a:off x="1739250" y="689650"/>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4" name="Shape 454"/>
            <p:cNvSpPr/>
            <p:nvPr/>
          </p:nvSpPr>
          <p:spPr>
            <a:xfrm>
              <a:off x="1739250" y="99067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5" name="Shape 455"/>
            <p:cNvSpPr/>
            <p:nvPr/>
          </p:nvSpPr>
          <p:spPr>
            <a:xfrm>
              <a:off x="1739250" y="1592700"/>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6" name="Shape 456"/>
            <p:cNvSpPr/>
            <p:nvPr/>
          </p:nvSpPr>
          <p:spPr>
            <a:xfrm>
              <a:off x="1739250" y="1743225"/>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7" name="Shape 457"/>
            <p:cNvSpPr/>
            <p:nvPr/>
          </p:nvSpPr>
          <p:spPr>
            <a:xfrm>
              <a:off x="1739250" y="2044250"/>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8" name="Shape 458"/>
            <p:cNvSpPr/>
            <p:nvPr/>
          </p:nvSpPr>
          <p:spPr>
            <a:xfrm>
              <a:off x="1739250" y="2194750"/>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9" name="Shape 459"/>
            <p:cNvSpPr/>
            <p:nvPr/>
          </p:nvSpPr>
          <p:spPr>
            <a:xfrm>
              <a:off x="1739250" y="234527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0" name="Shape 460"/>
            <p:cNvSpPr/>
            <p:nvPr/>
          </p:nvSpPr>
          <p:spPr>
            <a:xfrm>
              <a:off x="1739250" y="2947300"/>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1" name="Shape 461"/>
            <p:cNvSpPr/>
            <p:nvPr/>
          </p:nvSpPr>
          <p:spPr>
            <a:xfrm>
              <a:off x="1739250" y="309782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2" name="Shape 462"/>
            <p:cNvSpPr/>
            <p:nvPr/>
          </p:nvSpPr>
          <p:spPr>
            <a:xfrm>
              <a:off x="1739250" y="324832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3" name="Shape 463"/>
            <p:cNvSpPr/>
            <p:nvPr/>
          </p:nvSpPr>
          <p:spPr>
            <a:xfrm>
              <a:off x="1739250" y="3850375"/>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4" name="Shape 464"/>
            <p:cNvSpPr/>
            <p:nvPr/>
          </p:nvSpPr>
          <p:spPr>
            <a:xfrm>
              <a:off x="1739250" y="4000875"/>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5" name="Shape 465"/>
            <p:cNvSpPr/>
            <p:nvPr/>
          </p:nvSpPr>
          <p:spPr>
            <a:xfrm>
              <a:off x="1739250" y="445242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6" name="Shape 466"/>
            <p:cNvSpPr/>
            <p:nvPr/>
          </p:nvSpPr>
          <p:spPr>
            <a:xfrm>
              <a:off x="1739250" y="460292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7" name="Shape 467"/>
            <p:cNvSpPr/>
            <p:nvPr/>
          </p:nvSpPr>
          <p:spPr>
            <a:xfrm>
              <a:off x="1739250" y="4753450"/>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8" name="Shape 468"/>
            <p:cNvSpPr/>
            <p:nvPr/>
          </p:nvSpPr>
          <p:spPr>
            <a:xfrm>
              <a:off x="1739250" y="5054450"/>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9" name="Shape 469"/>
            <p:cNvSpPr/>
            <p:nvPr/>
          </p:nvSpPr>
          <p:spPr>
            <a:xfrm>
              <a:off x="1889750" y="539125"/>
              <a:ext cx="121425" cy="121425"/>
            </a:xfrm>
            <a:custGeom>
              <a:avLst/>
              <a:gdLst/>
              <a:ahLst/>
              <a:cxnLst/>
              <a:rect l="0" t="0" r="0" b="0"/>
              <a:pathLst>
                <a:path w="4857" h="4857"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0" name="Shape 470"/>
            <p:cNvSpPr/>
            <p:nvPr/>
          </p:nvSpPr>
          <p:spPr>
            <a:xfrm>
              <a:off x="1889750" y="689650"/>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1" name="Shape 471"/>
            <p:cNvSpPr/>
            <p:nvPr/>
          </p:nvSpPr>
          <p:spPr>
            <a:xfrm>
              <a:off x="1889750" y="990675"/>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2" name="Shape 472"/>
            <p:cNvSpPr/>
            <p:nvPr/>
          </p:nvSpPr>
          <p:spPr>
            <a:xfrm>
              <a:off x="1889750" y="1141175"/>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3" name="Shape 473"/>
            <p:cNvSpPr/>
            <p:nvPr/>
          </p:nvSpPr>
          <p:spPr>
            <a:xfrm>
              <a:off x="1889750" y="1291700"/>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4" name="Shape 474"/>
            <p:cNvSpPr/>
            <p:nvPr/>
          </p:nvSpPr>
          <p:spPr>
            <a:xfrm>
              <a:off x="1889750" y="1592700"/>
              <a:ext cx="121425" cy="121425"/>
            </a:xfrm>
            <a:custGeom>
              <a:avLst/>
              <a:gdLst/>
              <a:ahLst/>
              <a:cxnLst/>
              <a:rect l="0" t="0" r="0" b="0"/>
              <a:pathLst>
                <a:path w="4857" h="4857"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5" name="Shape 475"/>
            <p:cNvSpPr/>
            <p:nvPr/>
          </p:nvSpPr>
          <p:spPr>
            <a:xfrm>
              <a:off x="1889750" y="3248325"/>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6" name="Shape 476"/>
            <p:cNvSpPr/>
            <p:nvPr/>
          </p:nvSpPr>
          <p:spPr>
            <a:xfrm>
              <a:off x="1889750" y="3549350"/>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7" name="Shape 477"/>
            <p:cNvSpPr/>
            <p:nvPr/>
          </p:nvSpPr>
          <p:spPr>
            <a:xfrm>
              <a:off x="1889750" y="3699875"/>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8" name="Shape 478"/>
            <p:cNvSpPr/>
            <p:nvPr/>
          </p:nvSpPr>
          <p:spPr>
            <a:xfrm>
              <a:off x="1889750" y="5054450"/>
              <a:ext cx="121425" cy="121425"/>
            </a:xfrm>
            <a:custGeom>
              <a:avLst/>
              <a:gdLst/>
              <a:ahLst/>
              <a:cxnLst/>
              <a:rect l="0" t="0" r="0" b="0"/>
              <a:pathLst>
                <a:path w="4857" h="4857"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9" name="Shape 479"/>
            <p:cNvSpPr/>
            <p:nvPr/>
          </p:nvSpPr>
          <p:spPr>
            <a:xfrm>
              <a:off x="1889750" y="5355475"/>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0" name="Shape 480"/>
            <p:cNvSpPr/>
            <p:nvPr/>
          </p:nvSpPr>
          <p:spPr>
            <a:xfrm>
              <a:off x="2040275" y="238125"/>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1" name="Shape 481"/>
            <p:cNvSpPr/>
            <p:nvPr/>
          </p:nvSpPr>
          <p:spPr>
            <a:xfrm>
              <a:off x="2040275" y="539125"/>
              <a:ext cx="121400" cy="121425"/>
            </a:xfrm>
            <a:custGeom>
              <a:avLst/>
              <a:gdLst/>
              <a:ahLst/>
              <a:cxnLst/>
              <a:rect l="0" t="0" r="0" b="0"/>
              <a:pathLst>
                <a:path w="4856" h="4857" extrusionOk="0">
                  <a:moveTo>
                    <a:pt x="0" y="1"/>
                  </a:moveTo>
                  <a:lnTo>
                    <a:pt x="0"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2" name="Shape 482"/>
            <p:cNvSpPr/>
            <p:nvPr/>
          </p:nvSpPr>
          <p:spPr>
            <a:xfrm>
              <a:off x="2040275" y="840150"/>
              <a:ext cx="121400" cy="121400"/>
            </a:xfrm>
            <a:custGeom>
              <a:avLst/>
              <a:gdLst/>
              <a:ahLst/>
              <a:cxnLst/>
              <a:rect l="0" t="0" r="0" b="0"/>
              <a:pathLst>
                <a:path w="4856" h="4856" extrusionOk="0">
                  <a:moveTo>
                    <a:pt x="0" y="1"/>
                  </a:moveTo>
                  <a:lnTo>
                    <a:pt x="0"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3" name="Shape 483"/>
            <p:cNvSpPr/>
            <p:nvPr/>
          </p:nvSpPr>
          <p:spPr>
            <a:xfrm>
              <a:off x="2040275" y="990675"/>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4" name="Shape 484"/>
            <p:cNvSpPr/>
            <p:nvPr/>
          </p:nvSpPr>
          <p:spPr>
            <a:xfrm>
              <a:off x="2040275" y="1592700"/>
              <a:ext cx="121400" cy="121425"/>
            </a:xfrm>
            <a:custGeom>
              <a:avLst/>
              <a:gdLst/>
              <a:ahLst/>
              <a:cxnLst/>
              <a:rect l="0" t="0" r="0" b="0"/>
              <a:pathLst>
                <a:path w="4856" h="4857" extrusionOk="0">
                  <a:moveTo>
                    <a:pt x="0" y="1"/>
                  </a:moveTo>
                  <a:lnTo>
                    <a:pt x="0"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5" name="Shape 485"/>
            <p:cNvSpPr/>
            <p:nvPr/>
          </p:nvSpPr>
          <p:spPr>
            <a:xfrm>
              <a:off x="2040275" y="2194750"/>
              <a:ext cx="121400" cy="121400"/>
            </a:xfrm>
            <a:custGeom>
              <a:avLst/>
              <a:gdLst/>
              <a:ahLst/>
              <a:cxnLst/>
              <a:rect l="0" t="0" r="0" b="0"/>
              <a:pathLst>
                <a:path w="4856" h="4856" extrusionOk="0">
                  <a:moveTo>
                    <a:pt x="0" y="1"/>
                  </a:moveTo>
                  <a:lnTo>
                    <a:pt x="0"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6" name="Shape 486"/>
            <p:cNvSpPr/>
            <p:nvPr/>
          </p:nvSpPr>
          <p:spPr>
            <a:xfrm>
              <a:off x="2040275" y="2345275"/>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7" name="Shape 487"/>
            <p:cNvSpPr/>
            <p:nvPr/>
          </p:nvSpPr>
          <p:spPr>
            <a:xfrm>
              <a:off x="2040275" y="2495775"/>
              <a:ext cx="121400" cy="121400"/>
            </a:xfrm>
            <a:custGeom>
              <a:avLst/>
              <a:gdLst/>
              <a:ahLst/>
              <a:cxnLst/>
              <a:rect l="0" t="0" r="0" b="0"/>
              <a:pathLst>
                <a:path w="4856" h="4856" extrusionOk="0">
                  <a:moveTo>
                    <a:pt x="0" y="1"/>
                  </a:moveTo>
                  <a:lnTo>
                    <a:pt x="0"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8" name="Shape 488"/>
            <p:cNvSpPr/>
            <p:nvPr/>
          </p:nvSpPr>
          <p:spPr>
            <a:xfrm>
              <a:off x="2040275" y="3398850"/>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9" name="Shape 489"/>
            <p:cNvSpPr/>
            <p:nvPr/>
          </p:nvSpPr>
          <p:spPr>
            <a:xfrm>
              <a:off x="2040275" y="4151400"/>
              <a:ext cx="121400" cy="121400"/>
            </a:xfrm>
            <a:custGeom>
              <a:avLst/>
              <a:gdLst/>
              <a:ahLst/>
              <a:cxnLst/>
              <a:rect l="0" t="0" r="0" b="0"/>
              <a:pathLst>
                <a:path w="4856" h="4856" extrusionOk="0">
                  <a:moveTo>
                    <a:pt x="0" y="0"/>
                  </a:moveTo>
                  <a:lnTo>
                    <a:pt x="0" y="4856"/>
                  </a:lnTo>
                  <a:lnTo>
                    <a:pt x="4856" y="4856"/>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0" name="Shape 490"/>
            <p:cNvSpPr/>
            <p:nvPr/>
          </p:nvSpPr>
          <p:spPr>
            <a:xfrm>
              <a:off x="2040275" y="4602925"/>
              <a:ext cx="121400" cy="121400"/>
            </a:xfrm>
            <a:custGeom>
              <a:avLst/>
              <a:gdLst/>
              <a:ahLst/>
              <a:cxnLst/>
              <a:rect l="0" t="0" r="0" b="0"/>
              <a:pathLst>
                <a:path w="4856" h="4856" extrusionOk="0">
                  <a:moveTo>
                    <a:pt x="0" y="1"/>
                  </a:moveTo>
                  <a:lnTo>
                    <a:pt x="0"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1" name="Shape 491"/>
            <p:cNvSpPr/>
            <p:nvPr/>
          </p:nvSpPr>
          <p:spPr>
            <a:xfrm>
              <a:off x="2040275" y="4753450"/>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2" name="Shape 492"/>
            <p:cNvSpPr/>
            <p:nvPr/>
          </p:nvSpPr>
          <p:spPr>
            <a:xfrm>
              <a:off x="2040275" y="5355475"/>
              <a:ext cx="121400" cy="121400"/>
            </a:xfrm>
            <a:custGeom>
              <a:avLst/>
              <a:gdLst/>
              <a:ahLst/>
              <a:cxnLst/>
              <a:rect l="0" t="0" r="0" b="0"/>
              <a:pathLst>
                <a:path w="4856" h="4856" extrusionOk="0">
                  <a:moveTo>
                    <a:pt x="0" y="1"/>
                  </a:moveTo>
                  <a:lnTo>
                    <a:pt x="0"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3" name="Shape 493"/>
            <p:cNvSpPr/>
            <p:nvPr/>
          </p:nvSpPr>
          <p:spPr>
            <a:xfrm>
              <a:off x="2190775" y="388625"/>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4" name="Shape 494"/>
            <p:cNvSpPr/>
            <p:nvPr/>
          </p:nvSpPr>
          <p:spPr>
            <a:xfrm>
              <a:off x="2190775" y="539125"/>
              <a:ext cx="121425" cy="121425"/>
            </a:xfrm>
            <a:custGeom>
              <a:avLst/>
              <a:gdLst/>
              <a:ahLst/>
              <a:cxnLst/>
              <a:rect l="0" t="0" r="0" b="0"/>
              <a:pathLst>
                <a:path w="4857" h="4857"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5" name="Shape 495"/>
            <p:cNvSpPr/>
            <p:nvPr/>
          </p:nvSpPr>
          <p:spPr>
            <a:xfrm>
              <a:off x="2190775" y="990675"/>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6" name="Shape 496"/>
            <p:cNvSpPr/>
            <p:nvPr/>
          </p:nvSpPr>
          <p:spPr>
            <a:xfrm>
              <a:off x="2190775" y="1442200"/>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7" name="Shape 497"/>
            <p:cNvSpPr/>
            <p:nvPr/>
          </p:nvSpPr>
          <p:spPr>
            <a:xfrm>
              <a:off x="2190775" y="2646275"/>
              <a:ext cx="121425" cy="121425"/>
            </a:xfrm>
            <a:custGeom>
              <a:avLst/>
              <a:gdLst/>
              <a:ahLst/>
              <a:cxnLst/>
              <a:rect l="0" t="0" r="0" b="0"/>
              <a:pathLst>
                <a:path w="4857" h="4857"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8" name="Shape 498"/>
            <p:cNvSpPr/>
            <p:nvPr/>
          </p:nvSpPr>
          <p:spPr>
            <a:xfrm>
              <a:off x="2190775" y="2947300"/>
              <a:ext cx="121425" cy="121425"/>
            </a:xfrm>
            <a:custGeom>
              <a:avLst/>
              <a:gdLst/>
              <a:ahLst/>
              <a:cxnLst/>
              <a:rect l="0" t="0" r="0" b="0"/>
              <a:pathLst>
                <a:path w="4857" h="4857"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9" name="Shape 499"/>
            <p:cNvSpPr/>
            <p:nvPr/>
          </p:nvSpPr>
          <p:spPr>
            <a:xfrm>
              <a:off x="2190775" y="3850375"/>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0" name="Shape 500"/>
            <p:cNvSpPr/>
            <p:nvPr/>
          </p:nvSpPr>
          <p:spPr>
            <a:xfrm>
              <a:off x="2190775" y="4301900"/>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1" name="Shape 501"/>
            <p:cNvSpPr/>
            <p:nvPr/>
          </p:nvSpPr>
          <p:spPr>
            <a:xfrm>
              <a:off x="2190775" y="4903950"/>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2" name="Shape 502"/>
            <p:cNvSpPr/>
            <p:nvPr/>
          </p:nvSpPr>
          <p:spPr>
            <a:xfrm>
              <a:off x="2341300" y="23812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3" name="Shape 503"/>
            <p:cNvSpPr/>
            <p:nvPr/>
          </p:nvSpPr>
          <p:spPr>
            <a:xfrm>
              <a:off x="2341300" y="388625"/>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4" name="Shape 504"/>
            <p:cNvSpPr/>
            <p:nvPr/>
          </p:nvSpPr>
          <p:spPr>
            <a:xfrm>
              <a:off x="2341300" y="840150"/>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5" name="Shape 505"/>
            <p:cNvSpPr/>
            <p:nvPr/>
          </p:nvSpPr>
          <p:spPr>
            <a:xfrm>
              <a:off x="2341300" y="114117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6" name="Shape 506"/>
            <p:cNvSpPr/>
            <p:nvPr/>
          </p:nvSpPr>
          <p:spPr>
            <a:xfrm>
              <a:off x="2341300" y="189372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7" name="Shape 507"/>
            <p:cNvSpPr/>
            <p:nvPr/>
          </p:nvSpPr>
          <p:spPr>
            <a:xfrm>
              <a:off x="2341300" y="2044250"/>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8" name="Shape 508"/>
            <p:cNvSpPr/>
            <p:nvPr/>
          </p:nvSpPr>
          <p:spPr>
            <a:xfrm>
              <a:off x="2341300" y="369987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9" name="Shape 509"/>
            <p:cNvSpPr/>
            <p:nvPr/>
          </p:nvSpPr>
          <p:spPr>
            <a:xfrm>
              <a:off x="2341300" y="4000875"/>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0" name="Shape 510"/>
            <p:cNvSpPr/>
            <p:nvPr/>
          </p:nvSpPr>
          <p:spPr>
            <a:xfrm>
              <a:off x="2491800" y="23812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1" name="Shape 511"/>
            <p:cNvSpPr/>
            <p:nvPr/>
          </p:nvSpPr>
          <p:spPr>
            <a:xfrm>
              <a:off x="2491800" y="1291700"/>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2" name="Shape 512"/>
            <p:cNvSpPr/>
            <p:nvPr/>
          </p:nvSpPr>
          <p:spPr>
            <a:xfrm>
              <a:off x="2491800" y="2194750"/>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3" name="Shape 513"/>
            <p:cNvSpPr/>
            <p:nvPr/>
          </p:nvSpPr>
          <p:spPr>
            <a:xfrm>
              <a:off x="2491800" y="369987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4" name="Shape 514"/>
            <p:cNvSpPr/>
            <p:nvPr/>
          </p:nvSpPr>
          <p:spPr>
            <a:xfrm>
              <a:off x="2491800" y="4903950"/>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5" name="Shape 515"/>
            <p:cNvSpPr/>
            <p:nvPr/>
          </p:nvSpPr>
          <p:spPr>
            <a:xfrm>
              <a:off x="2642325" y="23812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6" name="Shape 516"/>
            <p:cNvSpPr/>
            <p:nvPr/>
          </p:nvSpPr>
          <p:spPr>
            <a:xfrm>
              <a:off x="2642325" y="689650"/>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7" name="Shape 517"/>
            <p:cNvSpPr/>
            <p:nvPr/>
          </p:nvSpPr>
          <p:spPr>
            <a:xfrm>
              <a:off x="2642325" y="234527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8" name="Shape 518"/>
            <p:cNvSpPr/>
            <p:nvPr/>
          </p:nvSpPr>
          <p:spPr>
            <a:xfrm>
              <a:off x="2642325" y="324832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9" name="Shape 519"/>
            <p:cNvSpPr/>
            <p:nvPr/>
          </p:nvSpPr>
          <p:spPr>
            <a:xfrm>
              <a:off x="2642325" y="369987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0" name="Shape 520"/>
            <p:cNvSpPr/>
            <p:nvPr/>
          </p:nvSpPr>
          <p:spPr>
            <a:xfrm>
              <a:off x="2792825" y="4301900"/>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1" name="Shape 521"/>
            <p:cNvSpPr/>
            <p:nvPr/>
          </p:nvSpPr>
          <p:spPr>
            <a:xfrm>
              <a:off x="2943325" y="1442200"/>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2" name="Shape 522"/>
            <p:cNvSpPr/>
            <p:nvPr/>
          </p:nvSpPr>
          <p:spPr>
            <a:xfrm>
              <a:off x="2943325" y="2646275"/>
              <a:ext cx="121425" cy="121425"/>
            </a:xfrm>
            <a:custGeom>
              <a:avLst/>
              <a:gdLst/>
              <a:ahLst/>
              <a:cxnLst/>
              <a:rect l="0" t="0" r="0" b="0"/>
              <a:pathLst>
                <a:path w="4857" h="4857"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3" name="Shape 523"/>
            <p:cNvSpPr/>
            <p:nvPr/>
          </p:nvSpPr>
          <p:spPr>
            <a:xfrm>
              <a:off x="3093850" y="5054450"/>
              <a:ext cx="121400" cy="121425"/>
            </a:xfrm>
            <a:custGeom>
              <a:avLst/>
              <a:gdLst/>
              <a:ahLst/>
              <a:cxnLst/>
              <a:rect l="0" t="0" r="0" b="0"/>
              <a:pathLst>
                <a:path w="4856" h="4857" extrusionOk="0">
                  <a:moveTo>
                    <a:pt x="0" y="1"/>
                  </a:moveTo>
                  <a:lnTo>
                    <a:pt x="0"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4" name="Shape 524"/>
            <p:cNvSpPr/>
            <p:nvPr/>
          </p:nvSpPr>
          <p:spPr>
            <a:xfrm>
              <a:off x="3394875" y="249577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5" name="Shape 525"/>
            <p:cNvSpPr/>
            <p:nvPr/>
          </p:nvSpPr>
          <p:spPr>
            <a:xfrm>
              <a:off x="3545375" y="4903950"/>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Tree>
    <p:extLst>
      <p:ext uri="{BB962C8B-B14F-4D97-AF65-F5344CB8AC3E}">
        <p14:creationId xmlns:p14="http://schemas.microsoft.com/office/powerpoint/2010/main" val="2561781286"/>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matchingName="Subtitle">
  <p:cSld name="Subtitle">
    <p:spTree>
      <p:nvGrpSpPr>
        <p:cNvPr id="1" name="Shape 526"/>
        <p:cNvGrpSpPr/>
        <p:nvPr/>
      </p:nvGrpSpPr>
      <p:grpSpPr>
        <a:xfrm>
          <a:off x="0" y="0"/>
          <a:ext cx="0" cy="0"/>
          <a:chOff x="0" y="0"/>
          <a:chExt cx="0" cy="0"/>
        </a:xfrm>
      </p:grpSpPr>
      <p:sp>
        <p:nvSpPr>
          <p:cNvPr id="527" name="Shape 527"/>
          <p:cNvSpPr txBox="1">
            <a:spLocks noGrp="1"/>
          </p:cNvSpPr>
          <p:nvPr>
            <p:ph type="ctrTitle"/>
          </p:nvPr>
        </p:nvSpPr>
        <p:spPr>
          <a:xfrm>
            <a:off x="685800" y="3838333"/>
            <a:ext cx="5268900" cy="1546400"/>
          </a:xfrm>
          <a:prstGeom prst="rect">
            <a:avLst/>
          </a:prstGeom>
        </p:spPr>
        <p:txBody>
          <a:bodyPr spcFirstLastPara="1" wrap="square" lIns="91425" tIns="91425" rIns="91425" bIns="91425" anchor="b" anchorCtr="0"/>
          <a:lstStyle>
            <a:lvl1pPr lvl="0" rtl="0">
              <a:spcBef>
                <a:spcPts val="0"/>
              </a:spcBef>
              <a:spcAft>
                <a:spcPts val="0"/>
              </a:spcAft>
              <a:buSzPts val="4800"/>
              <a:buNone/>
              <a:defRPr sz="4800"/>
            </a:lvl1pPr>
            <a:lvl2pPr lvl="1" rtl="0">
              <a:spcBef>
                <a:spcPts val="0"/>
              </a:spcBef>
              <a:spcAft>
                <a:spcPts val="0"/>
              </a:spcAft>
              <a:buSzPts val="4800"/>
              <a:buNone/>
              <a:defRPr sz="4800"/>
            </a:lvl2pPr>
            <a:lvl3pPr lvl="2" rtl="0">
              <a:spcBef>
                <a:spcPts val="0"/>
              </a:spcBef>
              <a:spcAft>
                <a:spcPts val="0"/>
              </a:spcAft>
              <a:buSzPts val="4800"/>
              <a:buNone/>
              <a:defRPr sz="4800"/>
            </a:lvl3pPr>
            <a:lvl4pPr lvl="3" rtl="0">
              <a:spcBef>
                <a:spcPts val="0"/>
              </a:spcBef>
              <a:spcAft>
                <a:spcPts val="0"/>
              </a:spcAft>
              <a:buSzPts val="4800"/>
              <a:buNone/>
              <a:defRPr sz="4800"/>
            </a:lvl4pPr>
            <a:lvl5pPr lvl="4" rtl="0">
              <a:spcBef>
                <a:spcPts val="0"/>
              </a:spcBef>
              <a:spcAft>
                <a:spcPts val="0"/>
              </a:spcAft>
              <a:buSzPts val="4800"/>
              <a:buNone/>
              <a:defRPr sz="4800"/>
            </a:lvl5pPr>
            <a:lvl6pPr lvl="5" rtl="0">
              <a:spcBef>
                <a:spcPts val="0"/>
              </a:spcBef>
              <a:spcAft>
                <a:spcPts val="0"/>
              </a:spcAft>
              <a:buSzPts val="4800"/>
              <a:buNone/>
              <a:defRPr sz="4800"/>
            </a:lvl6pPr>
            <a:lvl7pPr lvl="6" rtl="0">
              <a:spcBef>
                <a:spcPts val="0"/>
              </a:spcBef>
              <a:spcAft>
                <a:spcPts val="0"/>
              </a:spcAft>
              <a:buSzPts val="4800"/>
              <a:buNone/>
              <a:defRPr sz="4800"/>
            </a:lvl7pPr>
            <a:lvl8pPr lvl="7" rtl="0">
              <a:spcBef>
                <a:spcPts val="0"/>
              </a:spcBef>
              <a:spcAft>
                <a:spcPts val="0"/>
              </a:spcAft>
              <a:buSzPts val="4800"/>
              <a:buNone/>
              <a:defRPr sz="4800"/>
            </a:lvl8pPr>
            <a:lvl9pPr lvl="8" rtl="0">
              <a:spcBef>
                <a:spcPts val="0"/>
              </a:spcBef>
              <a:spcAft>
                <a:spcPts val="0"/>
              </a:spcAft>
              <a:buSzPts val="4800"/>
              <a:buNone/>
              <a:defRPr sz="4800"/>
            </a:lvl9pPr>
          </a:lstStyle>
          <a:p>
            <a:endParaRPr/>
          </a:p>
        </p:txBody>
      </p:sp>
      <p:sp>
        <p:nvSpPr>
          <p:cNvPr id="528" name="Shape 528"/>
          <p:cNvSpPr txBox="1">
            <a:spLocks noGrp="1"/>
          </p:cNvSpPr>
          <p:nvPr>
            <p:ph type="subTitle" idx="1"/>
          </p:nvPr>
        </p:nvSpPr>
        <p:spPr>
          <a:xfrm>
            <a:off x="685800" y="5310740"/>
            <a:ext cx="5268900" cy="1046400"/>
          </a:xfrm>
          <a:prstGeom prst="rect">
            <a:avLst/>
          </a:prstGeom>
        </p:spPr>
        <p:txBody>
          <a:bodyPr spcFirstLastPara="1" wrap="square" lIns="91425" tIns="91425" rIns="91425" bIns="91425" anchor="t" anchorCtr="0"/>
          <a:lstStyle>
            <a:lvl1pPr lvl="0" rtl="0">
              <a:spcBef>
                <a:spcPts val="0"/>
              </a:spcBef>
              <a:spcAft>
                <a:spcPts val="0"/>
              </a:spcAft>
              <a:buClr>
                <a:srgbClr val="80BFB7"/>
              </a:buClr>
              <a:buSzPts val="2400"/>
              <a:buNone/>
              <a:defRPr>
                <a:solidFill>
                  <a:srgbClr val="80BFB7"/>
                </a:solidFill>
              </a:defRPr>
            </a:lvl1pPr>
            <a:lvl2pPr lvl="1" rtl="0">
              <a:spcBef>
                <a:spcPts val="0"/>
              </a:spcBef>
              <a:spcAft>
                <a:spcPts val="0"/>
              </a:spcAft>
              <a:buClr>
                <a:srgbClr val="80BFB7"/>
              </a:buClr>
              <a:buSzPts val="3000"/>
              <a:buNone/>
              <a:defRPr sz="3000">
                <a:solidFill>
                  <a:srgbClr val="80BFB7"/>
                </a:solidFill>
              </a:defRPr>
            </a:lvl2pPr>
            <a:lvl3pPr lvl="2" rtl="0">
              <a:spcBef>
                <a:spcPts val="0"/>
              </a:spcBef>
              <a:spcAft>
                <a:spcPts val="0"/>
              </a:spcAft>
              <a:buClr>
                <a:srgbClr val="80BFB7"/>
              </a:buClr>
              <a:buSzPts val="3000"/>
              <a:buNone/>
              <a:defRPr sz="3000">
                <a:solidFill>
                  <a:srgbClr val="80BFB7"/>
                </a:solidFill>
              </a:defRPr>
            </a:lvl3pPr>
            <a:lvl4pPr lvl="3" rtl="0">
              <a:spcBef>
                <a:spcPts val="0"/>
              </a:spcBef>
              <a:spcAft>
                <a:spcPts val="0"/>
              </a:spcAft>
              <a:buClr>
                <a:srgbClr val="80BFB7"/>
              </a:buClr>
              <a:buSzPts val="3000"/>
              <a:buNone/>
              <a:defRPr sz="3000">
                <a:solidFill>
                  <a:srgbClr val="80BFB7"/>
                </a:solidFill>
              </a:defRPr>
            </a:lvl4pPr>
            <a:lvl5pPr lvl="4" rtl="0">
              <a:spcBef>
                <a:spcPts val="0"/>
              </a:spcBef>
              <a:spcAft>
                <a:spcPts val="0"/>
              </a:spcAft>
              <a:buClr>
                <a:srgbClr val="80BFB7"/>
              </a:buClr>
              <a:buSzPts val="3000"/>
              <a:buNone/>
              <a:defRPr sz="3000">
                <a:solidFill>
                  <a:srgbClr val="80BFB7"/>
                </a:solidFill>
              </a:defRPr>
            </a:lvl5pPr>
            <a:lvl6pPr lvl="5" rtl="0">
              <a:spcBef>
                <a:spcPts val="0"/>
              </a:spcBef>
              <a:spcAft>
                <a:spcPts val="0"/>
              </a:spcAft>
              <a:buClr>
                <a:srgbClr val="80BFB7"/>
              </a:buClr>
              <a:buSzPts val="3000"/>
              <a:buNone/>
              <a:defRPr sz="3000">
                <a:solidFill>
                  <a:srgbClr val="80BFB7"/>
                </a:solidFill>
              </a:defRPr>
            </a:lvl6pPr>
            <a:lvl7pPr lvl="6" rtl="0">
              <a:spcBef>
                <a:spcPts val="0"/>
              </a:spcBef>
              <a:spcAft>
                <a:spcPts val="0"/>
              </a:spcAft>
              <a:buClr>
                <a:srgbClr val="80BFB7"/>
              </a:buClr>
              <a:buSzPts val="3000"/>
              <a:buNone/>
              <a:defRPr sz="3000">
                <a:solidFill>
                  <a:srgbClr val="80BFB7"/>
                </a:solidFill>
              </a:defRPr>
            </a:lvl7pPr>
            <a:lvl8pPr lvl="7" rtl="0">
              <a:spcBef>
                <a:spcPts val="0"/>
              </a:spcBef>
              <a:spcAft>
                <a:spcPts val="0"/>
              </a:spcAft>
              <a:buClr>
                <a:srgbClr val="80BFB7"/>
              </a:buClr>
              <a:buSzPts val="3000"/>
              <a:buNone/>
              <a:defRPr sz="3000">
                <a:solidFill>
                  <a:srgbClr val="80BFB7"/>
                </a:solidFill>
              </a:defRPr>
            </a:lvl8pPr>
            <a:lvl9pPr lvl="8" rtl="0">
              <a:spcBef>
                <a:spcPts val="0"/>
              </a:spcBef>
              <a:spcAft>
                <a:spcPts val="0"/>
              </a:spcAft>
              <a:buClr>
                <a:srgbClr val="80BFB7"/>
              </a:buClr>
              <a:buSzPts val="3000"/>
              <a:buNone/>
              <a:defRPr sz="3000">
                <a:solidFill>
                  <a:srgbClr val="80BFB7"/>
                </a:solidFill>
              </a:defRPr>
            </a:lvl9pPr>
          </a:lstStyle>
          <a:p>
            <a:endParaRPr/>
          </a:p>
        </p:txBody>
      </p:sp>
      <p:grpSp>
        <p:nvGrpSpPr>
          <p:cNvPr id="529" name="Shape 529"/>
          <p:cNvGrpSpPr/>
          <p:nvPr/>
        </p:nvGrpSpPr>
        <p:grpSpPr>
          <a:xfrm rot="10800000">
            <a:off x="8705367" y="38264"/>
            <a:ext cx="410132" cy="6781736"/>
            <a:chOff x="836200" y="238125"/>
            <a:chExt cx="422425" cy="5238750"/>
          </a:xfrm>
        </p:grpSpPr>
        <p:sp>
          <p:nvSpPr>
            <p:cNvPr id="530" name="Shape 530"/>
            <p:cNvSpPr/>
            <p:nvPr/>
          </p:nvSpPr>
          <p:spPr>
            <a:xfrm>
              <a:off x="836200" y="23812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1" name="Shape 531"/>
            <p:cNvSpPr/>
            <p:nvPr/>
          </p:nvSpPr>
          <p:spPr>
            <a:xfrm>
              <a:off x="836200" y="388625"/>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2" name="Shape 532"/>
            <p:cNvSpPr/>
            <p:nvPr/>
          </p:nvSpPr>
          <p:spPr>
            <a:xfrm>
              <a:off x="836200" y="539125"/>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3" name="Shape 533"/>
            <p:cNvSpPr/>
            <p:nvPr/>
          </p:nvSpPr>
          <p:spPr>
            <a:xfrm>
              <a:off x="836200" y="689650"/>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4" name="Shape 534"/>
            <p:cNvSpPr/>
            <p:nvPr/>
          </p:nvSpPr>
          <p:spPr>
            <a:xfrm>
              <a:off x="836200" y="840150"/>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5" name="Shape 535"/>
            <p:cNvSpPr/>
            <p:nvPr/>
          </p:nvSpPr>
          <p:spPr>
            <a:xfrm>
              <a:off x="836200" y="99067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6" name="Shape 536"/>
            <p:cNvSpPr/>
            <p:nvPr/>
          </p:nvSpPr>
          <p:spPr>
            <a:xfrm>
              <a:off x="836200" y="114117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7" name="Shape 537"/>
            <p:cNvSpPr/>
            <p:nvPr/>
          </p:nvSpPr>
          <p:spPr>
            <a:xfrm>
              <a:off x="836200" y="1291700"/>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8" name="Shape 538"/>
            <p:cNvSpPr/>
            <p:nvPr/>
          </p:nvSpPr>
          <p:spPr>
            <a:xfrm>
              <a:off x="836200" y="1442200"/>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9" name="Shape 539"/>
            <p:cNvSpPr/>
            <p:nvPr/>
          </p:nvSpPr>
          <p:spPr>
            <a:xfrm>
              <a:off x="836200" y="1592700"/>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0" name="Shape 540"/>
            <p:cNvSpPr/>
            <p:nvPr/>
          </p:nvSpPr>
          <p:spPr>
            <a:xfrm>
              <a:off x="836200" y="1743225"/>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1" name="Shape 541"/>
            <p:cNvSpPr/>
            <p:nvPr/>
          </p:nvSpPr>
          <p:spPr>
            <a:xfrm>
              <a:off x="836200" y="189372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2" name="Shape 542"/>
            <p:cNvSpPr/>
            <p:nvPr/>
          </p:nvSpPr>
          <p:spPr>
            <a:xfrm>
              <a:off x="836200" y="2044250"/>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3" name="Shape 543"/>
            <p:cNvSpPr/>
            <p:nvPr/>
          </p:nvSpPr>
          <p:spPr>
            <a:xfrm>
              <a:off x="836200" y="2194750"/>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4" name="Shape 544"/>
            <p:cNvSpPr/>
            <p:nvPr/>
          </p:nvSpPr>
          <p:spPr>
            <a:xfrm>
              <a:off x="836200" y="234527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5" name="Shape 545"/>
            <p:cNvSpPr/>
            <p:nvPr/>
          </p:nvSpPr>
          <p:spPr>
            <a:xfrm>
              <a:off x="836200" y="249577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6" name="Shape 546"/>
            <p:cNvSpPr/>
            <p:nvPr/>
          </p:nvSpPr>
          <p:spPr>
            <a:xfrm>
              <a:off x="836200" y="2646275"/>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7" name="Shape 547"/>
            <p:cNvSpPr/>
            <p:nvPr/>
          </p:nvSpPr>
          <p:spPr>
            <a:xfrm>
              <a:off x="836200" y="2796800"/>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8" name="Shape 548"/>
            <p:cNvSpPr/>
            <p:nvPr/>
          </p:nvSpPr>
          <p:spPr>
            <a:xfrm>
              <a:off x="836200" y="2947300"/>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9" name="Shape 549"/>
            <p:cNvSpPr/>
            <p:nvPr/>
          </p:nvSpPr>
          <p:spPr>
            <a:xfrm>
              <a:off x="836200" y="309782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0" name="Shape 550"/>
            <p:cNvSpPr/>
            <p:nvPr/>
          </p:nvSpPr>
          <p:spPr>
            <a:xfrm>
              <a:off x="836200" y="324832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1" name="Shape 551"/>
            <p:cNvSpPr/>
            <p:nvPr/>
          </p:nvSpPr>
          <p:spPr>
            <a:xfrm>
              <a:off x="836200" y="3398850"/>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2" name="Shape 552"/>
            <p:cNvSpPr/>
            <p:nvPr/>
          </p:nvSpPr>
          <p:spPr>
            <a:xfrm>
              <a:off x="836200" y="3549350"/>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3" name="Shape 553"/>
            <p:cNvSpPr/>
            <p:nvPr/>
          </p:nvSpPr>
          <p:spPr>
            <a:xfrm>
              <a:off x="836200" y="369987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4" name="Shape 554"/>
            <p:cNvSpPr/>
            <p:nvPr/>
          </p:nvSpPr>
          <p:spPr>
            <a:xfrm>
              <a:off x="836200" y="3850375"/>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5" name="Shape 555"/>
            <p:cNvSpPr/>
            <p:nvPr/>
          </p:nvSpPr>
          <p:spPr>
            <a:xfrm>
              <a:off x="836200" y="4000875"/>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6" name="Shape 556"/>
            <p:cNvSpPr/>
            <p:nvPr/>
          </p:nvSpPr>
          <p:spPr>
            <a:xfrm>
              <a:off x="836200" y="4151400"/>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7" name="Shape 557"/>
            <p:cNvSpPr/>
            <p:nvPr/>
          </p:nvSpPr>
          <p:spPr>
            <a:xfrm>
              <a:off x="836200" y="4301900"/>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8" name="Shape 558"/>
            <p:cNvSpPr/>
            <p:nvPr/>
          </p:nvSpPr>
          <p:spPr>
            <a:xfrm>
              <a:off x="836200" y="445242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9" name="Shape 559"/>
            <p:cNvSpPr/>
            <p:nvPr/>
          </p:nvSpPr>
          <p:spPr>
            <a:xfrm>
              <a:off x="836200" y="460292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0" name="Shape 560"/>
            <p:cNvSpPr/>
            <p:nvPr/>
          </p:nvSpPr>
          <p:spPr>
            <a:xfrm>
              <a:off x="836200" y="4753450"/>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1" name="Shape 561"/>
            <p:cNvSpPr/>
            <p:nvPr/>
          </p:nvSpPr>
          <p:spPr>
            <a:xfrm>
              <a:off x="836200" y="4903950"/>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2" name="Shape 562"/>
            <p:cNvSpPr/>
            <p:nvPr/>
          </p:nvSpPr>
          <p:spPr>
            <a:xfrm>
              <a:off x="836200" y="5054450"/>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3" name="Shape 563"/>
            <p:cNvSpPr/>
            <p:nvPr/>
          </p:nvSpPr>
          <p:spPr>
            <a:xfrm>
              <a:off x="836200" y="5204975"/>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4" name="Shape 564"/>
            <p:cNvSpPr/>
            <p:nvPr/>
          </p:nvSpPr>
          <p:spPr>
            <a:xfrm>
              <a:off x="836200" y="535547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5" name="Shape 565"/>
            <p:cNvSpPr/>
            <p:nvPr/>
          </p:nvSpPr>
          <p:spPr>
            <a:xfrm>
              <a:off x="986700" y="388625"/>
              <a:ext cx="121400" cy="121400"/>
            </a:xfrm>
            <a:custGeom>
              <a:avLst/>
              <a:gdLst/>
              <a:ahLst/>
              <a:cxnLst/>
              <a:rect l="0" t="0" r="0" b="0"/>
              <a:pathLst>
                <a:path w="4856" h="4856" extrusionOk="0">
                  <a:moveTo>
                    <a:pt x="0" y="0"/>
                  </a:moveTo>
                  <a:lnTo>
                    <a:pt x="0" y="4856"/>
                  </a:lnTo>
                  <a:lnTo>
                    <a:pt x="4856" y="4856"/>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6" name="Shape 566"/>
            <p:cNvSpPr/>
            <p:nvPr/>
          </p:nvSpPr>
          <p:spPr>
            <a:xfrm>
              <a:off x="986700" y="539125"/>
              <a:ext cx="121400" cy="121425"/>
            </a:xfrm>
            <a:custGeom>
              <a:avLst/>
              <a:gdLst/>
              <a:ahLst/>
              <a:cxnLst/>
              <a:rect l="0" t="0" r="0" b="0"/>
              <a:pathLst>
                <a:path w="4856" h="4857" extrusionOk="0">
                  <a:moveTo>
                    <a:pt x="0" y="1"/>
                  </a:moveTo>
                  <a:lnTo>
                    <a:pt x="0"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7" name="Shape 567"/>
            <p:cNvSpPr/>
            <p:nvPr/>
          </p:nvSpPr>
          <p:spPr>
            <a:xfrm>
              <a:off x="986700" y="840150"/>
              <a:ext cx="121400" cy="121400"/>
            </a:xfrm>
            <a:custGeom>
              <a:avLst/>
              <a:gdLst/>
              <a:ahLst/>
              <a:cxnLst/>
              <a:rect l="0" t="0" r="0" b="0"/>
              <a:pathLst>
                <a:path w="4856" h="4856" extrusionOk="0">
                  <a:moveTo>
                    <a:pt x="0" y="1"/>
                  </a:moveTo>
                  <a:lnTo>
                    <a:pt x="0"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8" name="Shape 568"/>
            <p:cNvSpPr/>
            <p:nvPr/>
          </p:nvSpPr>
          <p:spPr>
            <a:xfrm>
              <a:off x="986700" y="1141175"/>
              <a:ext cx="121400" cy="121400"/>
            </a:xfrm>
            <a:custGeom>
              <a:avLst/>
              <a:gdLst/>
              <a:ahLst/>
              <a:cxnLst/>
              <a:rect l="0" t="0" r="0" b="0"/>
              <a:pathLst>
                <a:path w="4856" h="4856" extrusionOk="0">
                  <a:moveTo>
                    <a:pt x="0" y="1"/>
                  </a:moveTo>
                  <a:lnTo>
                    <a:pt x="0"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9" name="Shape 569"/>
            <p:cNvSpPr/>
            <p:nvPr/>
          </p:nvSpPr>
          <p:spPr>
            <a:xfrm>
              <a:off x="986700" y="1291700"/>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0" name="Shape 570"/>
            <p:cNvSpPr/>
            <p:nvPr/>
          </p:nvSpPr>
          <p:spPr>
            <a:xfrm>
              <a:off x="986700" y="1743225"/>
              <a:ext cx="121400" cy="121400"/>
            </a:xfrm>
            <a:custGeom>
              <a:avLst/>
              <a:gdLst/>
              <a:ahLst/>
              <a:cxnLst/>
              <a:rect l="0" t="0" r="0" b="0"/>
              <a:pathLst>
                <a:path w="4856" h="4856" extrusionOk="0">
                  <a:moveTo>
                    <a:pt x="0" y="0"/>
                  </a:moveTo>
                  <a:lnTo>
                    <a:pt x="0" y="4856"/>
                  </a:lnTo>
                  <a:lnTo>
                    <a:pt x="4856" y="4856"/>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1" name="Shape 571"/>
            <p:cNvSpPr/>
            <p:nvPr/>
          </p:nvSpPr>
          <p:spPr>
            <a:xfrm>
              <a:off x="986700" y="1893725"/>
              <a:ext cx="121400" cy="121400"/>
            </a:xfrm>
            <a:custGeom>
              <a:avLst/>
              <a:gdLst/>
              <a:ahLst/>
              <a:cxnLst/>
              <a:rect l="0" t="0" r="0" b="0"/>
              <a:pathLst>
                <a:path w="4856" h="4856" extrusionOk="0">
                  <a:moveTo>
                    <a:pt x="0" y="1"/>
                  </a:moveTo>
                  <a:lnTo>
                    <a:pt x="0"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2" name="Shape 572"/>
            <p:cNvSpPr/>
            <p:nvPr/>
          </p:nvSpPr>
          <p:spPr>
            <a:xfrm>
              <a:off x="986700" y="2194750"/>
              <a:ext cx="121400" cy="121400"/>
            </a:xfrm>
            <a:custGeom>
              <a:avLst/>
              <a:gdLst/>
              <a:ahLst/>
              <a:cxnLst/>
              <a:rect l="0" t="0" r="0" b="0"/>
              <a:pathLst>
                <a:path w="4856" h="4856" extrusionOk="0">
                  <a:moveTo>
                    <a:pt x="0" y="1"/>
                  </a:moveTo>
                  <a:lnTo>
                    <a:pt x="0"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3" name="Shape 573"/>
            <p:cNvSpPr/>
            <p:nvPr/>
          </p:nvSpPr>
          <p:spPr>
            <a:xfrm>
              <a:off x="986700" y="2345275"/>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4" name="Shape 574"/>
            <p:cNvSpPr/>
            <p:nvPr/>
          </p:nvSpPr>
          <p:spPr>
            <a:xfrm>
              <a:off x="986700" y="2495775"/>
              <a:ext cx="121400" cy="121400"/>
            </a:xfrm>
            <a:custGeom>
              <a:avLst/>
              <a:gdLst/>
              <a:ahLst/>
              <a:cxnLst/>
              <a:rect l="0" t="0" r="0" b="0"/>
              <a:pathLst>
                <a:path w="4856" h="4856" extrusionOk="0">
                  <a:moveTo>
                    <a:pt x="0" y="1"/>
                  </a:moveTo>
                  <a:lnTo>
                    <a:pt x="0"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5" name="Shape 575"/>
            <p:cNvSpPr/>
            <p:nvPr/>
          </p:nvSpPr>
          <p:spPr>
            <a:xfrm>
              <a:off x="986700" y="2796800"/>
              <a:ext cx="121400" cy="121400"/>
            </a:xfrm>
            <a:custGeom>
              <a:avLst/>
              <a:gdLst/>
              <a:ahLst/>
              <a:cxnLst/>
              <a:rect l="0" t="0" r="0" b="0"/>
              <a:pathLst>
                <a:path w="4856" h="4856" extrusionOk="0">
                  <a:moveTo>
                    <a:pt x="0" y="0"/>
                  </a:moveTo>
                  <a:lnTo>
                    <a:pt x="0" y="4856"/>
                  </a:lnTo>
                  <a:lnTo>
                    <a:pt x="4856" y="4856"/>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6" name="Shape 576"/>
            <p:cNvSpPr/>
            <p:nvPr/>
          </p:nvSpPr>
          <p:spPr>
            <a:xfrm>
              <a:off x="986700" y="2947300"/>
              <a:ext cx="121400" cy="121425"/>
            </a:xfrm>
            <a:custGeom>
              <a:avLst/>
              <a:gdLst/>
              <a:ahLst/>
              <a:cxnLst/>
              <a:rect l="0" t="0" r="0" b="0"/>
              <a:pathLst>
                <a:path w="4856" h="4857" extrusionOk="0">
                  <a:moveTo>
                    <a:pt x="0" y="1"/>
                  </a:moveTo>
                  <a:lnTo>
                    <a:pt x="0"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7" name="Shape 577"/>
            <p:cNvSpPr/>
            <p:nvPr/>
          </p:nvSpPr>
          <p:spPr>
            <a:xfrm>
              <a:off x="986700" y="3097825"/>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8" name="Shape 578"/>
            <p:cNvSpPr/>
            <p:nvPr/>
          </p:nvSpPr>
          <p:spPr>
            <a:xfrm>
              <a:off x="986700" y="3549350"/>
              <a:ext cx="121400" cy="121400"/>
            </a:xfrm>
            <a:custGeom>
              <a:avLst/>
              <a:gdLst/>
              <a:ahLst/>
              <a:cxnLst/>
              <a:rect l="0" t="0" r="0" b="0"/>
              <a:pathLst>
                <a:path w="4856" h="4856" extrusionOk="0">
                  <a:moveTo>
                    <a:pt x="0" y="1"/>
                  </a:moveTo>
                  <a:lnTo>
                    <a:pt x="0"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9" name="Shape 579"/>
            <p:cNvSpPr/>
            <p:nvPr/>
          </p:nvSpPr>
          <p:spPr>
            <a:xfrm>
              <a:off x="986700" y="3699875"/>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0" name="Shape 580"/>
            <p:cNvSpPr/>
            <p:nvPr/>
          </p:nvSpPr>
          <p:spPr>
            <a:xfrm>
              <a:off x="986700" y="3850375"/>
              <a:ext cx="121400" cy="121400"/>
            </a:xfrm>
            <a:custGeom>
              <a:avLst/>
              <a:gdLst/>
              <a:ahLst/>
              <a:cxnLst/>
              <a:rect l="0" t="0" r="0" b="0"/>
              <a:pathLst>
                <a:path w="4856" h="4856" extrusionOk="0">
                  <a:moveTo>
                    <a:pt x="0" y="0"/>
                  </a:moveTo>
                  <a:lnTo>
                    <a:pt x="0" y="4856"/>
                  </a:lnTo>
                  <a:lnTo>
                    <a:pt x="4856" y="4856"/>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1" name="Shape 581"/>
            <p:cNvSpPr/>
            <p:nvPr/>
          </p:nvSpPr>
          <p:spPr>
            <a:xfrm>
              <a:off x="986700" y="4151400"/>
              <a:ext cx="121400" cy="121400"/>
            </a:xfrm>
            <a:custGeom>
              <a:avLst/>
              <a:gdLst/>
              <a:ahLst/>
              <a:cxnLst/>
              <a:rect l="0" t="0" r="0" b="0"/>
              <a:pathLst>
                <a:path w="4856" h="4856" extrusionOk="0">
                  <a:moveTo>
                    <a:pt x="0" y="0"/>
                  </a:moveTo>
                  <a:lnTo>
                    <a:pt x="0" y="4856"/>
                  </a:lnTo>
                  <a:lnTo>
                    <a:pt x="4856" y="4856"/>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2" name="Shape 582"/>
            <p:cNvSpPr/>
            <p:nvPr/>
          </p:nvSpPr>
          <p:spPr>
            <a:xfrm>
              <a:off x="986700" y="4301900"/>
              <a:ext cx="121400" cy="121400"/>
            </a:xfrm>
            <a:custGeom>
              <a:avLst/>
              <a:gdLst/>
              <a:ahLst/>
              <a:cxnLst/>
              <a:rect l="0" t="0" r="0" b="0"/>
              <a:pathLst>
                <a:path w="4856" h="4856" extrusionOk="0">
                  <a:moveTo>
                    <a:pt x="0" y="1"/>
                  </a:moveTo>
                  <a:lnTo>
                    <a:pt x="0"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3" name="Shape 583"/>
            <p:cNvSpPr/>
            <p:nvPr/>
          </p:nvSpPr>
          <p:spPr>
            <a:xfrm>
              <a:off x="986700" y="4452425"/>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4" name="Shape 584"/>
            <p:cNvSpPr/>
            <p:nvPr/>
          </p:nvSpPr>
          <p:spPr>
            <a:xfrm>
              <a:off x="986700" y="4602925"/>
              <a:ext cx="121400" cy="121400"/>
            </a:xfrm>
            <a:custGeom>
              <a:avLst/>
              <a:gdLst/>
              <a:ahLst/>
              <a:cxnLst/>
              <a:rect l="0" t="0" r="0" b="0"/>
              <a:pathLst>
                <a:path w="4856" h="4856" extrusionOk="0">
                  <a:moveTo>
                    <a:pt x="0" y="1"/>
                  </a:moveTo>
                  <a:lnTo>
                    <a:pt x="0"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5" name="Shape 585"/>
            <p:cNvSpPr/>
            <p:nvPr/>
          </p:nvSpPr>
          <p:spPr>
            <a:xfrm>
              <a:off x="986700" y="4903950"/>
              <a:ext cx="121400" cy="121400"/>
            </a:xfrm>
            <a:custGeom>
              <a:avLst/>
              <a:gdLst/>
              <a:ahLst/>
              <a:cxnLst/>
              <a:rect l="0" t="0" r="0" b="0"/>
              <a:pathLst>
                <a:path w="4856" h="4856" extrusionOk="0">
                  <a:moveTo>
                    <a:pt x="0" y="1"/>
                  </a:moveTo>
                  <a:lnTo>
                    <a:pt x="0"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6" name="Shape 586"/>
            <p:cNvSpPr/>
            <p:nvPr/>
          </p:nvSpPr>
          <p:spPr>
            <a:xfrm>
              <a:off x="986700" y="5054450"/>
              <a:ext cx="121400" cy="121425"/>
            </a:xfrm>
            <a:custGeom>
              <a:avLst/>
              <a:gdLst/>
              <a:ahLst/>
              <a:cxnLst/>
              <a:rect l="0" t="0" r="0" b="0"/>
              <a:pathLst>
                <a:path w="4856" h="4857" extrusionOk="0">
                  <a:moveTo>
                    <a:pt x="0" y="1"/>
                  </a:moveTo>
                  <a:lnTo>
                    <a:pt x="0"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7" name="Shape 587"/>
            <p:cNvSpPr/>
            <p:nvPr/>
          </p:nvSpPr>
          <p:spPr>
            <a:xfrm>
              <a:off x="986700" y="5355475"/>
              <a:ext cx="121400" cy="121400"/>
            </a:xfrm>
            <a:custGeom>
              <a:avLst/>
              <a:gdLst/>
              <a:ahLst/>
              <a:cxnLst/>
              <a:rect l="0" t="0" r="0" b="0"/>
              <a:pathLst>
                <a:path w="4856" h="4856" extrusionOk="0">
                  <a:moveTo>
                    <a:pt x="0" y="1"/>
                  </a:moveTo>
                  <a:lnTo>
                    <a:pt x="0"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8" name="Shape 588"/>
            <p:cNvSpPr/>
            <p:nvPr/>
          </p:nvSpPr>
          <p:spPr>
            <a:xfrm>
              <a:off x="1137200" y="238125"/>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9" name="Shape 589"/>
            <p:cNvSpPr/>
            <p:nvPr/>
          </p:nvSpPr>
          <p:spPr>
            <a:xfrm>
              <a:off x="1137200" y="539125"/>
              <a:ext cx="121425" cy="121425"/>
            </a:xfrm>
            <a:custGeom>
              <a:avLst/>
              <a:gdLst/>
              <a:ahLst/>
              <a:cxnLst/>
              <a:rect l="0" t="0" r="0" b="0"/>
              <a:pathLst>
                <a:path w="4857" h="4857"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0" name="Shape 590"/>
            <p:cNvSpPr/>
            <p:nvPr/>
          </p:nvSpPr>
          <p:spPr>
            <a:xfrm>
              <a:off x="1137200" y="990675"/>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1" name="Shape 591"/>
            <p:cNvSpPr/>
            <p:nvPr/>
          </p:nvSpPr>
          <p:spPr>
            <a:xfrm>
              <a:off x="1137200" y="1141175"/>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2" name="Shape 592"/>
            <p:cNvSpPr/>
            <p:nvPr/>
          </p:nvSpPr>
          <p:spPr>
            <a:xfrm>
              <a:off x="1137200" y="1442200"/>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3" name="Shape 593"/>
            <p:cNvSpPr/>
            <p:nvPr/>
          </p:nvSpPr>
          <p:spPr>
            <a:xfrm>
              <a:off x="1137200" y="1592700"/>
              <a:ext cx="121425" cy="121425"/>
            </a:xfrm>
            <a:custGeom>
              <a:avLst/>
              <a:gdLst/>
              <a:ahLst/>
              <a:cxnLst/>
              <a:rect l="0" t="0" r="0" b="0"/>
              <a:pathLst>
                <a:path w="4857" h="4857"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4" name="Shape 594"/>
            <p:cNvSpPr/>
            <p:nvPr/>
          </p:nvSpPr>
          <p:spPr>
            <a:xfrm>
              <a:off x="1137200" y="2194750"/>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5" name="Shape 595"/>
            <p:cNvSpPr/>
            <p:nvPr/>
          </p:nvSpPr>
          <p:spPr>
            <a:xfrm>
              <a:off x="1137200" y="2345275"/>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6" name="Shape 596"/>
            <p:cNvSpPr/>
            <p:nvPr/>
          </p:nvSpPr>
          <p:spPr>
            <a:xfrm>
              <a:off x="1137200" y="2495775"/>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7" name="Shape 597"/>
            <p:cNvSpPr/>
            <p:nvPr/>
          </p:nvSpPr>
          <p:spPr>
            <a:xfrm>
              <a:off x="1137200" y="2646275"/>
              <a:ext cx="121425" cy="121425"/>
            </a:xfrm>
            <a:custGeom>
              <a:avLst/>
              <a:gdLst/>
              <a:ahLst/>
              <a:cxnLst/>
              <a:rect l="0" t="0" r="0" b="0"/>
              <a:pathLst>
                <a:path w="4857" h="4857"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8" name="Shape 598"/>
            <p:cNvSpPr/>
            <p:nvPr/>
          </p:nvSpPr>
          <p:spPr>
            <a:xfrm>
              <a:off x="1137200" y="2947300"/>
              <a:ext cx="121425" cy="121425"/>
            </a:xfrm>
            <a:custGeom>
              <a:avLst/>
              <a:gdLst/>
              <a:ahLst/>
              <a:cxnLst/>
              <a:rect l="0" t="0" r="0" b="0"/>
              <a:pathLst>
                <a:path w="4857" h="4857"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9" name="Shape 599"/>
            <p:cNvSpPr/>
            <p:nvPr/>
          </p:nvSpPr>
          <p:spPr>
            <a:xfrm>
              <a:off x="1137200" y="3248325"/>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0" name="Shape 600"/>
            <p:cNvSpPr/>
            <p:nvPr/>
          </p:nvSpPr>
          <p:spPr>
            <a:xfrm>
              <a:off x="1137200" y="3398850"/>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1" name="Shape 601"/>
            <p:cNvSpPr/>
            <p:nvPr/>
          </p:nvSpPr>
          <p:spPr>
            <a:xfrm>
              <a:off x="1137200" y="3699875"/>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2" name="Shape 602"/>
            <p:cNvSpPr/>
            <p:nvPr/>
          </p:nvSpPr>
          <p:spPr>
            <a:xfrm>
              <a:off x="1137200" y="3850375"/>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3" name="Shape 603"/>
            <p:cNvSpPr/>
            <p:nvPr/>
          </p:nvSpPr>
          <p:spPr>
            <a:xfrm>
              <a:off x="1137200" y="4000875"/>
              <a:ext cx="121425" cy="121425"/>
            </a:xfrm>
            <a:custGeom>
              <a:avLst/>
              <a:gdLst/>
              <a:ahLst/>
              <a:cxnLst/>
              <a:rect l="0" t="0" r="0" b="0"/>
              <a:pathLst>
                <a:path w="4857" h="4857"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4" name="Shape 604"/>
            <p:cNvSpPr/>
            <p:nvPr/>
          </p:nvSpPr>
          <p:spPr>
            <a:xfrm>
              <a:off x="1137200" y="4151400"/>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5" name="Shape 605"/>
            <p:cNvSpPr/>
            <p:nvPr/>
          </p:nvSpPr>
          <p:spPr>
            <a:xfrm>
              <a:off x="1137200" y="4602925"/>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6" name="Shape 606"/>
            <p:cNvSpPr/>
            <p:nvPr/>
          </p:nvSpPr>
          <p:spPr>
            <a:xfrm>
              <a:off x="1137200" y="4753450"/>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7" name="Shape 607"/>
            <p:cNvSpPr/>
            <p:nvPr/>
          </p:nvSpPr>
          <p:spPr>
            <a:xfrm>
              <a:off x="1137200" y="5054450"/>
              <a:ext cx="121425" cy="121425"/>
            </a:xfrm>
            <a:custGeom>
              <a:avLst/>
              <a:gdLst/>
              <a:ahLst/>
              <a:cxnLst/>
              <a:rect l="0" t="0" r="0" b="0"/>
              <a:pathLst>
                <a:path w="4857" h="4857"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8" name="Shape 608"/>
            <p:cNvSpPr/>
            <p:nvPr/>
          </p:nvSpPr>
          <p:spPr>
            <a:xfrm>
              <a:off x="1137200" y="5204975"/>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9" name="Shape 609"/>
            <p:cNvSpPr/>
            <p:nvPr/>
          </p:nvSpPr>
          <p:spPr>
            <a:xfrm>
              <a:off x="1137200" y="5355475"/>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610" name="Shape 610"/>
          <p:cNvGrpSpPr/>
          <p:nvPr/>
        </p:nvGrpSpPr>
        <p:grpSpPr>
          <a:xfrm rot="10800000">
            <a:off x="6659535" y="38264"/>
            <a:ext cx="2309844" cy="6781736"/>
            <a:chOff x="986700" y="238125"/>
            <a:chExt cx="2379075" cy="5238750"/>
          </a:xfrm>
        </p:grpSpPr>
        <p:sp>
          <p:nvSpPr>
            <p:cNvPr id="611" name="Shape 611"/>
            <p:cNvSpPr/>
            <p:nvPr/>
          </p:nvSpPr>
          <p:spPr>
            <a:xfrm>
              <a:off x="986700" y="238125"/>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2" name="Shape 612"/>
            <p:cNvSpPr/>
            <p:nvPr/>
          </p:nvSpPr>
          <p:spPr>
            <a:xfrm>
              <a:off x="986700" y="689650"/>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3" name="Shape 613"/>
            <p:cNvSpPr/>
            <p:nvPr/>
          </p:nvSpPr>
          <p:spPr>
            <a:xfrm>
              <a:off x="986700" y="990675"/>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4" name="Shape 614"/>
            <p:cNvSpPr/>
            <p:nvPr/>
          </p:nvSpPr>
          <p:spPr>
            <a:xfrm>
              <a:off x="986700" y="1442200"/>
              <a:ext cx="121400" cy="121400"/>
            </a:xfrm>
            <a:custGeom>
              <a:avLst/>
              <a:gdLst/>
              <a:ahLst/>
              <a:cxnLst/>
              <a:rect l="0" t="0" r="0" b="0"/>
              <a:pathLst>
                <a:path w="4856" h="4856" extrusionOk="0">
                  <a:moveTo>
                    <a:pt x="0" y="0"/>
                  </a:moveTo>
                  <a:lnTo>
                    <a:pt x="0" y="4856"/>
                  </a:lnTo>
                  <a:lnTo>
                    <a:pt x="4856" y="4856"/>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5" name="Shape 615"/>
            <p:cNvSpPr/>
            <p:nvPr/>
          </p:nvSpPr>
          <p:spPr>
            <a:xfrm>
              <a:off x="986700" y="1592700"/>
              <a:ext cx="121400" cy="121425"/>
            </a:xfrm>
            <a:custGeom>
              <a:avLst/>
              <a:gdLst/>
              <a:ahLst/>
              <a:cxnLst/>
              <a:rect l="0" t="0" r="0" b="0"/>
              <a:pathLst>
                <a:path w="4856" h="4857" extrusionOk="0">
                  <a:moveTo>
                    <a:pt x="0" y="1"/>
                  </a:moveTo>
                  <a:lnTo>
                    <a:pt x="0"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6" name="Shape 616"/>
            <p:cNvSpPr/>
            <p:nvPr/>
          </p:nvSpPr>
          <p:spPr>
            <a:xfrm>
              <a:off x="986700" y="2044250"/>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7" name="Shape 617"/>
            <p:cNvSpPr/>
            <p:nvPr/>
          </p:nvSpPr>
          <p:spPr>
            <a:xfrm>
              <a:off x="986700" y="2646275"/>
              <a:ext cx="121400" cy="121425"/>
            </a:xfrm>
            <a:custGeom>
              <a:avLst/>
              <a:gdLst/>
              <a:ahLst/>
              <a:cxnLst/>
              <a:rect l="0" t="0" r="0" b="0"/>
              <a:pathLst>
                <a:path w="4856" h="4857" extrusionOk="0">
                  <a:moveTo>
                    <a:pt x="0" y="1"/>
                  </a:moveTo>
                  <a:lnTo>
                    <a:pt x="0"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8" name="Shape 618"/>
            <p:cNvSpPr/>
            <p:nvPr/>
          </p:nvSpPr>
          <p:spPr>
            <a:xfrm>
              <a:off x="986700" y="3248325"/>
              <a:ext cx="121400" cy="121400"/>
            </a:xfrm>
            <a:custGeom>
              <a:avLst/>
              <a:gdLst/>
              <a:ahLst/>
              <a:cxnLst/>
              <a:rect l="0" t="0" r="0" b="0"/>
              <a:pathLst>
                <a:path w="4856" h="4856" extrusionOk="0">
                  <a:moveTo>
                    <a:pt x="0" y="1"/>
                  </a:moveTo>
                  <a:lnTo>
                    <a:pt x="0"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9" name="Shape 619"/>
            <p:cNvSpPr/>
            <p:nvPr/>
          </p:nvSpPr>
          <p:spPr>
            <a:xfrm>
              <a:off x="986700" y="3398850"/>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0" name="Shape 620"/>
            <p:cNvSpPr/>
            <p:nvPr/>
          </p:nvSpPr>
          <p:spPr>
            <a:xfrm>
              <a:off x="986700" y="4000875"/>
              <a:ext cx="121400" cy="121425"/>
            </a:xfrm>
            <a:custGeom>
              <a:avLst/>
              <a:gdLst/>
              <a:ahLst/>
              <a:cxnLst/>
              <a:rect l="0" t="0" r="0" b="0"/>
              <a:pathLst>
                <a:path w="4856" h="4857" extrusionOk="0">
                  <a:moveTo>
                    <a:pt x="0" y="1"/>
                  </a:moveTo>
                  <a:lnTo>
                    <a:pt x="0"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1" name="Shape 621"/>
            <p:cNvSpPr/>
            <p:nvPr/>
          </p:nvSpPr>
          <p:spPr>
            <a:xfrm>
              <a:off x="986700" y="4753450"/>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2" name="Shape 622"/>
            <p:cNvSpPr/>
            <p:nvPr/>
          </p:nvSpPr>
          <p:spPr>
            <a:xfrm>
              <a:off x="986700" y="5204975"/>
              <a:ext cx="121400" cy="121400"/>
            </a:xfrm>
            <a:custGeom>
              <a:avLst/>
              <a:gdLst/>
              <a:ahLst/>
              <a:cxnLst/>
              <a:rect l="0" t="0" r="0" b="0"/>
              <a:pathLst>
                <a:path w="4856" h="4856" extrusionOk="0">
                  <a:moveTo>
                    <a:pt x="0" y="0"/>
                  </a:moveTo>
                  <a:lnTo>
                    <a:pt x="0" y="4856"/>
                  </a:lnTo>
                  <a:lnTo>
                    <a:pt x="4856" y="4856"/>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3" name="Shape 623"/>
            <p:cNvSpPr/>
            <p:nvPr/>
          </p:nvSpPr>
          <p:spPr>
            <a:xfrm>
              <a:off x="1137200" y="388625"/>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4" name="Shape 624"/>
            <p:cNvSpPr/>
            <p:nvPr/>
          </p:nvSpPr>
          <p:spPr>
            <a:xfrm>
              <a:off x="1137200" y="689650"/>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5" name="Shape 625"/>
            <p:cNvSpPr/>
            <p:nvPr/>
          </p:nvSpPr>
          <p:spPr>
            <a:xfrm>
              <a:off x="1137200" y="840150"/>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6" name="Shape 626"/>
            <p:cNvSpPr/>
            <p:nvPr/>
          </p:nvSpPr>
          <p:spPr>
            <a:xfrm>
              <a:off x="1137200" y="1291700"/>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7" name="Shape 627"/>
            <p:cNvSpPr/>
            <p:nvPr/>
          </p:nvSpPr>
          <p:spPr>
            <a:xfrm>
              <a:off x="1137200" y="1743225"/>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8" name="Shape 628"/>
            <p:cNvSpPr/>
            <p:nvPr/>
          </p:nvSpPr>
          <p:spPr>
            <a:xfrm>
              <a:off x="1137200" y="1893725"/>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9" name="Shape 629"/>
            <p:cNvSpPr/>
            <p:nvPr/>
          </p:nvSpPr>
          <p:spPr>
            <a:xfrm>
              <a:off x="1137200" y="2044250"/>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0" name="Shape 630"/>
            <p:cNvSpPr/>
            <p:nvPr/>
          </p:nvSpPr>
          <p:spPr>
            <a:xfrm>
              <a:off x="1137200" y="2796800"/>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1" name="Shape 631"/>
            <p:cNvSpPr/>
            <p:nvPr/>
          </p:nvSpPr>
          <p:spPr>
            <a:xfrm>
              <a:off x="1137200" y="3097825"/>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2" name="Shape 632"/>
            <p:cNvSpPr/>
            <p:nvPr/>
          </p:nvSpPr>
          <p:spPr>
            <a:xfrm>
              <a:off x="1137200" y="3549350"/>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3" name="Shape 633"/>
            <p:cNvSpPr/>
            <p:nvPr/>
          </p:nvSpPr>
          <p:spPr>
            <a:xfrm>
              <a:off x="1137200" y="4301900"/>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4" name="Shape 634"/>
            <p:cNvSpPr/>
            <p:nvPr/>
          </p:nvSpPr>
          <p:spPr>
            <a:xfrm>
              <a:off x="1137200" y="4452425"/>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5" name="Shape 635"/>
            <p:cNvSpPr/>
            <p:nvPr/>
          </p:nvSpPr>
          <p:spPr>
            <a:xfrm>
              <a:off x="1137200" y="4903950"/>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6" name="Shape 636"/>
            <p:cNvSpPr/>
            <p:nvPr/>
          </p:nvSpPr>
          <p:spPr>
            <a:xfrm>
              <a:off x="1287725" y="23812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7" name="Shape 637"/>
            <p:cNvSpPr/>
            <p:nvPr/>
          </p:nvSpPr>
          <p:spPr>
            <a:xfrm>
              <a:off x="1287725" y="539125"/>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8" name="Shape 638"/>
            <p:cNvSpPr/>
            <p:nvPr/>
          </p:nvSpPr>
          <p:spPr>
            <a:xfrm>
              <a:off x="1287725" y="99067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9" name="Shape 639"/>
            <p:cNvSpPr/>
            <p:nvPr/>
          </p:nvSpPr>
          <p:spPr>
            <a:xfrm>
              <a:off x="1287725" y="114117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0" name="Shape 640"/>
            <p:cNvSpPr/>
            <p:nvPr/>
          </p:nvSpPr>
          <p:spPr>
            <a:xfrm>
              <a:off x="1287725" y="1442200"/>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1" name="Shape 641"/>
            <p:cNvSpPr/>
            <p:nvPr/>
          </p:nvSpPr>
          <p:spPr>
            <a:xfrm>
              <a:off x="1287725" y="1592700"/>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2" name="Shape 642"/>
            <p:cNvSpPr/>
            <p:nvPr/>
          </p:nvSpPr>
          <p:spPr>
            <a:xfrm>
              <a:off x="1287725" y="2194750"/>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3" name="Shape 643"/>
            <p:cNvSpPr/>
            <p:nvPr/>
          </p:nvSpPr>
          <p:spPr>
            <a:xfrm>
              <a:off x="1287725" y="234527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4" name="Shape 644"/>
            <p:cNvSpPr/>
            <p:nvPr/>
          </p:nvSpPr>
          <p:spPr>
            <a:xfrm>
              <a:off x="1287725" y="2646275"/>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5" name="Shape 645"/>
            <p:cNvSpPr/>
            <p:nvPr/>
          </p:nvSpPr>
          <p:spPr>
            <a:xfrm>
              <a:off x="1287725" y="2796800"/>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6" name="Shape 646"/>
            <p:cNvSpPr/>
            <p:nvPr/>
          </p:nvSpPr>
          <p:spPr>
            <a:xfrm>
              <a:off x="1287725" y="309782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7" name="Shape 647"/>
            <p:cNvSpPr/>
            <p:nvPr/>
          </p:nvSpPr>
          <p:spPr>
            <a:xfrm>
              <a:off x="1287725" y="324832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8" name="Shape 648"/>
            <p:cNvSpPr/>
            <p:nvPr/>
          </p:nvSpPr>
          <p:spPr>
            <a:xfrm>
              <a:off x="1287725" y="3398850"/>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9" name="Shape 649"/>
            <p:cNvSpPr/>
            <p:nvPr/>
          </p:nvSpPr>
          <p:spPr>
            <a:xfrm>
              <a:off x="1287725" y="3549350"/>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0" name="Shape 650"/>
            <p:cNvSpPr/>
            <p:nvPr/>
          </p:nvSpPr>
          <p:spPr>
            <a:xfrm>
              <a:off x="1287725" y="4000875"/>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1" name="Shape 651"/>
            <p:cNvSpPr/>
            <p:nvPr/>
          </p:nvSpPr>
          <p:spPr>
            <a:xfrm>
              <a:off x="1287725" y="4151400"/>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2" name="Shape 652"/>
            <p:cNvSpPr/>
            <p:nvPr/>
          </p:nvSpPr>
          <p:spPr>
            <a:xfrm>
              <a:off x="1287725" y="4301900"/>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3" name="Shape 653"/>
            <p:cNvSpPr/>
            <p:nvPr/>
          </p:nvSpPr>
          <p:spPr>
            <a:xfrm>
              <a:off x="1287725" y="460292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4" name="Shape 654"/>
            <p:cNvSpPr/>
            <p:nvPr/>
          </p:nvSpPr>
          <p:spPr>
            <a:xfrm>
              <a:off x="1287725" y="4903950"/>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5" name="Shape 655"/>
            <p:cNvSpPr/>
            <p:nvPr/>
          </p:nvSpPr>
          <p:spPr>
            <a:xfrm>
              <a:off x="1287725" y="535547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6" name="Shape 656"/>
            <p:cNvSpPr/>
            <p:nvPr/>
          </p:nvSpPr>
          <p:spPr>
            <a:xfrm>
              <a:off x="1438225" y="23812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7" name="Shape 657"/>
            <p:cNvSpPr/>
            <p:nvPr/>
          </p:nvSpPr>
          <p:spPr>
            <a:xfrm>
              <a:off x="1438225" y="539125"/>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8" name="Shape 658"/>
            <p:cNvSpPr/>
            <p:nvPr/>
          </p:nvSpPr>
          <p:spPr>
            <a:xfrm>
              <a:off x="1438225" y="689650"/>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9" name="Shape 659"/>
            <p:cNvSpPr/>
            <p:nvPr/>
          </p:nvSpPr>
          <p:spPr>
            <a:xfrm>
              <a:off x="1438225" y="840150"/>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0" name="Shape 660"/>
            <p:cNvSpPr/>
            <p:nvPr/>
          </p:nvSpPr>
          <p:spPr>
            <a:xfrm>
              <a:off x="1438225" y="99067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1" name="Shape 661"/>
            <p:cNvSpPr/>
            <p:nvPr/>
          </p:nvSpPr>
          <p:spPr>
            <a:xfrm>
              <a:off x="1438225" y="114117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2" name="Shape 662"/>
            <p:cNvSpPr/>
            <p:nvPr/>
          </p:nvSpPr>
          <p:spPr>
            <a:xfrm>
              <a:off x="1438225" y="1291700"/>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3" name="Shape 663"/>
            <p:cNvSpPr/>
            <p:nvPr/>
          </p:nvSpPr>
          <p:spPr>
            <a:xfrm>
              <a:off x="1438225" y="1442200"/>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4" name="Shape 664"/>
            <p:cNvSpPr/>
            <p:nvPr/>
          </p:nvSpPr>
          <p:spPr>
            <a:xfrm>
              <a:off x="1438225" y="1592700"/>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5" name="Shape 665"/>
            <p:cNvSpPr/>
            <p:nvPr/>
          </p:nvSpPr>
          <p:spPr>
            <a:xfrm>
              <a:off x="1438225" y="1743225"/>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6" name="Shape 666"/>
            <p:cNvSpPr/>
            <p:nvPr/>
          </p:nvSpPr>
          <p:spPr>
            <a:xfrm>
              <a:off x="1438225" y="189372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7" name="Shape 667"/>
            <p:cNvSpPr/>
            <p:nvPr/>
          </p:nvSpPr>
          <p:spPr>
            <a:xfrm>
              <a:off x="1438225" y="2044250"/>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8" name="Shape 668"/>
            <p:cNvSpPr/>
            <p:nvPr/>
          </p:nvSpPr>
          <p:spPr>
            <a:xfrm>
              <a:off x="1438225" y="2194750"/>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9" name="Shape 669"/>
            <p:cNvSpPr/>
            <p:nvPr/>
          </p:nvSpPr>
          <p:spPr>
            <a:xfrm>
              <a:off x="1438225" y="249577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0" name="Shape 670"/>
            <p:cNvSpPr/>
            <p:nvPr/>
          </p:nvSpPr>
          <p:spPr>
            <a:xfrm>
              <a:off x="1438225" y="2646275"/>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1" name="Shape 671"/>
            <p:cNvSpPr/>
            <p:nvPr/>
          </p:nvSpPr>
          <p:spPr>
            <a:xfrm>
              <a:off x="1438225" y="2947300"/>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2" name="Shape 672"/>
            <p:cNvSpPr/>
            <p:nvPr/>
          </p:nvSpPr>
          <p:spPr>
            <a:xfrm>
              <a:off x="1438225" y="309782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3" name="Shape 673"/>
            <p:cNvSpPr/>
            <p:nvPr/>
          </p:nvSpPr>
          <p:spPr>
            <a:xfrm>
              <a:off x="1438225" y="324832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4" name="Shape 674"/>
            <p:cNvSpPr/>
            <p:nvPr/>
          </p:nvSpPr>
          <p:spPr>
            <a:xfrm>
              <a:off x="1438225" y="3398850"/>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5" name="Shape 675"/>
            <p:cNvSpPr/>
            <p:nvPr/>
          </p:nvSpPr>
          <p:spPr>
            <a:xfrm>
              <a:off x="1438225" y="3549350"/>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6" name="Shape 676"/>
            <p:cNvSpPr/>
            <p:nvPr/>
          </p:nvSpPr>
          <p:spPr>
            <a:xfrm>
              <a:off x="1438225" y="369987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7" name="Shape 677"/>
            <p:cNvSpPr/>
            <p:nvPr/>
          </p:nvSpPr>
          <p:spPr>
            <a:xfrm>
              <a:off x="1438225" y="3850375"/>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8" name="Shape 678"/>
            <p:cNvSpPr/>
            <p:nvPr/>
          </p:nvSpPr>
          <p:spPr>
            <a:xfrm>
              <a:off x="1438225" y="4000875"/>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9" name="Shape 679"/>
            <p:cNvSpPr/>
            <p:nvPr/>
          </p:nvSpPr>
          <p:spPr>
            <a:xfrm>
              <a:off x="1438225" y="4301900"/>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0" name="Shape 680"/>
            <p:cNvSpPr/>
            <p:nvPr/>
          </p:nvSpPr>
          <p:spPr>
            <a:xfrm>
              <a:off x="1438225" y="445242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1" name="Shape 681"/>
            <p:cNvSpPr/>
            <p:nvPr/>
          </p:nvSpPr>
          <p:spPr>
            <a:xfrm>
              <a:off x="1438225" y="460292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2" name="Shape 682"/>
            <p:cNvSpPr/>
            <p:nvPr/>
          </p:nvSpPr>
          <p:spPr>
            <a:xfrm>
              <a:off x="1438225" y="4753450"/>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3" name="Shape 683"/>
            <p:cNvSpPr/>
            <p:nvPr/>
          </p:nvSpPr>
          <p:spPr>
            <a:xfrm>
              <a:off x="1438225" y="4903950"/>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4" name="Shape 684"/>
            <p:cNvSpPr/>
            <p:nvPr/>
          </p:nvSpPr>
          <p:spPr>
            <a:xfrm>
              <a:off x="1438225" y="5054450"/>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5" name="Shape 685"/>
            <p:cNvSpPr/>
            <p:nvPr/>
          </p:nvSpPr>
          <p:spPr>
            <a:xfrm>
              <a:off x="1438225" y="5204975"/>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6" name="Shape 686"/>
            <p:cNvSpPr/>
            <p:nvPr/>
          </p:nvSpPr>
          <p:spPr>
            <a:xfrm>
              <a:off x="1438225" y="535547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7" name="Shape 687"/>
            <p:cNvSpPr/>
            <p:nvPr/>
          </p:nvSpPr>
          <p:spPr>
            <a:xfrm>
              <a:off x="1588750" y="23812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8" name="Shape 688"/>
            <p:cNvSpPr/>
            <p:nvPr/>
          </p:nvSpPr>
          <p:spPr>
            <a:xfrm>
              <a:off x="1588750" y="840150"/>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9" name="Shape 689"/>
            <p:cNvSpPr/>
            <p:nvPr/>
          </p:nvSpPr>
          <p:spPr>
            <a:xfrm>
              <a:off x="1588750" y="99067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0" name="Shape 690"/>
            <p:cNvSpPr/>
            <p:nvPr/>
          </p:nvSpPr>
          <p:spPr>
            <a:xfrm>
              <a:off x="1588750" y="1442200"/>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1" name="Shape 691"/>
            <p:cNvSpPr/>
            <p:nvPr/>
          </p:nvSpPr>
          <p:spPr>
            <a:xfrm>
              <a:off x="1588750" y="1743225"/>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2" name="Shape 692"/>
            <p:cNvSpPr/>
            <p:nvPr/>
          </p:nvSpPr>
          <p:spPr>
            <a:xfrm>
              <a:off x="1588750" y="2194750"/>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3" name="Shape 693"/>
            <p:cNvSpPr/>
            <p:nvPr/>
          </p:nvSpPr>
          <p:spPr>
            <a:xfrm>
              <a:off x="1588750" y="249577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4" name="Shape 694"/>
            <p:cNvSpPr/>
            <p:nvPr/>
          </p:nvSpPr>
          <p:spPr>
            <a:xfrm>
              <a:off x="1588750" y="2796800"/>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5" name="Shape 695"/>
            <p:cNvSpPr/>
            <p:nvPr/>
          </p:nvSpPr>
          <p:spPr>
            <a:xfrm>
              <a:off x="1588750" y="2947300"/>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6" name="Shape 696"/>
            <p:cNvSpPr/>
            <p:nvPr/>
          </p:nvSpPr>
          <p:spPr>
            <a:xfrm>
              <a:off x="1588750" y="324832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7" name="Shape 697"/>
            <p:cNvSpPr/>
            <p:nvPr/>
          </p:nvSpPr>
          <p:spPr>
            <a:xfrm>
              <a:off x="1588750" y="3398850"/>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8" name="Shape 698"/>
            <p:cNvSpPr/>
            <p:nvPr/>
          </p:nvSpPr>
          <p:spPr>
            <a:xfrm>
              <a:off x="1588750" y="369987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9" name="Shape 699"/>
            <p:cNvSpPr/>
            <p:nvPr/>
          </p:nvSpPr>
          <p:spPr>
            <a:xfrm>
              <a:off x="1588750" y="3850375"/>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0" name="Shape 700"/>
            <p:cNvSpPr/>
            <p:nvPr/>
          </p:nvSpPr>
          <p:spPr>
            <a:xfrm>
              <a:off x="1588750" y="4151400"/>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1" name="Shape 701"/>
            <p:cNvSpPr/>
            <p:nvPr/>
          </p:nvSpPr>
          <p:spPr>
            <a:xfrm>
              <a:off x="1588750" y="4301900"/>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2" name="Shape 702"/>
            <p:cNvSpPr/>
            <p:nvPr/>
          </p:nvSpPr>
          <p:spPr>
            <a:xfrm>
              <a:off x="1588750" y="445242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3" name="Shape 703"/>
            <p:cNvSpPr/>
            <p:nvPr/>
          </p:nvSpPr>
          <p:spPr>
            <a:xfrm>
              <a:off x="1588750" y="460292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4" name="Shape 704"/>
            <p:cNvSpPr/>
            <p:nvPr/>
          </p:nvSpPr>
          <p:spPr>
            <a:xfrm>
              <a:off x="1588750" y="4903950"/>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5" name="Shape 705"/>
            <p:cNvSpPr/>
            <p:nvPr/>
          </p:nvSpPr>
          <p:spPr>
            <a:xfrm>
              <a:off x="1588750" y="5204975"/>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6" name="Shape 706"/>
            <p:cNvSpPr/>
            <p:nvPr/>
          </p:nvSpPr>
          <p:spPr>
            <a:xfrm>
              <a:off x="1739250" y="23812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7" name="Shape 707"/>
            <p:cNvSpPr/>
            <p:nvPr/>
          </p:nvSpPr>
          <p:spPr>
            <a:xfrm>
              <a:off x="1739250" y="840150"/>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8" name="Shape 708"/>
            <p:cNvSpPr/>
            <p:nvPr/>
          </p:nvSpPr>
          <p:spPr>
            <a:xfrm>
              <a:off x="1739250" y="114117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9" name="Shape 709"/>
            <p:cNvSpPr/>
            <p:nvPr/>
          </p:nvSpPr>
          <p:spPr>
            <a:xfrm>
              <a:off x="1739250" y="1442200"/>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0" name="Shape 710"/>
            <p:cNvSpPr/>
            <p:nvPr/>
          </p:nvSpPr>
          <p:spPr>
            <a:xfrm>
              <a:off x="1739250" y="189372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1" name="Shape 711"/>
            <p:cNvSpPr/>
            <p:nvPr/>
          </p:nvSpPr>
          <p:spPr>
            <a:xfrm>
              <a:off x="1739250" y="249577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2" name="Shape 712"/>
            <p:cNvSpPr/>
            <p:nvPr/>
          </p:nvSpPr>
          <p:spPr>
            <a:xfrm>
              <a:off x="1739250" y="2646275"/>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3" name="Shape 713"/>
            <p:cNvSpPr/>
            <p:nvPr/>
          </p:nvSpPr>
          <p:spPr>
            <a:xfrm>
              <a:off x="1739250" y="369987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4" name="Shape 714"/>
            <p:cNvSpPr/>
            <p:nvPr/>
          </p:nvSpPr>
          <p:spPr>
            <a:xfrm>
              <a:off x="1739250" y="4151400"/>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5" name="Shape 715"/>
            <p:cNvSpPr/>
            <p:nvPr/>
          </p:nvSpPr>
          <p:spPr>
            <a:xfrm>
              <a:off x="1739250" y="4903950"/>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6" name="Shape 716"/>
            <p:cNvSpPr/>
            <p:nvPr/>
          </p:nvSpPr>
          <p:spPr>
            <a:xfrm>
              <a:off x="1739250" y="535547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7" name="Shape 717"/>
            <p:cNvSpPr/>
            <p:nvPr/>
          </p:nvSpPr>
          <p:spPr>
            <a:xfrm>
              <a:off x="1889750" y="388625"/>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8" name="Shape 718"/>
            <p:cNvSpPr/>
            <p:nvPr/>
          </p:nvSpPr>
          <p:spPr>
            <a:xfrm>
              <a:off x="1889750" y="840150"/>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9" name="Shape 719"/>
            <p:cNvSpPr/>
            <p:nvPr/>
          </p:nvSpPr>
          <p:spPr>
            <a:xfrm>
              <a:off x="1889750" y="3398850"/>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20" name="Shape 720"/>
            <p:cNvSpPr/>
            <p:nvPr/>
          </p:nvSpPr>
          <p:spPr>
            <a:xfrm>
              <a:off x="1889750" y="4602925"/>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21" name="Shape 721"/>
            <p:cNvSpPr/>
            <p:nvPr/>
          </p:nvSpPr>
          <p:spPr>
            <a:xfrm>
              <a:off x="1889750" y="5204975"/>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22" name="Shape 722"/>
            <p:cNvSpPr/>
            <p:nvPr/>
          </p:nvSpPr>
          <p:spPr>
            <a:xfrm>
              <a:off x="2040275" y="689650"/>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23" name="Shape 723"/>
            <p:cNvSpPr/>
            <p:nvPr/>
          </p:nvSpPr>
          <p:spPr>
            <a:xfrm>
              <a:off x="2040275" y="1893725"/>
              <a:ext cx="121400" cy="121400"/>
            </a:xfrm>
            <a:custGeom>
              <a:avLst/>
              <a:gdLst/>
              <a:ahLst/>
              <a:cxnLst/>
              <a:rect l="0" t="0" r="0" b="0"/>
              <a:pathLst>
                <a:path w="4856" h="4856" extrusionOk="0">
                  <a:moveTo>
                    <a:pt x="0" y="1"/>
                  </a:moveTo>
                  <a:lnTo>
                    <a:pt x="0"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24" name="Shape 724"/>
            <p:cNvSpPr/>
            <p:nvPr/>
          </p:nvSpPr>
          <p:spPr>
            <a:xfrm>
              <a:off x="2040275" y="2796800"/>
              <a:ext cx="121400" cy="121400"/>
            </a:xfrm>
            <a:custGeom>
              <a:avLst/>
              <a:gdLst/>
              <a:ahLst/>
              <a:cxnLst/>
              <a:rect l="0" t="0" r="0" b="0"/>
              <a:pathLst>
                <a:path w="4856" h="4856" extrusionOk="0">
                  <a:moveTo>
                    <a:pt x="0" y="0"/>
                  </a:moveTo>
                  <a:lnTo>
                    <a:pt x="0" y="4856"/>
                  </a:lnTo>
                  <a:lnTo>
                    <a:pt x="4856" y="4856"/>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25" name="Shape 725"/>
            <p:cNvSpPr/>
            <p:nvPr/>
          </p:nvSpPr>
          <p:spPr>
            <a:xfrm>
              <a:off x="2190775" y="5054450"/>
              <a:ext cx="121425" cy="121425"/>
            </a:xfrm>
            <a:custGeom>
              <a:avLst/>
              <a:gdLst/>
              <a:ahLst/>
              <a:cxnLst/>
              <a:rect l="0" t="0" r="0" b="0"/>
              <a:pathLst>
                <a:path w="4857" h="4857"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26" name="Shape 726"/>
            <p:cNvSpPr/>
            <p:nvPr/>
          </p:nvSpPr>
          <p:spPr>
            <a:xfrm>
              <a:off x="2341300" y="4753450"/>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27" name="Shape 727"/>
            <p:cNvSpPr/>
            <p:nvPr/>
          </p:nvSpPr>
          <p:spPr>
            <a:xfrm>
              <a:off x="2642325" y="2646275"/>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28" name="Shape 728"/>
            <p:cNvSpPr/>
            <p:nvPr/>
          </p:nvSpPr>
          <p:spPr>
            <a:xfrm>
              <a:off x="2642325" y="5204975"/>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29" name="Shape 729"/>
            <p:cNvSpPr/>
            <p:nvPr/>
          </p:nvSpPr>
          <p:spPr>
            <a:xfrm>
              <a:off x="3244350" y="990675"/>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730" name="Shape 730"/>
          <p:cNvGrpSpPr/>
          <p:nvPr/>
        </p:nvGrpSpPr>
        <p:grpSpPr>
          <a:xfrm rot="10800000">
            <a:off x="6367294" y="38264"/>
            <a:ext cx="2017554" cy="6781736"/>
            <a:chOff x="1588750" y="238125"/>
            <a:chExt cx="2078025" cy="5238750"/>
          </a:xfrm>
        </p:grpSpPr>
        <p:sp>
          <p:nvSpPr>
            <p:cNvPr id="731" name="Shape 731"/>
            <p:cNvSpPr/>
            <p:nvPr/>
          </p:nvSpPr>
          <p:spPr>
            <a:xfrm>
              <a:off x="1588750" y="1291700"/>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32" name="Shape 732"/>
            <p:cNvSpPr/>
            <p:nvPr/>
          </p:nvSpPr>
          <p:spPr>
            <a:xfrm>
              <a:off x="1588750" y="1592700"/>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33" name="Shape 733"/>
            <p:cNvSpPr/>
            <p:nvPr/>
          </p:nvSpPr>
          <p:spPr>
            <a:xfrm>
              <a:off x="1588750" y="2646275"/>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34" name="Shape 734"/>
            <p:cNvSpPr/>
            <p:nvPr/>
          </p:nvSpPr>
          <p:spPr>
            <a:xfrm>
              <a:off x="1588750" y="4000875"/>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35" name="Shape 735"/>
            <p:cNvSpPr/>
            <p:nvPr/>
          </p:nvSpPr>
          <p:spPr>
            <a:xfrm>
              <a:off x="1588750" y="4753450"/>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36" name="Shape 736"/>
            <p:cNvSpPr/>
            <p:nvPr/>
          </p:nvSpPr>
          <p:spPr>
            <a:xfrm>
              <a:off x="1588750" y="5054450"/>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37" name="Shape 737"/>
            <p:cNvSpPr/>
            <p:nvPr/>
          </p:nvSpPr>
          <p:spPr>
            <a:xfrm>
              <a:off x="1739250" y="539125"/>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38" name="Shape 738"/>
            <p:cNvSpPr/>
            <p:nvPr/>
          </p:nvSpPr>
          <p:spPr>
            <a:xfrm>
              <a:off x="1739250" y="1291700"/>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39" name="Shape 739"/>
            <p:cNvSpPr/>
            <p:nvPr/>
          </p:nvSpPr>
          <p:spPr>
            <a:xfrm>
              <a:off x="1739250" y="2796800"/>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40" name="Shape 740"/>
            <p:cNvSpPr/>
            <p:nvPr/>
          </p:nvSpPr>
          <p:spPr>
            <a:xfrm>
              <a:off x="1739250" y="3398850"/>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41" name="Shape 741"/>
            <p:cNvSpPr/>
            <p:nvPr/>
          </p:nvSpPr>
          <p:spPr>
            <a:xfrm>
              <a:off x="1739250" y="3549350"/>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42" name="Shape 742"/>
            <p:cNvSpPr/>
            <p:nvPr/>
          </p:nvSpPr>
          <p:spPr>
            <a:xfrm>
              <a:off x="1739250" y="4301900"/>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43" name="Shape 743"/>
            <p:cNvSpPr/>
            <p:nvPr/>
          </p:nvSpPr>
          <p:spPr>
            <a:xfrm>
              <a:off x="1739250" y="5204975"/>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44" name="Shape 744"/>
            <p:cNvSpPr/>
            <p:nvPr/>
          </p:nvSpPr>
          <p:spPr>
            <a:xfrm>
              <a:off x="1889750" y="238125"/>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45" name="Shape 745"/>
            <p:cNvSpPr/>
            <p:nvPr/>
          </p:nvSpPr>
          <p:spPr>
            <a:xfrm>
              <a:off x="1889750" y="1442200"/>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46" name="Shape 746"/>
            <p:cNvSpPr/>
            <p:nvPr/>
          </p:nvSpPr>
          <p:spPr>
            <a:xfrm>
              <a:off x="1889750" y="1743225"/>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47" name="Shape 747"/>
            <p:cNvSpPr/>
            <p:nvPr/>
          </p:nvSpPr>
          <p:spPr>
            <a:xfrm>
              <a:off x="1889750" y="1893725"/>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48" name="Shape 748"/>
            <p:cNvSpPr/>
            <p:nvPr/>
          </p:nvSpPr>
          <p:spPr>
            <a:xfrm>
              <a:off x="1889750" y="2044250"/>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49" name="Shape 749"/>
            <p:cNvSpPr/>
            <p:nvPr/>
          </p:nvSpPr>
          <p:spPr>
            <a:xfrm>
              <a:off x="1889750" y="2194750"/>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50" name="Shape 750"/>
            <p:cNvSpPr/>
            <p:nvPr/>
          </p:nvSpPr>
          <p:spPr>
            <a:xfrm>
              <a:off x="1889750" y="2345275"/>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51" name="Shape 751"/>
            <p:cNvSpPr/>
            <p:nvPr/>
          </p:nvSpPr>
          <p:spPr>
            <a:xfrm>
              <a:off x="1889750" y="2495775"/>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52" name="Shape 752"/>
            <p:cNvSpPr/>
            <p:nvPr/>
          </p:nvSpPr>
          <p:spPr>
            <a:xfrm>
              <a:off x="1889750" y="2646275"/>
              <a:ext cx="121425" cy="121425"/>
            </a:xfrm>
            <a:custGeom>
              <a:avLst/>
              <a:gdLst/>
              <a:ahLst/>
              <a:cxnLst/>
              <a:rect l="0" t="0" r="0" b="0"/>
              <a:pathLst>
                <a:path w="4857" h="4857"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53" name="Shape 753"/>
            <p:cNvSpPr/>
            <p:nvPr/>
          </p:nvSpPr>
          <p:spPr>
            <a:xfrm>
              <a:off x="1889750" y="2796800"/>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54" name="Shape 754"/>
            <p:cNvSpPr/>
            <p:nvPr/>
          </p:nvSpPr>
          <p:spPr>
            <a:xfrm>
              <a:off x="1889750" y="2947300"/>
              <a:ext cx="121425" cy="121425"/>
            </a:xfrm>
            <a:custGeom>
              <a:avLst/>
              <a:gdLst/>
              <a:ahLst/>
              <a:cxnLst/>
              <a:rect l="0" t="0" r="0" b="0"/>
              <a:pathLst>
                <a:path w="4857" h="4857"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55" name="Shape 755"/>
            <p:cNvSpPr/>
            <p:nvPr/>
          </p:nvSpPr>
          <p:spPr>
            <a:xfrm>
              <a:off x="1889750" y="3097825"/>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56" name="Shape 756"/>
            <p:cNvSpPr/>
            <p:nvPr/>
          </p:nvSpPr>
          <p:spPr>
            <a:xfrm>
              <a:off x="1889750" y="3850375"/>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57" name="Shape 757"/>
            <p:cNvSpPr/>
            <p:nvPr/>
          </p:nvSpPr>
          <p:spPr>
            <a:xfrm>
              <a:off x="1889750" y="4000875"/>
              <a:ext cx="121425" cy="121425"/>
            </a:xfrm>
            <a:custGeom>
              <a:avLst/>
              <a:gdLst/>
              <a:ahLst/>
              <a:cxnLst/>
              <a:rect l="0" t="0" r="0" b="0"/>
              <a:pathLst>
                <a:path w="4857" h="4857"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58" name="Shape 758"/>
            <p:cNvSpPr/>
            <p:nvPr/>
          </p:nvSpPr>
          <p:spPr>
            <a:xfrm>
              <a:off x="1889750" y="4151400"/>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59" name="Shape 759"/>
            <p:cNvSpPr/>
            <p:nvPr/>
          </p:nvSpPr>
          <p:spPr>
            <a:xfrm>
              <a:off x="1889750" y="4301900"/>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60" name="Shape 760"/>
            <p:cNvSpPr/>
            <p:nvPr/>
          </p:nvSpPr>
          <p:spPr>
            <a:xfrm>
              <a:off x="1889750" y="4452425"/>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61" name="Shape 761"/>
            <p:cNvSpPr/>
            <p:nvPr/>
          </p:nvSpPr>
          <p:spPr>
            <a:xfrm>
              <a:off x="1889750" y="4753450"/>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62" name="Shape 762"/>
            <p:cNvSpPr/>
            <p:nvPr/>
          </p:nvSpPr>
          <p:spPr>
            <a:xfrm>
              <a:off x="1889750" y="4903950"/>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63" name="Shape 763"/>
            <p:cNvSpPr/>
            <p:nvPr/>
          </p:nvSpPr>
          <p:spPr>
            <a:xfrm>
              <a:off x="2040275" y="388625"/>
              <a:ext cx="121400" cy="121400"/>
            </a:xfrm>
            <a:custGeom>
              <a:avLst/>
              <a:gdLst/>
              <a:ahLst/>
              <a:cxnLst/>
              <a:rect l="0" t="0" r="0" b="0"/>
              <a:pathLst>
                <a:path w="4856" h="4856" extrusionOk="0">
                  <a:moveTo>
                    <a:pt x="0" y="0"/>
                  </a:moveTo>
                  <a:lnTo>
                    <a:pt x="0"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64" name="Shape 764"/>
            <p:cNvSpPr/>
            <p:nvPr/>
          </p:nvSpPr>
          <p:spPr>
            <a:xfrm>
              <a:off x="2040275" y="1141175"/>
              <a:ext cx="121400" cy="121400"/>
            </a:xfrm>
            <a:custGeom>
              <a:avLst/>
              <a:gdLst/>
              <a:ahLst/>
              <a:cxnLst/>
              <a:rect l="0" t="0" r="0" b="0"/>
              <a:pathLst>
                <a:path w="4856" h="4856" extrusionOk="0">
                  <a:moveTo>
                    <a:pt x="0" y="1"/>
                  </a:moveTo>
                  <a:lnTo>
                    <a:pt x="0"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65" name="Shape 765"/>
            <p:cNvSpPr/>
            <p:nvPr/>
          </p:nvSpPr>
          <p:spPr>
            <a:xfrm>
              <a:off x="2040275" y="1291700"/>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66" name="Shape 766"/>
            <p:cNvSpPr/>
            <p:nvPr/>
          </p:nvSpPr>
          <p:spPr>
            <a:xfrm>
              <a:off x="2040275" y="1442200"/>
              <a:ext cx="121400" cy="121400"/>
            </a:xfrm>
            <a:custGeom>
              <a:avLst/>
              <a:gdLst/>
              <a:ahLst/>
              <a:cxnLst/>
              <a:rect l="0" t="0" r="0" b="0"/>
              <a:pathLst>
                <a:path w="4856" h="4856" extrusionOk="0">
                  <a:moveTo>
                    <a:pt x="0" y="0"/>
                  </a:moveTo>
                  <a:lnTo>
                    <a:pt x="0"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67" name="Shape 767"/>
            <p:cNvSpPr/>
            <p:nvPr/>
          </p:nvSpPr>
          <p:spPr>
            <a:xfrm>
              <a:off x="2040275" y="1743225"/>
              <a:ext cx="121400" cy="121400"/>
            </a:xfrm>
            <a:custGeom>
              <a:avLst/>
              <a:gdLst/>
              <a:ahLst/>
              <a:cxnLst/>
              <a:rect l="0" t="0" r="0" b="0"/>
              <a:pathLst>
                <a:path w="4856" h="4856" extrusionOk="0">
                  <a:moveTo>
                    <a:pt x="0" y="0"/>
                  </a:moveTo>
                  <a:lnTo>
                    <a:pt x="0"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68" name="Shape 768"/>
            <p:cNvSpPr/>
            <p:nvPr/>
          </p:nvSpPr>
          <p:spPr>
            <a:xfrm>
              <a:off x="2040275" y="2044250"/>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69" name="Shape 769"/>
            <p:cNvSpPr/>
            <p:nvPr/>
          </p:nvSpPr>
          <p:spPr>
            <a:xfrm>
              <a:off x="2040275" y="2646275"/>
              <a:ext cx="121400" cy="121425"/>
            </a:xfrm>
            <a:custGeom>
              <a:avLst/>
              <a:gdLst/>
              <a:ahLst/>
              <a:cxnLst/>
              <a:rect l="0" t="0" r="0" b="0"/>
              <a:pathLst>
                <a:path w="4856" h="4857" extrusionOk="0">
                  <a:moveTo>
                    <a:pt x="0" y="1"/>
                  </a:moveTo>
                  <a:lnTo>
                    <a:pt x="0"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70" name="Shape 770"/>
            <p:cNvSpPr/>
            <p:nvPr/>
          </p:nvSpPr>
          <p:spPr>
            <a:xfrm>
              <a:off x="2040275" y="2947300"/>
              <a:ext cx="121400" cy="121425"/>
            </a:xfrm>
            <a:custGeom>
              <a:avLst/>
              <a:gdLst/>
              <a:ahLst/>
              <a:cxnLst/>
              <a:rect l="0" t="0" r="0" b="0"/>
              <a:pathLst>
                <a:path w="4856" h="4857" extrusionOk="0">
                  <a:moveTo>
                    <a:pt x="0" y="1"/>
                  </a:moveTo>
                  <a:lnTo>
                    <a:pt x="0"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71" name="Shape 771"/>
            <p:cNvSpPr/>
            <p:nvPr/>
          </p:nvSpPr>
          <p:spPr>
            <a:xfrm>
              <a:off x="2040275" y="3097825"/>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72" name="Shape 772"/>
            <p:cNvSpPr/>
            <p:nvPr/>
          </p:nvSpPr>
          <p:spPr>
            <a:xfrm>
              <a:off x="2040275" y="3248325"/>
              <a:ext cx="121400" cy="121400"/>
            </a:xfrm>
            <a:custGeom>
              <a:avLst/>
              <a:gdLst/>
              <a:ahLst/>
              <a:cxnLst/>
              <a:rect l="0" t="0" r="0" b="0"/>
              <a:pathLst>
                <a:path w="4856" h="4856" extrusionOk="0">
                  <a:moveTo>
                    <a:pt x="0" y="1"/>
                  </a:moveTo>
                  <a:lnTo>
                    <a:pt x="0"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73" name="Shape 773"/>
            <p:cNvSpPr/>
            <p:nvPr/>
          </p:nvSpPr>
          <p:spPr>
            <a:xfrm>
              <a:off x="2040275" y="3549350"/>
              <a:ext cx="121400" cy="121400"/>
            </a:xfrm>
            <a:custGeom>
              <a:avLst/>
              <a:gdLst/>
              <a:ahLst/>
              <a:cxnLst/>
              <a:rect l="0" t="0" r="0" b="0"/>
              <a:pathLst>
                <a:path w="4856" h="4856" extrusionOk="0">
                  <a:moveTo>
                    <a:pt x="0" y="1"/>
                  </a:moveTo>
                  <a:lnTo>
                    <a:pt x="0"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74" name="Shape 774"/>
            <p:cNvSpPr/>
            <p:nvPr/>
          </p:nvSpPr>
          <p:spPr>
            <a:xfrm>
              <a:off x="2040275" y="3699875"/>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75" name="Shape 775"/>
            <p:cNvSpPr/>
            <p:nvPr/>
          </p:nvSpPr>
          <p:spPr>
            <a:xfrm>
              <a:off x="2040275" y="3850375"/>
              <a:ext cx="121400" cy="121400"/>
            </a:xfrm>
            <a:custGeom>
              <a:avLst/>
              <a:gdLst/>
              <a:ahLst/>
              <a:cxnLst/>
              <a:rect l="0" t="0" r="0" b="0"/>
              <a:pathLst>
                <a:path w="4856" h="4856" extrusionOk="0">
                  <a:moveTo>
                    <a:pt x="0" y="0"/>
                  </a:moveTo>
                  <a:lnTo>
                    <a:pt x="0"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76" name="Shape 776"/>
            <p:cNvSpPr/>
            <p:nvPr/>
          </p:nvSpPr>
          <p:spPr>
            <a:xfrm>
              <a:off x="2040275" y="4000875"/>
              <a:ext cx="121400" cy="121425"/>
            </a:xfrm>
            <a:custGeom>
              <a:avLst/>
              <a:gdLst/>
              <a:ahLst/>
              <a:cxnLst/>
              <a:rect l="0" t="0" r="0" b="0"/>
              <a:pathLst>
                <a:path w="4856" h="4857" extrusionOk="0">
                  <a:moveTo>
                    <a:pt x="0" y="1"/>
                  </a:moveTo>
                  <a:lnTo>
                    <a:pt x="0"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77" name="Shape 777"/>
            <p:cNvSpPr/>
            <p:nvPr/>
          </p:nvSpPr>
          <p:spPr>
            <a:xfrm>
              <a:off x="2040275" y="4301900"/>
              <a:ext cx="121400" cy="121400"/>
            </a:xfrm>
            <a:custGeom>
              <a:avLst/>
              <a:gdLst/>
              <a:ahLst/>
              <a:cxnLst/>
              <a:rect l="0" t="0" r="0" b="0"/>
              <a:pathLst>
                <a:path w="4856" h="4856" extrusionOk="0">
                  <a:moveTo>
                    <a:pt x="0" y="1"/>
                  </a:moveTo>
                  <a:lnTo>
                    <a:pt x="0"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78" name="Shape 778"/>
            <p:cNvSpPr/>
            <p:nvPr/>
          </p:nvSpPr>
          <p:spPr>
            <a:xfrm>
              <a:off x="2040275" y="4452425"/>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79" name="Shape 779"/>
            <p:cNvSpPr/>
            <p:nvPr/>
          </p:nvSpPr>
          <p:spPr>
            <a:xfrm>
              <a:off x="2040275" y="4903950"/>
              <a:ext cx="121400" cy="121400"/>
            </a:xfrm>
            <a:custGeom>
              <a:avLst/>
              <a:gdLst/>
              <a:ahLst/>
              <a:cxnLst/>
              <a:rect l="0" t="0" r="0" b="0"/>
              <a:pathLst>
                <a:path w="4856" h="4856" extrusionOk="0">
                  <a:moveTo>
                    <a:pt x="0" y="1"/>
                  </a:moveTo>
                  <a:lnTo>
                    <a:pt x="0"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0" name="Shape 780"/>
            <p:cNvSpPr/>
            <p:nvPr/>
          </p:nvSpPr>
          <p:spPr>
            <a:xfrm>
              <a:off x="2040275" y="5054450"/>
              <a:ext cx="121400" cy="121425"/>
            </a:xfrm>
            <a:custGeom>
              <a:avLst/>
              <a:gdLst/>
              <a:ahLst/>
              <a:cxnLst/>
              <a:rect l="0" t="0" r="0" b="0"/>
              <a:pathLst>
                <a:path w="4856" h="4857" extrusionOk="0">
                  <a:moveTo>
                    <a:pt x="0" y="1"/>
                  </a:moveTo>
                  <a:lnTo>
                    <a:pt x="0"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1" name="Shape 781"/>
            <p:cNvSpPr/>
            <p:nvPr/>
          </p:nvSpPr>
          <p:spPr>
            <a:xfrm>
              <a:off x="2040275" y="5204975"/>
              <a:ext cx="121400" cy="121400"/>
            </a:xfrm>
            <a:custGeom>
              <a:avLst/>
              <a:gdLst/>
              <a:ahLst/>
              <a:cxnLst/>
              <a:rect l="0" t="0" r="0" b="0"/>
              <a:pathLst>
                <a:path w="4856" h="4856" extrusionOk="0">
                  <a:moveTo>
                    <a:pt x="0" y="0"/>
                  </a:moveTo>
                  <a:lnTo>
                    <a:pt x="0"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2" name="Shape 782"/>
            <p:cNvSpPr/>
            <p:nvPr/>
          </p:nvSpPr>
          <p:spPr>
            <a:xfrm>
              <a:off x="2190775" y="238125"/>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3" name="Shape 783"/>
            <p:cNvSpPr/>
            <p:nvPr/>
          </p:nvSpPr>
          <p:spPr>
            <a:xfrm>
              <a:off x="2190775" y="689650"/>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4" name="Shape 784"/>
            <p:cNvSpPr/>
            <p:nvPr/>
          </p:nvSpPr>
          <p:spPr>
            <a:xfrm>
              <a:off x="2190775" y="840150"/>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5" name="Shape 785"/>
            <p:cNvSpPr/>
            <p:nvPr/>
          </p:nvSpPr>
          <p:spPr>
            <a:xfrm>
              <a:off x="2190775" y="1141175"/>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6" name="Shape 786"/>
            <p:cNvSpPr/>
            <p:nvPr/>
          </p:nvSpPr>
          <p:spPr>
            <a:xfrm>
              <a:off x="2190775" y="1291700"/>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7" name="Shape 787"/>
            <p:cNvSpPr/>
            <p:nvPr/>
          </p:nvSpPr>
          <p:spPr>
            <a:xfrm>
              <a:off x="2190775" y="1592700"/>
              <a:ext cx="121425" cy="121425"/>
            </a:xfrm>
            <a:custGeom>
              <a:avLst/>
              <a:gdLst/>
              <a:ahLst/>
              <a:cxnLst/>
              <a:rect l="0" t="0" r="0" b="0"/>
              <a:pathLst>
                <a:path w="4857" h="4857"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8" name="Shape 788"/>
            <p:cNvSpPr/>
            <p:nvPr/>
          </p:nvSpPr>
          <p:spPr>
            <a:xfrm>
              <a:off x="2190775" y="1743225"/>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9" name="Shape 789"/>
            <p:cNvSpPr/>
            <p:nvPr/>
          </p:nvSpPr>
          <p:spPr>
            <a:xfrm>
              <a:off x="2190775" y="1893725"/>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0" name="Shape 790"/>
            <p:cNvSpPr/>
            <p:nvPr/>
          </p:nvSpPr>
          <p:spPr>
            <a:xfrm>
              <a:off x="2190775" y="2044250"/>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1" name="Shape 791"/>
            <p:cNvSpPr/>
            <p:nvPr/>
          </p:nvSpPr>
          <p:spPr>
            <a:xfrm>
              <a:off x="2190775" y="2194750"/>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2" name="Shape 792"/>
            <p:cNvSpPr/>
            <p:nvPr/>
          </p:nvSpPr>
          <p:spPr>
            <a:xfrm>
              <a:off x="2190775" y="2345275"/>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3" name="Shape 793"/>
            <p:cNvSpPr/>
            <p:nvPr/>
          </p:nvSpPr>
          <p:spPr>
            <a:xfrm>
              <a:off x="2190775" y="2495775"/>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4" name="Shape 794"/>
            <p:cNvSpPr/>
            <p:nvPr/>
          </p:nvSpPr>
          <p:spPr>
            <a:xfrm>
              <a:off x="2190775" y="2796800"/>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5" name="Shape 795"/>
            <p:cNvSpPr/>
            <p:nvPr/>
          </p:nvSpPr>
          <p:spPr>
            <a:xfrm>
              <a:off x="2190775" y="3097825"/>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6" name="Shape 796"/>
            <p:cNvSpPr/>
            <p:nvPr/>
          </p:nvSpPr>
          <p:spPr>
            <a:xfrm>
              <a:off x="2190775" y="3248325"/>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7" name="Shape 797"/>
            <p:cNvSpPr/>
            <p:nvPr/>
          </p:nvSpPr>
          <p:spPr>
            <a:xfrm>
              <a:off x="2190775" y="3398850"/>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8" name="Shape 798"/>
            <p:cNvSpPr/>
            <p:nvPr/>
          </p:nvSpPr>
          <p:spPr>
            <a:xfrm>
              <a:off x="2190775" y="3549350"/>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9" name="Shape 799"/>
            <p:cNvSpPr/>
            <p:nvPr/>
          </p:nvSpPr>
          <p:spPr>
            <a:xfrm>
              <a:off x="2190775" y="3699875"/>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0" name="Shape 800"/>
            <p:cNvSpPr/>
            <p:nvPr/>
          </p:nvSpPr>
          <p:spPr>
            <a:xfrm>
              <a:off x="2190775" y="4000875"/>
              <a:ext cx="121425" cy="121425"/>
            </a:xfrm>
            <a:custGeom>
              <a:avLst/>
              <a:gdLst/>
              <a:ahLst/>
              <a:cxnLst/>
              <a:rect l="0" t="0" r="0" b="0"/>
              <a:pathLst>
                <a:path w="4857" h="4857"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1" name="Shape 801"/>
            <p:cNvSpPr/>
            <p:nvPr/>
          </p:nvSpPr>
          <p:spPr>
            <a:xfrm>
              <a:off x="2190775" y="4151400"/>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2" name="Shape 802"/>
            <p:cNvSpPr/>
            <p:nvPr/>
          </p:nvSpPr>
          <p:spPr>
            <a:xfrm>
              <a:off x="2190775" y="4452425"/>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3" name="Shape 803"/>
            <p:cNvSpPr/>
            <p:nvPr/>
          </p:nvSpPr>
          <p:spPr>
            <a:xfrm>
              <a:off x="2190775" y="4602925"/>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4" name="Shape 804"/>
            <p:cNvSpPr/>
            <p:nvPr/>
          </p:nvSpPr>
          <p:spPr>
            <a:xfrm>
              <a:off x="2190775" y="4753450"/>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5" name="Shape 805"/>
            <p:cNvSpPr/>
            <p:nvPr/>
          </p:nvSpPr>
          <p:spPr>
            <a:xfrm>
              <a:off x="2190775" y="5204975"/>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6" name="Shape 806"/>
            <p:cNvSpPr/>
            <p:nvPr/>
          </p:nvSpPr>
          <p:spPr>
            <a:xfrm>
              <a:off x="2190775" y="5355475"/>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7" name="Shape 807"/>
            <p:cNvSpPr/>
            <p:nvPr/>
          </p:nvSpPr>
          <p:spPr>
            <a:xfrm>
              <a:off x="2341300" y="539125"/>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8" name="Shape 808"/>
            <p:cNvSpPr/>
            <p:nvPr/>
          </p:nvSpPr>
          <p:spPr>
            <a:xfrm>
              <a:off x="2341300" y="689650"/>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9" name="Shape 809"/>
            <p:cNvSpPr/>
            <p:nvPr/>
          </p:nvSpPr>
          <p:spPr>
            <a:xfrm>
              <a:off x="2341300" y="99067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0" name="Shape 810"/>
            <p:cNvSpPr/>
            <p:nvPr/>
          </p:nvSpPr>
          <p:spPr>
            <a:xfrm>
              <a:off x="2341300" y="1291700"/>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1" name="Shape 811"/>
            <p:cNvSpPr/>
            <p:nvPr/>
          </p:nvSpPr>
          <p:spPr>
            <a:xfrm>
              <a:off x="2341300" y="1442200"/>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2" name="Shape 812"/>
            <p:cNvSpPr/>
            <p:nvPr/>
          </p:nvSpPr>
          <p:spPr>
            <a:xfrm>
              <a:off x="2341300" y="1592700"/>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3" name="Shape 813"/>
            <p:cNvSpPr/>
            <p:nvPr/>
          </p:nvSpPr>
          <p:spPr>
            <a:xfrm>
              <a:off x="2341300" y="1743225"/>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4" name="Shape 814"/>
            <p:cNvSpPr/>
            <p:nvPr/>
          </p:nvSpPr>
          <p:spPr>
            <a:xfrm>
              <a:off x="2341300" y="2194750"/>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5" name="Shape 815"/>
            <p:cNvSpPr/>
            <p:nvPr/>
          </p:nvSpPr>
          <p:spPr>
            <a:xfrm>
              <a:off x="2341300" y="234527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6" name="Shape 816"/>
            <p:cNvSpPr/>
            <p:nvPr/>
          </p:nvSpPr>
          <p:spPr>
            <a:xfrm>
              <a:off x="2341300" y="249577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7" name="Shape 817"/>
            <p:cNvSpPr/>
            <p:nvPr/>
          </p:nvSpPr>
          <p:spPr>
            <a:xfrm>
              <a:off x="2341300" y="2646275"/>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8" name="Shape 818"/>
            <p:cNvSpPr/>
            <p:nvPr/>
          </p:nvSpPr>
          <p:spPr>
            <a:xfrm>
              <a:off x="2341300" y="2796800"/>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9" name="Shape 819"/>
            <p:cNvSpPr/>
            <p:nvPr/>
          </p:nvSpPr>
          <p:spPr>
            <a:xfrm>
              <a:off x="2341300" y="2947300"/>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0" name="Shape 820"/>
            <p:cNvSpPr/>
            <p:nvPr/>
          </p:nvSpPr>
          <p:spPr>
            <a:xfrm>
              <a:off x="2341300" y="309782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1" name="Shape 821"/>
            <p:cNvSpPr/>
            <p:nvPr/>
          </p:nvSpPr>
          <p:spPr>
            <a:xfrm>
              <a:off x="2341300" y="324832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2" name="Shape 822"/>
            <p:cNvSpPr/>
            <p:nvPr/>
          </p:nvSpPr>
          <p:spPr>
            <a:xfrm>
              <a:off x="2341300" y="3398850"/>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3" name="Shape 823"/>
            <p:cNvSpPr/>
            <p:nvPr/>
          </p:nvSpPr>
          <p:spPr>
            <a:xfrm>
              <a:off x="2341300" y="3549350"/>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4" name="Shape 824"/>
            <p:cNvSpPr/>
            <p:nvPr/>
          </p:nvSpPr>
          <p:spPr>
            <a:xfrm>
              <a:off x="2341300" y="3850375"/>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5" name="Shape 825"/>
            <p:cNvSpPr/>
            <p:nvPr/>
          </p:nvSpPr>
          <p:spPr>
            <a:xfrm>
              <a:off x="2341300" y="4151400"/>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6" name="Shape 826"/>
            <p:cNvSpPr/>
            <p:nvPr/>
          </p:nvSpPr>
          <p:spPr>
            <a:xfrm>
              <a:off x="2341300" y="4301900"/>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7" name="Shape 827"/>
            <p:cNvSpPr/>
            <p:nvPr/>
          </p:nvSpPr>
          <p:spPr>
            <a:xfrm>
              <a:off x="2341300" y="445242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8" name="Shape 828"/>
            <p:cNvSpPr/>
            <p:nvPr/>
          </p:nvSpPr>
          <p:spPr>
            <a:xfrm>
              <a:off x="2341300" y="460292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9" name="Shape 829"/>
            <p:cNvSpPr/>
            <p:nvPr/>
          </p:nvSpPr>
          <p:spPr>
            <a:xfrm>
              <a:off x="2341300" y="4903950"/>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30" name="Shape 830"/>
            <p:cNvSpPr/>
            <p:nvPr/>
          </p:nvSpPr>
          <p:spPr>
            <a:xfrm>
              <a:off x="2341300" y="5054450"/>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31" name="Shape 831"/>
            <p:cNvSpPr/>
            <p:nvPr/>
          </p:nvSpPr>
          <p:spPr>
            <a:xfrm>
              <a:off x="2341300" y="5204975"/>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32" name="Shape 832"/>
            <p:cNvSpPr/>
            <p:nvPr/>
          </p:nvSpPr>
          <p:spPr>
            <a:xfrm>
              <a:off x="2341300" y="535547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33" name="Shape 833"/>
            <p:cNvSpPr/>
            <p:nvPr/>
          </p:nvSpPr>
          <p:spPr>
            <a:xfrm>
              <a:off x="2491800" y="388625"/>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34" name="Shape 834"/>
            <p:cNvSpPr/>
            <p:nvPr/>
          </p:nvSpPr>
          <p:spPr>
            <a:xfrm>
              <a:off x="2491800" y="689650"/>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35" name="Shape 835"/>
            <p:cNvSpPr/>
            <p:nvPr/>
          </p:nvSpPr>
          <p:spPr>
            <a:xfrm>
              <a:off x="2491800" y="840150"/>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36" name="Shape 836"/>
            <p:cNvSpPr/>
            <p:nvPr/>
          </p:nvSpPr>
          <p:spPr>
            <a:xfrm>
              <a:off x="2491800" y="99067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37" name="Shape 837"/>
            <p:cNvSpPr/>
            <p:nvPr/>
          </p:nvSpPr>
          <p:spPr>
            <a:xfrm>
              <a:off x="2491800" y="114117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38" name="Shape 838"/>
            <p:cNvSpPr/>
            <p:nvPr/>
          </p:nvSpPr>
          <p:spPr>
            <a:xfrm>
              <a:off x="2491800" y="1442200"/>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39" name="Shape 839"/>
            <p:cNvSpPr/>
            <p:nvPr/>
          </p:nvSpPr>
          <p:spPr>
            <a:xfrm>
              <a:off x="2491800" y="1743225"/>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40" name="Shape 840"/>
            <p:cNvSpPr/>
            <p:nvPr/>
          </p:nvSpPr>
          <p:spPr>
            <a:xfrm>
              <a:off x="2491800" y="189372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41" name="Shape 841"/>
            <p:cNvSpPr/>
            <p:nvPr/>
          </p:nvSpPr>
          <p:spPr>
            <a:xfrm>
              <a:off x="2491800" y="2044250"/>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42" name="Shape 842"/>
            <p:cNvSpPr/>
            <p:nvPr/>
          </p:nvSpPr>
          <p:spPr>
            <a:xfrm>
              <a:off x="2491800" y="234527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43" name="Shape 843"/>
            <p:cNvSpPr/>
            <p:nvPr/>
          </p:nvSpPr>
          <p:spPr>
            <a:xfrm>
              <a:off x="2491800" y="249577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44" name="Shape 844"/>
            <p:cNvSpPr/>
            <p:nvPr/>
          </p:nvSpPr>
          <p:spPr>
            <a:xfrm>
              <a:off x="2491800" y="2646275"/>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45" name="Shape 845"/>
            <p:cNvSpPr/>
            <p:nvPr/>
          </p:nvSpPr>
          <p:spPr>
            <a:xfrm>
              <a:off x="2491800" y="2796800"/>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46" name="Shape 846"/>
            <p:cNvSpPr/>
            <p:nvPr/>
          </p:nvSpPr>
          <p:spPr>
            <a:xfrm>
              <a:off x="2491800" y="2947300"/>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47" name="Shape 847"/>
            <p:cNvSpPr/>
            <p:nvPr/>
          </p:nvSpPr>
          <p:spPr>
            <a:xfrm>
              <a:off x="2491800" y="309782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48" name="Shape 848"/>
            <p:cNvSpPr/>
            <p:nvPr/>
          </p:nvSpPr>
          <p:spPr>
            <a:xfrm>
              <a:off x="2491800" y="324832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49" name="Shape 849"/>
            <p:cNvSpPr/>
            <p:nvPr/>
          </p:nvSpPr>
          <p:spPr>
            <a:xfrm>
              <a:off x="2491800" y="3549350"/>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50" name="Shape 850"/>
            <p:cNvSpPr/>
            <p:nvPr/>
          </p:nvSpPr>
          <p:spPr>
            <a:xfrm>
              <a:off x="2491800" y="3850375"/>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51" name="Shape 851"/>
            <p:cNvSpPr/>
            <p:nvPr/>
          </p:nvSpPr>
          <p:spPr>
            <a:xfrm>
              <a:off x="2491800" y="4000875"/>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52" name="Shape 852"/>
            <p:cNvSpPr/>
            <p:nvPr/>
          </p:nvSpPr>
          <p:spPr>
            <a:xfrm>
              <a:off x="2491800" y="4151400"/>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53" name="Shape 853"/>
            <p:cNvSpPr/>
            <p:nvPr/>
          </p:nvSpPr>
          <p:spPr>
            <a:xfrm>
              <a:off x="2491800" y="4301900"/>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54" name="Shape 854"/>
            <p:cNvSpPr/>
            <p:nvPr/>
          </p:nvSpPr>
          <p:spPr>
            <a:xfrm>
              <a:off x="2491800" y="460292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55" name="Shape 855"/>
            <p:cNvSpPr/>
            <p:nvPr/>
          </p:nvSpPr>
          <p:spPr>
            <a:xfrm>
              <a:off x="2491800" y="4753450"/>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56" name="Shape 856"/>
            <p:cNvSpPr/>
            <p:nvPr/>
          </p:nvSpPr>
          <p:spPr>
            <a:xfrm>
              <a:off x="2491800" y="5054450"/>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57" name="Shape 857"/>
            <p:cNvSpPr/>
            <p:nvPr/>
          </p:nvSpPr>
          <p:spPr>
            <a:xfrm>
              <a:off x="2491800" y="535547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58" name="Shape 858"/>
            <p:cNvSpPr/>
            <p:nvPr/>
          </p:nvSpPr>
          <p:spPr>
            <a:xfrm>
              <a:off x="2642325" y="539125"/>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59" name="Shape 859"/>
            <p:cNvSpPr/>
            <p:nvPr/>
          </p:nvSpPr>
          <p:spPr>
            <a:xfrm>
              <a:off x="2642325" y="99067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60" name="Shape 860"/>
            <p:cNvSpPr/>
            <p:nvPr/>
          </p:nvSpPr>
          <p:spPr>
            <a:xfrm>
              <a:off x="2642325" y="114117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61" name="Shape 861"/>
            <p:cNvSpPr/>
            <p:nvPr/>
          </p:nvSpPr>
          <p:spPr>
            <a:xfrm>
              <a:off x="2642325" y="1291700"/>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62" name="Shape 862"/>
            <p:cNvSpPr/>
            <p:nvPr/>
          </p:nvSpPr>
          <p:spPr>
            <a:xfrm>
              <a:off x="2642325" y="1592700"/>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63" name="Shape 863"/>
            <p:cNvSpPr/>
            <p:nvPr/>
          </p:nvSpPr>
          <p:spPr>
            <a:xfrm>
              <a:off x="2642325" y="189372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64" name="Shape 864"/>
            <p:cNvSpPr/>
            <p:nvPr/>
          </p:nvSpPr>
          <p:spPr>
            <a:xfrm>
              <a:off x="2642325" y="2044250"/>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65" name="Shape 865"/>
            <p:cNvSpPr/>
            <p:nvPr/>
          </p:nvSpPr>
          <p:spPr>
            <a:xfrm>
              <a:off x="2642325" y="2194750"/>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66" name="Shape 866"/>
            <p:cNvSpPr/>
            <p:nvPr/>
          </p:nvSpPr>
          <p:spPr>
            <a:xfrm>
              <a:off x="2642325" y="249577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67" name="Shape 867"/>
            <p:cNvSpPr/>
            <p:nvPr/>
          </p:nvSpPr>
          <p:spPr>
            <a:xfrm>
              <a:off x="2642325" y="2796800"/>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68" name="Shape 868"/>
            <p:cNvSpPr/>
            <p:nvPr/>
          </p:nvSpPr>
          <p:spPr>
            <a:xfrm>
              <a:off x="2642325" y="309782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69" name="Shape 869"/>
            <p:cNvSpPr/>
            <p:nvPr/>
          </p:nvSpPr>
          <p:spPr>
            <a:xfrm>
              <a:off x="2642325" y="3398850"/>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0" name="Shape 870"/>
            <p:cNvSpPr/>
            <p:nvPr/>
          </p:nvSpPr>
          <p:spPr>
            <a:xfrm>
              <a:off x="2642325" y="3549350"/>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1" name="Shape 871"/>
            <p:cNvSpPr/>
            <p:nvPr/>
          </p:nvSpPr>
          <p:spPr>
            <a:xfrm>
              <a:off x="2642325" y="4000875"/>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2" name="Shape 872"/>
            <p:cNvSpPr/>
            <p:nvPr/>
          </p:nvSpPr>
          <p:spPr>
            <a:xfrm>
              <a:off x="2642325" y="4151400"/>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3" name="Shape 873"/>
            <p:cNvSpPr/>
            <p:nvPr/>
          </p:nvSpPr>
          <p:spPr>
            <a:xfrm>
              <a:off x="2642325" y="4301900"/>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4" name="Shape 874"/>
            <p:cNvSpPr/>
            <p:nvPr/>
          </p:nvSpPr>
          <p:spPr>
            <a:xfrm>
              <a:off x="2642325" y="445242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5" name="Shape 875"/>
            <p:cNvSpPr/>
            <p:nvPr/>
          </p:nvSpPr>
          <p:spPr>
            <a:xfrm>
              <a:off x="2642325" y="460292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6" name="Shape 876"/>
            <p:cNvSpPr/>
            <p:nvPr/>
          </p:nvSpPr>
          <p:spPr>
            <a:xfrm>
              <a:off x="2642325" y="4903950"/>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7" name="Shape 877"/>
            <p:cNvSpPr/>
            <p:nvPr/>
          </p:nvSpPr>
          <p:spPr>
            <a:xfrm>
              <a:off x="2642325" y="5054450"/>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8" name="Shape 878"/>
            <p:cNvSpPr/>
            <p:nvPr/>
          </p:nvSpPr>
          <p:spPr>
            <a:xfrm>
              <a:off x="2792825" y="23812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9" name="Shape 879"/>
            <p:cNvSpPr/>
            <p:nvPr/>
          </p:nvSpPr>
          <p:spPr>
            <a:xfrm>
              <a:off x="2792825" y="689650"/>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0" name="Shape 880"/>
            <p:cNvSpPr/>
            <p:nvPr/>
          </p:nvSpPr>
          <p:spPr>
            <a:xfrm>
              <a:off x="2792825" y="99067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1" name="Shape 881"/>
            <p:cNvSpPr/>
            <p:nvPr/>
          </p:nvSpPr>
          <p:spPr>
            <a:xfrm>
              <a:off x="2792825" y="1442200"/>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2" name="Shape 882"/>
            <p:cNvSpPr/>
            <p:nvPr/>
          </p:nvSpPr>
          <p:spPr>
            <a:xfrm>
              <a:off x="2792825" y="1592700"/>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3" name="Shape 883"/>
            <p:cNvSpPr/>
            <p:nvPr/>
          </p:nvSpPr>
          <p:spPr>
            <a:xfrm>
              <a:off x="2792825" y="2194750"/>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4" name="Shape 884"/>
            <p:cNvSpPr/>
            <p:nvPr/>
          </p:nvSpPr>
          <p:spPr>
            <a:xfrm>
              <a:off x="2792825" y="234527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5" name="Shape 885"/>
            <p:cNvSpPr/>
            <p:nvPr/>
          </p:nvSpPr>
          <p:spPr>
            <a:xfrm>
              <a:off x="2792825" y="2646275"/>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6" name="Shape 886"/>
            <p:cNvSpPr/>
            <p:nvPr/>
          </p:nvSpPr>
          <p:spPr>
            <a:xfrm>
              <a:off x="2792825" y="2796800"/>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7" name="Shape 887"/>
            <p:cNvSpPr/>
            <p:nvPr/>
          </p:nvSpPr>
          <p:spPr>
            <a:xfrm>
              <a:off x="2792825" y="2947300"/>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8" name="Shape 888"/>
            <p:cNvSpPr/>
            <p:nvPr/>
          </p:nvSpPr>
          <p:spPr>
            <a:xfrm>
              <a:off x="2792825" y="309782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9" name="Shape 889"/>
            <p:cNvSpPr/>
            <p:nvPr/>
          </p:nvSpPr>
          <p:spPr>
            <a:xfrm>
              <a:off x="2792825" y="3549350"/>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90" name="Shape 890"/>
            <p:cNvSpPr/>
            <p:nvPr/>
          </p:nvSpPr>
          <p:spPr>
            <a:xfrm>
              <a:off x="2792825" y="369987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91" name="Shape 891"/>
            <p:cNvSpPr/>
            <p:nvPr/>
          </p:nvSpPr>
          <p:spPr>
            <a:xfrm>
              <a:off x="2792825" y="3850375"/>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92" name="Shape 892"/>
            <p:cNvSpPr/>
            <p:nvPr/>
          </p:nvSpPr>
          <p:spPr>
            <a:xfrm>
              <a:off x="2792825" y="4151400"/>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93" name="Shape 893"/>
            <p:cNvSpPr/>
            <p:nvPr/>
          </p:nvSpPr>
          <p:spPr>
            <a:xfrm>
              <a:off x="2792825" y="4903950"/>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94" name="Shape 894"/>
            <p:cNvSpPr/>
            <p:nvPr/>
          </p:nvSpPr>
          <p:spPr>
            <a:xfrm>
              <a:off x="2792825" y="5204975"/>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95" name="Shape 895"/>
            <p:cNvSpPr/>
            <p:nvPr/>
          </p:nvSpPr>
          <p:spPr>
            <a:xfrm>
              <a:off x="2792825" y="535547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96" name="Shape 896"/>
            <p:cNvSpPr/>
            <p:nvPr/>
          </p:nvSpPr>
          <p:spPr>
            <a:xfrm>
              <a:off x="2943325" y="388625"/>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97" name="Shape 897"/>
            <p:cNvSpPr/>
            <p:nvPr/>
          </p:nvSpPr>
          <p:spPr>
            <a:xfrm>
              <a:off x="2943325" y="539125"/>
              <a:ext cx="121425" cy="121425"/>
            </a:xfrm>
            <a:custGeom>
              <a:avLst/>
              <a:gdLst/>
              <a:ahLst/>
              <a:cxnLst/>
              <a:rect l="0" t="0" r="0" b="0"/>
              <a:pathLst>
                <a:path w="4857" h="4857"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98" name="Shape 898"/>
            <p:cNvSpPr/>
            <p:nvPr/>
          </p:nvSpPr>
          <p:spPr>
            <a:xfrm>
              <a:off x="2943325" y="990675"/>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99" name="Shape 899"/>
            <p:cNvSpPr/>
            <p:nvPr/>
          </p:nvSpPr>
          <p:spPr>
            <a:xfrm>
              <a:off x="2943325" y="1291700"/>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00" name="Shape 900"/>
            <p:cNvSpPr/>
            <p:nvPr/>
          </p:nvSpPr>
          <p:spPr>
            <a:xfrm>
              <a:off x="2943325" y="1592700"/>
              <a:ext cx="121425" cy="121425"/>
            </a:xfrm>
            <a:custGeom>
              <a:avLst/>
              <a:gdLst/>
              <a:ahLst/>
              <a:cxnLst/>
              <a:rect l="0" t="0" r="0" b="0"/>
              <a:pathLst>
                <a:path w="4857" h="4857"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01" name="Shape 901"/>
            <p:cNvSpPr/>
            <p:nvPr/>
          </p:nvSpPr>
          <p:spPr>
            <a:xfrm>
              <a:off x="2943325" y="2044250"/>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02" name="Shape 902"/>
            <p:cNvSpPr/>
            <p:nvPr/>
          </p:nvSpPr>
          <p:spPr>
            <a:xfrm>
              <a:off x="2943325" y="2345275"/>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03" name="Shape 903"/>
            <p:cNvSpPr/>
            <p:nvPr/>
          </p:nvSpPr>
          <p:spPr>
            <a:xfrm>
              <a:off x="2943325" y="2796800"/>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04" name="Shape 904"/>
            <p:cNvSpPr/>
            <p:nvPr/>
          </p:nvSpPr>
          <p:spPr>
            <a:xfrm>
              <a:off x="2943325" y="3097825"/>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05" name="Shape 905"/>
            <p:cNvSpPr/>
            <p:nvPr/>
          </p:nvSpPr>
          <p:spPr>
            <a:xfrm>
              <a:off x="2943325" y="3248325"/>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06" name="Shape 906"/>
            <p:cNvSpPr/>
            <p:nvPr/>
          </p:nvSpPr>
          <p:spPr>
            <a:xfrm>
              <a:off x="2943325" y="3549350"/>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07" name="Shape 907"/>
            <p:cNvSpPr/>
            <p:nvPr/>
          </p:nvSpPr>
          <p:spPr>
            <a:xfrm>
              <a:off x="2943325" y="3699875"/>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08" name="Shape 908"/>
            <p:cNvSpPr/>
            <p:nvPr/>
          </p:nvSpPr>
          <p:spPr>
            <a:xfrm>
              <a:off x="2943325" y="3850375"/>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09" name="Shape 909"/>
            <p:cNvSpPr/>
            <p:nvPr/>
          </p:nvSpPr>
          <p:spPr>
            <a:xfrm>
              <a:off x="2943325" y="4151400"/>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10" name="Shape 910"/>
            <p:cNvSpPr/>
            <p:nvPr/>
          </p:nvSpPr>
          <p:spPr>
            <a:xfrm>
              <a:off x="2943325" y="4301900"/>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11" name="Shape 911"/>
            <p:cNvSpPr/>
            <p:nvPr/>
          </p:nvSpPr>
          <p:spPr>
            <a:xfrm>
              <a:off x="2943325" y="4753450"/>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12" name="Shape 912"/>
            <p:cNvSpPr/>
            <p:nvPr/>
          </p:nvSpPr>
          <p:spPr>
            <a:xfrm>
              <a:off x="2943325" y="5054450"/>
              <a:ext cx="121425" cy="121425"/>
            </a:xfrm>
            <a:custGeom>
              <a:avLst/>
              <a:gdLst/>
              <a:ahLst/>
              <a:cxnLst/>
              <a:rect l="0" t="0" r="0" b="0"/>
              <a:pathLst>
                <a:path w="4857" h="4857"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13" name="Shape 913"/>
            <p:cNvSpPr/>
            <p:nvPr/>
          </p:nvSpPr>
          <p:spPr>
            <a:xfrm>
              <a:off x="2943325" y="5204975"/>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14" name="Shape 914"/>
            <p:cNvSpPr/>
            <p:nvPr/>
          </p:nvSpPr>
          <p:spPr>
            <a:xfrm>
              <a:off x="3093850" y="238125"/>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15" name="Shape 915"/>
            <p:cNvSpPr/>
            <p:nvPr/>
          </p:nvSpPr>
          <p:spPr>
            <a:xfrm>
              <a:off x="3093850" y="689650"/>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16" name="Shape 916"/>
            <p:cNvSpPr/>
            <p:nvPr/>
          </p:nvSpPr>
          <p:spPr>
            <a:xfrm>
              <a:off x="3093850" y="1141175"/>
              <a:ext cx="121400" cy="121400"/>
            </a:xfrm>
            <a:custGeom>
              <a:avLst/>
              <a:gdLst/>
              <a:ahLst/>
              <a:cxnLst/>
              <a:rect l="0" t="0" r="0" b="0"/>
              <a:pathLst>
                <a:path w="4856" h="4856" extrusionOk="0">
                  <a:moveTo>
                    <a:pt x="0" y="1"/>
                  </a:moveTo>
                  <a:lnTo>
                    <a:pt x="0"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17" name="Shape 917"/>
            <p:cNvSpPr/>
            <p:nvPr/>
          </p:nvSpPr>
          <p:spPr>
            <a:xfrm>
              <a:off x="3093850" y="1743225"/>
              <a:ext cx="121400" cy="121400"/>
            </a:xfrm>
            <a:custGeom>
              <a:avLst/>
              <a:gdLst/>
              <a:ahLst/>
              <a:cxnLst/>
              <a:rect l="0" t="0" r="0" b="0"/>
              <a:pathLst>
                <a:path w="4856" h="4856" extrusionOk="0">
                  <a:moveTo>
                    <a:pt x="0" y="0"/>
                  </a:moveTo>
                  <a:lnTo>
                    <a:pt x="0"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18" name="Shape 918"/>
            <p:cNvSpPr/>
            <p:nvPr/>
          </p:nvSpPr>
          <p:spPr>
            <a:xfrm>
              <a:off x="3093850" y="2345275"/>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19" name="Shape 919"/>
            <p:cNvSpPr/>
            <p:nvPr/>
          </p:nvSpPr>
          <p:spPr>
            <a:xfrm>
              <a:off x="3093850" y="3097825"/>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20" name="Shape 920"/>
            <p:cNvSpPr/>
            <p:nvPr/>
          </p:nvSpPr>
          <p:spPr>
            <a:xfrm>
              <a:off x="3093850" y="4301900"/>
              <a:ext cx="121400" cy="121400"/>
            </a:xfrm>
            <a:custGeom>
              <a:avLst/>
              <a:gdLst/>
              <a:ahLst/>
              <a:cxnLst/>
              <a:rect l="0" t="0" r="0" b="0"/>
              <a:pathLst>
                <a:path w="4856" h="4856" extrusionOk="0">
                  <a:moveTo>
                    <a:pt x="0" y="1"/>
                  </a:moveTo>
                  <a:lnTo>
                    <a:pt x="0"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21" name="Shape 921"/>
            <p:cNvSpPr/>
            <p:nvPr/>
          </p:nvSpPr>
          <p:spPr>
            <a:xfrm>
              <a:off x="3093850" y="4452425"/>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22" name="Shape 922"/>
            <p:cNvSpPr/>
            <p:nvPr/>
          </p:nvSpPr>
          <p:spPr>
            <a:xfrm>
              <a:off x="3093850" y="5355475"/>
              <a:ext cx="121400" cy="121400"/>
            </a:xfrm>
            <a:custGeom>
              <a:avLst/>
              <a:gdLst/>
              <a:ahLst/>
              <a:cxnLst/>
              <a:rect l="0" t="0" r="0" b="0"/>
              <a:pathLst>
                <a:path w="4856" h="4856" extrusionOk="0">
                  <a:moveTo>
                    <a:pt x="0" y="1"/>
                  </a:moveTo>
                  <a:lnTo>
                    <a:pt x="0"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23" name="Shape 923"/>
            <p:cNvSpPr/>
            <p:nvPr/>
          </p:nvSpPr>
          <p:spPr>
            <a:xfrm>
              <a:off x="3244350" y="388625"/>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24" name="Shape 924"/>
            <p:cNvSpPr/>
            <p:nvPr/>
          </p:nvSpPr>
          <p:spPr>
            <a:xfrm>
              <a:off x="3244350" y="1291700"/>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25" name="Shape 925"/>
            <p:cNvSpPr/>
            <p:nvPr/>
          </p:nvSpPr>
          <p:spPr>
            <a:xfrm>
              <a:off x="3244350" y="2044250"/>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26" name="Shape 926"/>
            <p:cNvSpPr/>
            <p:nvPr/>
          </p:nvSpPr>
          <p:spPr>
            <a:xfrm>
              <a:off x="3244350" y="2796800"/>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27" name="Shape 927"/>
            <p:cNvSpPr/>
            <p:nvPr/>
          </p:nvSpPr>
          <p:spPr>
            <a:xfrm>
              <a:off x="3244350" y="3699875"/>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28" name="Shape 928"/>
            <p:cNvSpPr/>
            <p:nvPr/>
          </p:nvSpPr>
          <p:spPr>
            <a:xfrm>
              <a:off x="3244350" y="4452425"/>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29" name="Shape 929"/>
            <p:cNvSpPr/>
            <p:nvPr/>
          </p:nvSpPr>
          <p:spPr>
            <a:xfrm>
              <a:off x="3244350" y="4602925"/>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30" name="Shape 930"/>
            <p:cNvSpPr/>
            <p:nvPr/>
          </p:nvSpPr>
          <p:spPr>
            <a:xfrm>
              <a:off x="3244350" y="5204975"/>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31" name="Shape 931"/>
            <p:cNvSpPr/>
            <p:nvPr/>
          </p:nvSpPr>
          <p:spPr>
            <a:xfrm>
              <a:off x="3394875" y="23812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32" name="Shape 932"/>
            <p:cNvSpPr/>
            <p:nvPr/>
          </p:nvSpPr>
          <p:spPr>
            <a:xfrm>
              <a:off x="3394875" y="1291700"/>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33" name="Shape 933"/>
            <p:cNvSpPr/>
            <p:nvPr/>
          </p:nvSpPr>
          <p:spPr>
            <a:xfrm>
              <a:off x="3394875" y="324832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34" name="Shape 934"/>
            <p:cNvSpPr/>
            <p:nvPr/>
          </p:nvSpPr>
          <p:spPr>
            <a:xfrm>
              <a:off x="3394875" y="3850375"/>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35" name="Shape 935"/>
            <p:cNvSpPr/>
            <p:nvPr/>
          </p:nvSpPr>
          <p:spPr>
            <a:xfrm>
              <a:off x="3394875" y="445242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36" name="Shape 936"/>
            <p:cNvSpPr/>
            <p:nvPr/>
          </p:nvSpPr>
          <p:spPr>
            <a:xfrm>
              <a:off x="3394875" y="5204975"/>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37" name="Shape 937"/>
            <p:cNvSpPr/>
            <p:nvPr/>
          </p:nvSpPr>
          <p:spPr>
            <a:xfrm>
              <a:off x="3545375" y="689650"/>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38" name="Shape 938"/>
            <p:cNvSpPr/>
            <p:nvPr/>
          </p:nvSpPr>
          <p:spPr>
            <a:xfrm>
              <a:off x="3545375" y="1592700"/>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39" name="Shape 939"/>
            <p:cNvSpPr/>
            <p:nvPr/>
          </p:nvSpPr>
          <p:spPr>
            <a:xfrm>
              <a:off x="3545375" y="2646275"/>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40" name="Shape 940"/>
          <p:cNvGrpSpPr/>
          <p:nvPr/>
        </p:nvGrpSpPr>
        <p:grpSpPr>
          <a:xfrm rot="10800000">
            <a:off x="6367294" y="38264"/>
            <a:ext cx="2309820" cy="6781736"/>
            <a:chOff x="1287725" y="238125"/>
            <a:chExt cx="2379050" cy="5238750"/>
          </a:xfrm>
        </p:grpSpPr>
        <p:sp>
          <p:nvSpPr>
            <p:cNvPr id="941" name="Shape 941"/>
            <p:cNvSpPr/>
            <p:nvPr/>
          </p:nvSpPr>
          <p:spPr>
            <a:xfrm>
              <a:off x="1287725" y="388625"/>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42" name="Shape 942"/>
            <p:cNvSpPr/>
            <p:nvPr/>
          </p:nvSpPr>
          <p:spPr>
            <a:xfrm>
              <a:off x="1287725" y="689650"/>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43" name="Shape 943"/>
            <p:cNvSpPr/>
            <p:nvPr/>
          </p:nvSpPr>
          <p:spPr>
            <a:xfrm>
              <a:off x="1287725" y="840150"/>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44" name="Shape 944"/>
            <p:cNvSpPr/>
            <p:nvPr/>
          </p:nvSpPr>
          <p:spPr>
            <a:xfrm>
              <a:off x="1287725" y="1291700"/>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45" name="Shape 945"/>
            <p:cNvSpPr/>
            <p:nvPr/>
          </p:nvSpPr>
          <p:spPr>
            <a:xfrm>
              <a:off x="1287725" y="1743225"/>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46" name="Shape 946"/>
            <p:cNvSpPr/>
            <p:nvPr/>
          </p:nvSpPr>
          <p:spPr>
            <a:xfrm>
              <a:off x="1287725" y="189372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47" name="Shape 947"/>
            <p:cNvSpPr/>
            <p:nvPr/>
          </p:nvSpPr>
          <p:spPr>
            <a:xfrm>
              <a:off x="1287725" y="2044250"/>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48" name="Shape 948"/>
            <p:cNvSpPr/>
            <p:nvPr/>
          </p:nvSpPr>
          <p:spPr>
            <a:xfrm>
              <a:off x="1287725" y="249577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49" name="Shape 949"/>
            <p:cNvSpPr/>
            <p:nvPr/>
          </p:nvSpPr>
          <p:spPr>
            <a:xfrm>
              <a:off x="1287725" y="2947300"/>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50" name="Shape 950"/>
            <p:cNvSpPr/>
            <p:nvPr/>
          </p:nvSpPr>
          <p:spPr>
            <a:xfrm>
              <a:off x="1287725" y="369987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51" name="Shape 951"/>
            <p:cNvSpPr/>
            <p:nvPr/>
          </p:nvSpPr>
          <p:spPr>
            <a:xfrm>
              <a:off x="1287725" y="3850375"/>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52" name="Shape 952"/>
            <p:cNvSpPr/>
            <p:nvPr/>
          </p:nvSpPr>
          <p:spPr>
            <a:xfrm>
              <a:off x="1287725" y="445242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53" name="Shape 953"/>
            <p:cNvSpPr/>
            <p:nvPr/>
          </p:nvSpPr>
          <p:spPr>
            <a:xfrm>
              <a:off x="1287725" y="4753450"/>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54" name="Shape 954"/>
            <p:cNvSpPr/>
            <p:nvPr/>
          </p:nvSpPr>
          <p:spPr>
            <a:xfrm>
              <a:off x="1287725" y="5054450"/>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55" name="Shape 955"/>
            <p:cNvSpPr/>
            <p:nvPr/>
          </p:nvSpPr>
          <p:spPr>
            <a:xfrm>
              <a:off x="1287725" y="5204975"/>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56" name="Shape 956"/>
            <p:cNvSpPr/>
            <p:nvPr/>
          </p:nvSpPr>
          <p:spPr>
            <a:xfrm>
              <a:off x="1438225" y="388625"/>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57" name="Shape 957"/>
            <p:cNvSpPr/>
            <p:nvPr/>
          </p:nvSpPr>
          <p:spPr>
            <a:xfrm>
              <a:off x="1438225" y="234527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58" name="Shape 958"/>
            <p:cNvSpPr/>
            <p:nvPr/>
          </p:nvSpPr>
          <p:spPr>
            <a:xfrm>
              <a:off x="1438225" y="2796800"/>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59" name="Shape 959"/>
            <p:cNvSpPr/>
            <p:nvPr/>
          </p:nvSpPr>
          <p:spPr>
            <a:xfrm>
              <a:off x="1438225" y="4151400"/>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60" name="Shape 960"/>
            <p:cNvSpPr/>
            <p:nvPr/>
          </p:nvSpPr>
          <p:spPr>
            <a:xfrm>
              <a:off x="1588750" y="388625"/>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61" name="Shape 961"/>
            <p:cNvSpPr/>
            <p:nvPr/>
          </p:nvSpPr>
          <p:spPr>
            <a:xfrm>
              <a:off x="1588750" y="539125"/>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62" name="Shape 962"/>
            <p:cNvSpPr/>
            <p:nvPr/>
          </p:nvSpPr>
          <p:spPr>
            <a:xfrm>
              <a:off x="1588750" y="689650"/>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63" name="Shape 963"/>
            <p:cNvSpPr/>
            <p:nvPr/>
          </p:nvSpPr>
          <p:spPr>
            <a:xfrm>
              <a:off x="1588750" y="114117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64" name="Shape 964"/>
            <p:cNvSpPr/>
            <p:nvPr/>
          </p:nvSpPr>
          <p:spPr>
            <a:xfrm>
              <a:off x="1588750" y="189372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65" name="Shape 965"/>
            <p:cNvSpPr/>
            <p:nvPr/>
          </p:nvSpPr>
          <p:spPr>
            <a:xfrm>
              <a:off x="1588750" y="2044250"/>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66" name="Shape 966"/>
            <p:cNvSpPr/>
            <p:nvPr/>
          </p:nvSpPr>
          <p:spPr>
            <a:xfrm>
              <a:off x="1588750" y="234527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67" name="Shape 967"/>
            <p:cNvSpPr/>
            <p:nvPr/>
          </p:nvSpPr>
          <p:spPr>
            <a:xfrm>
              <a:off x="1588750" y="309782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68" name="Shape 968"/>
            <p:cNvSpPr/>
            <p:nvPr/>
          </p:nvSpPr>
          <p:spPr>
            <a:xfrm>
              <a:off x="1588750" y="3549350"/>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69" name="Shape 969"/>
            <p:cNvSpPr/>
            <p:nvPr/>
          </p:nvSpPr>
          <p:spPr>
            <a:xfrm>
              <a:off x="1588750" y="535547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70" name="Shape 970"/>
            <p:cNvSpPr/>
            <p:nvPr/>
          </p:nvSpPr>
          <p:spPr>
            <a:xfrm>
              <a:off x="1739250" y="388625"/>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71" name="Shape 971"/>
            <p:cNvSpPr/>
            <p:nvPr/>
          </p:nvSpPr>
          <p:spPr>
            <a:xfrm>
              <a:off x="1739250" y="689650"/>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72" name="Shape 972"/>
            <p:cNvSpPr/>
            <p:nvPr/>
          </p:nvSpPr>
          <p:spPr>
            <a:xfrm>
              <a:off x="1739250" y="99067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73" name="Shape 973"/>
            <p:cNvSpPr/>
            <p:nvPr/>
          </p:nvSpPr>
          <p:spPr>
            <a:xfrm>
              <a:off x="1739250" y="1592700"/>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74" name="Shape 974"/>
            <p:cNvSpPr/>
            <p:nvPr/>
          </p:nvSpPr>
          <p:spPr>
            <a:xfrm>
              <a:off x="1739250" y="1743225"/>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75" name="Shape 975"/>
            <p:cNvSpPr/>
            <p:nvPr/>
          </p:nvSpPr>
          <p:spPr>
            <a:xfrm>
              <a:off x="1739250" y="2044250"/>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76" name="Shape 976"/>
            <p:cNvSpPr/>
            <p:nvPr/>
          </p:nvSpPr>
          <p:spPr>
            <a:xfrm>
              <a:off x="1739250" y="2194750"/>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77" name="Shape 977"/>
            <p:cNvSpPr/>
            <p:nvPr/>
          </p:nvSpPr>
          <p:spPr>
            <a:xfrm>
              <a:off x="1739250" y="234527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78" name="Shape 978"/>
            <p:cNvSpPr/>
            <p:nvPr/>
          </p:nvSpPr>
          <p:spPr>
            <a:xfrm>
              <a:off x="1739250" y="2947300"/>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79" name="Shape 979"/>
            <p:cNvSpPr/>
            <p:nvPr/>
          </p:nvSpPr>
          <p:spPr>
            <a:xfrm>
              <a:off x="1739250" y="309782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0" name="Shape 980"/>
            <p:cNvSpPr/>
            <p:nvPr/>
          </p:nvSpPr>
          <p:spPr>
            <a:xfrm>
              <a:off x="1739250" y="324832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1" name="Shape 981"/>
            <p:cNvSpPr/>
            <p:nvPr/>
          </p:nvSpPr>
          <p:spPr>
            <a:xfrm>
              <a:off x="1739250" y="3850375"/>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2" name="Shape 982"/>
            <p:cNvSpPr/>
            <p:nvPr/>
          </p:nvSpPr>
          <p:spPr>
            <a:xfrm>
              <a:off x="1739250" y="4000875"/>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3" name="Shape 983"/>
            <p:cNvSpPr/>
            <p:nvPr/>
          </p:nvSpPr>
          <p:spPr>
            <a:xfrm>
              <a:off x="1739250" y="445242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4" name="Shape 984"/>
            <p:cNvSpPr/>
            <p:nvPr/>
          </p:nvSpPr>
          <p:spPr>
            <a:xfrm>
              <a:off x="1739250" y="460292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5" name="Shape 985"/>
            <p:cNvSpPr/>
            <p:nvPr/>
          </p:nvSpPr>
          <p:spPr>
            <a:xfrm>
              <a:off x="1739250" y="4753450"/>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6" name="Shape 986"/>
            <p:cNvSpPr/>
            <p:nvPr/>
          </p:nvSpPr>
          <p:spPr>
            <a:xfrm>
              <a:off x="1739250" y="5054450"/>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7" name="Shape 987"/>
            <p:cNvSpPr/>
            <p:nvPr/>
          </p:nvSpPr>
          <p:spPr>
            <a:xfrm>
              <a:off x="1889750" y="539125"/>
              <a:ext cx="121425" cy="121425"/>
            </a:xfrm>
            <a:custGeom>
              <a:avLst/>
              <a:gdLst/>
              <a:ahLst/>
              <a:cxnLst/>
              <a:rect l="0" t="0" r="0" b="0"/>
              <a:pathLst>
                <a:path w="4857" h="4857"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8" name="Shape 988"/>
            <p:cNvSpPr/>
            <p:nvPr/>
          </p:nvSpPr>
          <p:spPr>
            <a:xfrm>
              <a:off x="1889750" y="689650"/>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9" name="Shape 989"/>
            <p:cNvSpPr/>
            <p:nvPr/>
          </p:nvSpPr>
          <p:spPr>
            <a:xfrm>
              <a:off x="1889750" y="990675"/>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90" name="Shape 990"/>
            <p:cNvSpPr/>
            <p:nvPr/>
          </p:nvSpPr>
          <p:spPr>
            <a:xfrm>
              <a:off x="1889750" y="1141175"/>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91" name="Shape 991"/>
            <p:cNvSpPr/>
            <p:nvPr/>
          </p:nvSpPr>
          <p:spPr>
            <a:xfrm>
              <a:off x="1889750" y="1291700"/>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92" name="Shape 992"/>
            <p:cNvSpPr/>
            <p:nvPr/>
          </p:nvSpPr>
          <p:spPr>
            <a:xfrm>
              <a:off x="1889750" y="1592700"/>
              <a:ext cx="121425" cy="121425"/>
            </a:xfrm>
            <a:custGeom>
              <a:avLst/>
              <a:gdLst/>
              <a:ahLst/>
              <a:cxnLst/>
              <a:rect l="0" t="0" r="0" b="0"/>
              <a:pathLst>
                <a:path w="4857" h="4857"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93" name="Shape 993"/>
            <p:cNvSpPr/>
            <p:nvPr/>
          </p:nvSpPr>
          <p:spPr>
            <a:xfrm>
              <a:off x="1889750" y="3248325"/>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94" name="Shape 994"/>
            <p:cNvSpPr/>
            <p:nvPr/>
          </p:nvSpPr>
          <p:spPr>
            <a:xfrm>
              <a:off x="1889750" y="3549350"/>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95" name="Shape 995"/>
            <p:cNvSpPr/>
            <p:nvPr/>
          </p:nvSpPr>
          <p:spPr>
            <a:xfrm>
              <a:off x="1889750" y="3699875"/>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96" name="Shape 996"/>
            <p:cNvSpPr/>
            <p:nvPr/>
          </p:nvSpPr>
          <p:spPr>
            <a:xfrm>
              <a:off x="1889750" y="5054450"/>
              <a:ext cx="121425" cy="121425"/>
            </a:xfrm>
            <a:custGeom>
              <a:avLst/>
              <a:gdLst/>
              <a:ahLst/>
              <a:cxnLst/>
              <a:rect l="0" t="0" r="0" b="0"/>
              <a:pathLst>
                <a:path w="4857" h="4857"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97" name="Shape 997"/>
            <p:cNvSpPr/>
            <p:nvPr/>
          </p:nvSpPr>
          <p:spPr>
            <a:xfrm>
              <a:off x="1889750" y="5355475"/>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98" name="Shape 998"/>
            <p:cNvSpPr/>
            <p:nvPr/>
          </p:nvSpPr>
          <p:spPr>
            <a:xfrm>
              <a:off x="2040275" y="238125"/>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99" name="Shape 999"/>
            <p:cNvSpPr/>
            <p:nvPr/>
          </p:nvSpPr>
          <p:spPr>
            <a:xfrm>
              <a:off x="2040275" y="539125"/>
              <a:ext cx="121400" cy="121425"/>
            </a:xfrm>
            <a:custGeom>
              <a:avLst/>
              <a:gdLst/>
              <a:ahLst/>
              <a:cxnLst/>
              <a:rect l="0" t="0" r="0" b="0"/>
              <a:pathLst>
                <a:path w="4856" h="4857" extrusionOk="0">
                  <a:moveTo>
                    <a:pt x="0" y="1"/>
                  </a:moveTo>
                  <a:lnTo>
                    <a:pt x="0"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0" name="Shape 1000"/>
            <p:cNvSpPr/>
            <p:nvPr/>
          </p:nvSpPr>
          <p:spPr>
            <a:xfrm>
              <a:off x="2040275" y="840150"/>
              <a:ext cx="121400" cy="121400"/>
            </a:xfrm>
            <a:custGeom>
              <a:avLst/>
              <a:gdLst/>
              <a:ahLst/>
              <a:cxnLst/>
              <a:rect l="0" t="0" r="0" b="0"/>
              <a:pathLst>
                <a:path w="4856" h="4856" extrusionOk="0">
                  <a:moveTo>
                    <a:pt x="0" y="1"/>
                  </a:moveTo>
                  <a:lnTo>
                    <a:pt x="0"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1" name="Shape 1001"/>
            <p:cNvSpPr/>
            <p:nvPr/>
          </p:nvSpPr>
          <p:spPr>
            <a:xfrm>
              <a:off x="2040275" y="990675"/>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2" name="Shape 1002"/>
            <p:cNvSpPr/>
            <p:nvPr/>
          </p:nvSpPr>
          <p:spPr>
            <a:xfrm>
              <a:off x="2040275" y="1592700"/>
              <a:ext cx="121400" cy="121425"/>
            </a:xfrm>
            <a:custGeom>
              <a:avLst/>
              <a:gdLst/>
              <a:ahLst/>
              <a:cxnLst/>
              <a:rect l="0" t="0" r="0" b="0"/>
              <a:pathLst>
                <a:path w="4856" h="4857" extrusionOk="0">
                  <a:moveTo>
                    <a:pt x="0" y="1"/>
                  </a:moveTo>
                  <a:lnTo>
                    <a:pt x="0"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3" name="Shape 1003"/>
            <p:cNvSpPr/>
            <p:nvPr/>
          </p:nvSpPr>
          <p:spPr>
            <a:xfrm>
              <a:off x="2040275" y="2194750"/>
              <a:ext cx="121400" cy="121400"/>
            </a:xfrm>
            <a:custGeom>
              <a:avLst/>
              <a:gdLst/>
              <a:ahLst/>
              <a:cxnLst/>
              <a:rect l="0" t="0" r="0" b="0"/>
              <a:pathLst>
                <a:path w="4856" h="4856" extrusionOk="0">
                  <a:moveTo>
                    <a:pt x="0" y="1"/>
                  </a:moveTo>
                  <a:lnTo>
                    <a:pt x="0"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4" name="Shape 1004"/>
            <p:cNvSpPr/>
            <p:nvPr/>
          </p:nvSpPr>
          <p:spPr>
            <a:xfrm>
              <a:off x="2040275" y="2345275"/>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5" name="Shape 1005"/>
            <p:cNvSpPr/>
            <p:nvPr/>
          </p:nvSpPr>
          <p:spPr>
            <a:xfrm>
              <a:off x="2040275" y="2495775"/>
              <a:ext cx="121400" cy="121400"/>
            </a:xfrm>
            <a:custGeom>
              <a:avLst/>
              <a:gdLst/>
              <a:ahLst/>
              <a:cxnLst/>
              <a:rect l="0" t="0" r="0" b="0"/>
              <a:pathLst>
                <a:path w="4856" h="4856" extrusionOk="0">
                  <a:moveTo>
                    <a:pt x="0" y="1"/>
                  </a:moveTo>
                  <a:lnTo>
                    <a:pt x="0"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6" name="Shape 1006"/>
            <p:cNvSpPr/>
            <p:nvPr/>
          </p:nvSpPr>
          <p:spPr>
            <a:xfrm>
              <a:off x="2040275" y="3398850"/>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7" name="Shape 1007"/>
            <p:cNvSpPr/>
            <p:nvPr/>
          </p:nvSpPr>
          <p:spPr>
            <a:xfrm>
              <a:off x="2040275" y="4151400"/>
              <a:ext cx="121400" cy="121400"/>
            </a:xfrm>
            <a:custGeom>
              <a:avLst/>
              <a:gdLst/>
              <a:ahLst/>
              <a:cxnLst/>
              <a:rect l="0" t="0" r="0" b="0"/>
              <a:pathLst>
                <a:path w="4856" h="4856" extrusionOk="0">
                  <a:moveTo>
                    <a:pt x="0" y="0"/>
                  </a:moveTo>
                  <a:lnTo>
                    <a:pt x="0" y="4856"/>
                  </a:lnTo>
                  <a:lnTo>
                    <a:pt x="4856" y="4856"/>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8" name="Shape 1008"/>
            <p:cNvSpPr/>
            <p:nvPr/>
          </p:nvSpPr>
          <p:spPr>
            <a:xfrm>
              <a:off x="2040275" y="4602925"/>
              <a:ext cx="121400" cy="121400"/>
            </a:xfrm>
            <a:custGeom>
              <a:avLst/>
              <a:gdLst/>
              <a:ahLst/>
              <a:cxnLst/>
              <a:rect l="0" t="0" r="0" b="0"/>
              <a:pathLst>
                <a:path w="4856" h="4856" extrusionOk="0">
                  <a:moveTo>
                    <a:pt x="0" y="1"/>
                  </a:moveTo>
                  <a:lnTo>
                    <a:pt x="0"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9" name="Shape 1009"/>
            <p:cNvSpPr/>
            <p:nvPr/>
          </p:nvSpPr>
          <p:spPr>
            <a:xfrm>
              <a:off x="2040275" y="4753450"/>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10" name="Shape 1010"/>
            <p:cNvSpPr/>
            <p:nvPr/>
          </p:nvSpPr>
          <p:spPr>
            <a:xfrm>
              <a:off x="2040275" y="5355475"/>
              <a:ext cx="121400" cy="121400"/>
            </a:xfrm>
            <a:custGeom>
              <a:avLst/>
              <a:gdLst/>
              <a:ahLst/>
              <a:cxnLst/>
              <a:rect l="0" t="0" r="0" b="0"/>
              <a:pathLst>
                <a:path w="4856" h="4856" extrusionOk="0">
                  <a:moveTo>
                    <a:pt x="0" y="1"/>
                  </a:moveTo>
                  <a:lnTo>
                    <a:pt x="0"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11" name="Shape 1011"/>
            <p:cNvSpPr/>
            <p:nvPr/>
          </p:nvSpPr>
          <p:spPr>
            <a:xfrm>
              <a:off x="2190775" y="388625"/>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12" name="Shape 1012"/>
            <p:cNvSpPr/>
            <p:nvPr/>
          </p:nvSpPr>
          <p:spPr>
            <a:xfrm>
              <a:off x="2190775" y="539125"/>
              <a:ext cx="121425" cy="121425"/>
            </a:xfrm>
            <a:custGeom>
              <a:avLst/>
              <a:gdLst/>
              <a:ahLst/>
              <a:cxnLst/>
              <a:rect l="0" t="0" r="0" b="0"/>
              <a:pathLst>
                <a:path w="4857" h="4857"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13" name="Shape 1013"/>
            <p:cNvSpPr/>
            <p:nvPr/>
          </p:nvSpPr>
          <p:spPr>
            <a:xfrm>
              <a:off x="2190775" y="990675"/>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14" name="Shape 1014"/>
            <p:cNvSpPr/>
            <p:nvPr/>
          </p:nvSpPr>
          <p:spPr>
            <a:xfrm>
              <a:off x="2190775" y="1442200"/>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15" name="Shape 1015"/>
            <p:cNvSpPr/>
            <p:nvPr/>
          </p:nvSpPr>
          <p:spPr>
            <a:xfrm>
              <a:off x="2190775" y="2646275"/>
              <a:ext cx="121425" cy="121425"/>
            </a:xfrm>
            <a:custGeom>
              <a:avLst/>
              <a:gdLst/>
              <a:ahLst/>
              <a:cxnLst/>
              <a:rect l="0" t="0" r="0" b="0"/>
              <a:pathLst>
                <a:path w="4857" h="4857"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16" name="Shape 1016"/>
            <p:cNvSpPr/>
            <p:nvPr/>
          </p:nvSpPr>
          <p:spPr>
            <a:xfrm>
              <a:off x="2190775" y="2947300"/>
              <a:ext cx="121425" cy="121425"/>
            </a:xfrm>
            <a:custGeom>
              <a:avLst/>
              <a:gdLst/>
              <a:ahLst/>
              <a:cxnLst/>
              <a:rect l="0" t="0" r="0" b="0"/>
              <a:pathLst>
                <a:path w="4857" h="4857"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17" name="Shape 1017"/>
            <p:cNvSpPr/>
            <p:nvPr/>
          </p:nvSpPr>
          <p:spPr>
            <a:xfrm>
              <a:off x="2190775" y="3850375"/>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18" name="Shape 1018"/>
            <p:cNvSpPr/>
            <p:nvPr/>
          </p:nvSpPr>
          <p:spPr>
            <a:xfrm>
              <a:off x="2190775" y="4301900"/>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19" name="Shape 1019"/>
            <p:cNvSpPr/>
            <p:nvPr/>
          </p:nvSpPr>
          <p:spPr>
            <a:xfrm>
              <a:off x="2190775" y="4903950"/>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20" name="Shape 1020"/>
            <p:cNvSpPr/>
            <p:nvPr/>
          </p:nvSpPr>
          <p:spPr>
            <a:xfrm>
              <a:off x="2341300" y="23812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21" name="Shape 1021"/>
            <p:cNvSpPr/>
            <p:nvPr/>
          </p:nvSpPr>
          <p:spPr>
            <a:xfrm>
              <a:off x="2341300" y="388625"/>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22" name="Shape 1022"/>
            <p:cNvSpPr/>
            <p:nvPr/>
          </p:nvSpPr>
          <p:spPr>
            <a:xfrm>
              <a:off x="2341300" y="840150"/>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23" name="Shape 1023"/>
            <p:cNvSpPr/>
            <p:nvPr/>
          </p:nvSpPr>
          <p:spPr>
            <a:xfrm>
              <a:off x="2341300" y="114117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24" name="Shape 1024"/>
            <p:cNvSpPr/>
            <p:nvPr/>
          </p:nvSpPr>
          <p:spPr>
            <a:xfrm>
              <a:off x="2341300" y="189372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25" name="Shape 1025"/>
            <p:cNvSpPr/>
            <p:nvPr/>
          </p:nvSpPr>
          <p:spPr>
            <a:xfrm>
              <a:off x="2341300" y="2044250"/>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26" name="Shape 1026"/>
            <p:cNvSpPr/>
            <p:nvPr/>
          </p:nvSpPr>
          <p:spPr>
            <a:xfrm>
              <a:off x="2341300" y="369987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27" name="Shape 1027"/>
            <p:cNvSpPr/>
            <p:nvPr/>
          </p:nvSpPr>
          <p:spPr>
            <a:xfrm>
              <a:off x="2341300" y="4000875"/>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28" name="Shape 1028"/>
            <p:cNvSpPr/>
            <p:nvPr/>
          </p:nvSpPr>
          <p:spPr>
            <a:xfrm>
              <a:off x="2491800" y="23812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29" name="Shape 1029"/>
            <p:cNvSpPr/>
            <p:nvPr/>
          </p:nvSpPr>
          <p:spPr>
            <a:xfrm>
              <a:off x="2491800" y="1291700"/>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30" name="Shape 1030"/>
            <p:cNvSpPr/>
            <p:nvPr/>
          </p:nvSpPr>
          <p:spPr>
            <a:xfrm>
              <a:off x="2491800" y="2194750"/>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31" name="Shape 1031"/>
            <p:cNvSpPr/>
            <p:nvPr/>
          </p:nvSpPr>
          <p:spPr>
            <a:xfrm>
              <a:off x="2491800" y="369987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32" name="Shape 1032"/>
            <p:cNvSpPr/>
            <p:nvPr/>
          </p:nvSpPr>
          <p:spPr>
            <a:xfrm>
              <a:off x="2491800" y="4903950"/>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33" name="Shape 1033"/>
            <p:cNvSpPr/>
            <p:nvPr/>
          </p:nvSpPr>
          <p:spPr>
            <a:xfrm>
              <a:off x="2642325" y="23812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34" name="Shape 1034"/>
            <p:cNvSpPr/>
            <p:nvPr/>
          </p:nvSpPr>
          <p:spPr>
            <a:xfrm>
              <a:off x="2642325" y="689650"/>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35" name="Shape 1035"/>
            <p:cNvSpPr/>
            <p:nvPr/>
          </p:nvSpPr>
          <p:spPr>
            <a:xfrm>
              <a:off x="2642325" y="234527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36" name="Shape 1036"/>
            <p:cNvSpPr/>
            <p:nvPr/>
          </p:nvSpPr>
          <p:spPr>
            <a:xfrm>
              <a:off x="2642325" y="324832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37" name="Shape 1037"/>
            <p:cNvSpPr/>
            <p:nvPr/>
          </p:nvSpPr>
          <p:spPr>
            <a:xfrm>
              <a:off x="2642325" y="369987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38" name="Shape 1038"/>
            <p:cNvSpPr/>
            <p:nvPr/>
          </p:nvSpPr>
          <p:spPr>
            <a:xfrm>
              <a:off x="2792825" y="4301900"/>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39" name="Shape 1039"/>
            <p:cNvSpPr/>
            <p:nvPr/>
          </p:nvSpPr>
          <p:spPr>
            <a:xfrm>
              <a:off x="2943325" y="1442200"/>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40" name="Shape 1040"/>
            <p:cNvSpPr/>
            <p:nvPr/>
          </p:nvSpPr>
          <p:spPr>
            <a:xfrm>
              <a:off x="2943325" y="2646275"/>
              <a:ext cx="121425" cy="121425"/>
            </a:xfrm>
            <a:custGeom>
              <a:avLst/>
              <a:gdLst/>
              <a:ahLst/>
              <a:cxnLst/>
              <a:rect l="0" t="0" r="0" b="0"/>
              <a:pathLst>
                <a:path w="4857" h="4857"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41" name="Shape 1041"/>
            <p:cNvSpPr/>
            <p:nvPr/>
          </p:nvSpPr>
          <p:spPr>
            <a:xfrm>
              <a:off x="3093850" y="5054450"/>
              <a:ext cx="121400" cy="121425"/>
            </a:xfrm>
            <a:custGeom>
              <a:avLst/>
              <a:gdLst/>
              <a:ahLst/>
              <a:cxnLst/>
              <a:rect l="0" t="0" r="0" b="0"/>
              <a:pathLst>
                <a:path w="4856" h="4857" extrusionOk="0">
                  <a:moveTo>
                    <a:pt x="0" y="1"/>
                  </a:moveTo>
                  <a:lnTo>
                    <a:pt x="0"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42" name="Shape 1042"/>
            <p:cNvSpPr/>
            <p:nvPr/>
          </p:nvSpPr>
          <p:spPr>
            <a:xfrm>
              <a:off x="3394875" y="249577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43" name="Shape 1043"/>
            <p:cNvSpPr/>
            <p:nvPr/>
          </p:nvSpPr>
          <p:spPr>
            <a:xfrm>
              <a:off x="3545375" y="4903950"/>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Tree>
    <p:extLst>
      <p:ext uri="{BB962C8B-B14F-4D97-AF65-F5344CB8AC3E}">
        <p14:creationId xmlns:p14="http://schemas.microsoft.com/office/powerpoint/2010/main" val="3498944554"/>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matchingName="Quote">
  <p:cSld name="Quote">
    <p:bg>
      <p:bgPr>
        <a:solidFill>
          <a:srgbClr val="0B87A1"/>
        </a:solidFill>
        <a:effectLst/>
      </p:bgPr>
    </p:bg>
    <p:spTree>
      <p:nvGrpSpPr>
        <p:cNvPr id="1" name="Shape 1044"/>
        <p:cNvGrpSpPr/>
        <p:nvPr/>
      </p:nvGrpSpPr>
      <p:grpSpPr>
        <a:xfrm>
          <a:off x="0" y="0"/>
          <a:ext cx="0" cy="0"/>
          <a:chOff x="0" y="0"/>
          <a:chExt cx="0" cy="0"/>
        </a:xfrm>
      </p:grpSpPr>
      <p:sp>
        <p:nvSpPr>
          <p:cNvPr id="1045" name="Shape 1045"/>
          <p:cNvSpPr txBox="1">
            <a:spLocks noGrp="1"/>
          </p:cNvSpPr>
          <p:nvPr>
            <p:ph type="body" idx="1"/>
          </p:nvPr>
        </p:nvSpPr>
        <p:spPr>
          <a:xfrm>
            <a:off x="1278575" y="986067"/>
            <a:ext cx="4281000" cy="4923200"/>
          </a:xfrm>
          <a:prstGeom prst="rect">
            <a:avLst/>
          </a:prstGeom>
        </p:spPr>
        <p:txBody>
          <a:bodyPr spcFirstLastPara="1" wrap="square" lIns="91425" tIns="91425" rIns="91425" bIns="91425" anchor="t" anchorCtr="0"/>
          <a:lstStyle>
            <a:lvl1pPr marL="457200" lvl="0" indent="-419100" rtl="0">
              <a:spcBef>
                <a:spcPts val="600"/>
              </a:spcBef>
              <a:spcAft>
                <a:spcPts val="0"/>
              </a:spcAft>
              <a:buClr>
                <a:srgbClr val="FFFFFF"/>
              </a:buClr>
              <a:buSzPts val="3000"/>
              <a:buChar char="▪"/>
              <a:defRPr sz="3000" i="1">
                <a:solidFill>
                  <a:srgbClr val="FFFFFF"/>
                </a:solidFill>
              </a:defRPr>
            </a:lvl1pPr>
            <a:lvl2pPr marL="914400" lvl="1" indent="-419100" rtl="0">
              <a:spcBef>
                <a:spcPts val="0"/>
              </a:spcBef>
              <a:spcAft>
                <a:spcPts val="0"/>
              </a:spcAft>
              <a:buClr>
                <a:srgbClr val="FFFFFF"/>
              </a:buClr>
              <a:buSzPts val="3000"/>
              <a:buChar char="▫"/>
              <a:defRPr sz="3000" i="1">
                <a:solidFill>
                  <a:srgbClr val="FFFFFF"/>
                </a:solidFill>
              </a:defRPr>
            </a:lvl2pPr>
            <a:lvl3pPr marL="1371600" lvl="2" indent="-419100" rtl="0">
              <a:spcBef>
                <a:spcPts val="0"/>
              </a:spcBef>
              <a:spcAft>
                <a:spcPts val="0"/>
              </a:spcAft>
              <a:buClr>
                <a:srgbClr val="FFFFFF"/>
              </a:buClr>
              <a:buSzPts val="3000"/>
              <a:buChar char="▫"/>
              <a:defRPr sz="3000" i="1">
                <a:solidFill>
                  <a:srgbClr val="FFFFFF"/>
                </a:solidFill>
              </a:defRPr>
            </a:lvl3pPr>
            <a:lvl4pPr marL="1828800" lvl="3" indent="-419100" rtl="0">
              <a:spcBef>
                <a:spcPts val="0"/>
              </a:spcBef>
              <a:spcAft>
                <a:spcPts val="0"/>
              </a:spcAft>
              <a:buClr>
                <a:srgbClr val="FFFFFF"/>
              </a:buClr>
              <a:buSzPts val="3000"/>
              <a:buChar char="▫"/>
              <a:defRPr sz="3000" i="1">
                <a:solidFill>
                  <a:srgbClr val="FFFFFF"/>
                </a:solidFill>
              </a:defRPr>
            </a:lvl4pPr>
            <a:lvl5pPr marL="2286000" lvl="4" indent="-419100" rtl="0">
              <a:spcBef>
                <a:spcPts val="0"/>
              </a:spcBef>
              <a:spcAft>
                <a:spcPts val="0"/>
              </a:spcAft>
              <a:buClr>
                <a:srgbClr val="FFFFFF"/>
              </a:buClr>
              <a:buSzPts val="3000"/>
              <a:buChar char="▫"/>
              <a:defRPr sz="3000" i="1">
                <a:solidFill>
                  <a:srgbClr val="FFFFFF"/>
                </a:solidFill>
              </a:defRPr>
            </a:lvl5pPr>
            <a:lvl6pPr marL="2743200" lvl="5" indent="-419100" rtl="0">
              <a:spcBef>
                <a:spcPts val="0"/>
              </a:spcBef>
              <a:spcAft>
                <a:spcPts val="0"/>
              </a:spcAft>
              <a:buClr>
                <a:srgbClr val="FFFFFF"/>
              </a:buClr>
              <a:buSzPts val="3000"/>
              <a:buChar char="▫"/>
              <a:defRPr sz="3000" i="1">
                <a:solidFill>
                  <a:srgbClr val="FFFFFF"/>
                </a:solidFill>
              </a:defRPr>
            </a:lvl6pPr>
            <a:lvl7pPr marL="3200400" lvl="6" indent="-419100" rtl="0">
              <a:spcBef>
                <a:spcPts val="0"/>
              </a:spcBef>
              <a:spcAft>
                <a:spcPts val="0"/>
              </a:spcAft>
              <a:buClr>
                <a:srgbClr val="FFFFFF"/>
              </a:buClr>
              <a:buSzPts val="3000"/>
              <a:buChar char="●"/>
              <a:defRPr sz="3000" i="1">
                <a:solidFill>
                  <a:srgbClr val="FFFFFF"/>
                </a:solidFill>
              </a:defRPr>
            </a:lvl7pPr>
            <a:lvl8pPr marL="3657600" lvl="7" indent="-419100" rtl="0">
              <a:spcBef>
                <a:spcPts val="0"/>
              </a:spcBef>
              <a:spcAft>
                <a:spcPts val="0"/>
              </a:spcAft>
              <a:buClr>
                <a:srgbClr val="FFFFFF"/>
              </a:buClr>
              <a:buSzPts val="3000"/>
              <a:buChar char="○"/>
              <a:defRPr sz="3000" i="1">
                <a:solidFill>
                  <a:srgbClr val="FFFFFF"/>
                </a:solidFill>
              </a:defRPr>
            </a:lvl8pPr>
            <a:lvl9pPr marL="4114800" lvl="8" indent="-419100">
              <a:spcBef>
                <a:spcPts val="0"/>
              </a:spcBef>
              <a:spcAft>
                <a:spcPts val="0"/>
              </a:spcAft>
              <a:buClr>
                <a:srgbClr val="FFFFFF"/>
              </a:buClr>
              <a:buSzPts val="3000"/>
              <a:buChar char="■"/>
              <a:defRPr sz="3000" i="1">
                <a:solidFill>
                  <a:srgbClr val="FFFFFF"/>
                </a:solidFill>
              </a:defRPr>
            </a:lvl9pPr>
          </a:lstStyle>
          <a:p>
            <a:endParaRPr/>
          </a:p>
        </p:txBody>
      </p:sp>
      <p:sp>
        <p:nvSpPr>
          <p:cNvPr id="1046" name="Shape 1046"/>
          <p:cNvSpPr txBox="1"/>
          <p:nvPr/>
        </p:nvSpPr>
        <p:spPr>
          <a:xfrm>
            <a:off x="659925" y="552100"/>
            <a:ext cx="752400" cy="871600"/>
          </a:xfrm>
          <a:prstGeom prst="rect">
            <a:avLst/>
          </a:prstGeom>
          <a:noFill/>
          <a:ln>
            <a:noFill/>
          </a:ln>
        </p:spPr>
        <p:txBody>
          <a:bodyPr spcFirstLastPara="1" wrap="square" lIns="91425" tIns="91425" rIns="91425" bIns="91425" anchor="t"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 sz="12000" b="0" i="0" u="none" strike="noStrike" kern="0" cap="none" spc="0" normalizeH="0" baseline="0" noProof="0">
                <a:ln>
                  <a:noFill/>
                </a:ln>
                <a:solidFill>
                  <a:srgbClr val="D3EBD5"/>
                </a:solidFill>
                <a:effectLst/>
                <a:uLnTx/>
                <a:uFillTx/>
                <a:latin typeface="Dosis"/>
                <a:ea typeface="Dosis"/>
                <a:cs typeface="Dosis"/>
                <a:sym typeface="Dosis"/>
              </a:rPr>
              <a:t>“</a:t>
            </a:r>
            <a:endParaRPr kumimoji="0" sz="12000" b="0" i="0" u="none" strike="noStrike" kern="0" cap="none" spc="0" normalizeH="0" baseline="0" noProof="0">
              <a:ln>
                <a:noFill/>
              </a:ln>
              <a:solidFill>
                <a:srgbClr val="D3EBD5"/>
              </a:solidFill>
              <a:effectLst/>
              <a:uLnTx/>
              <a:uFillTx/>
              <a:latin typeface="Dosis"/>
              <a:ea typeface="Dosis"/>
              <a:cs typeface="Dosis"/>
              <a:sym typeface="Dosis"/>
            </a:endParaRPr>
          </a:p>
        </p:txBody>
      </p:sp>
      <p:grpSp>
        <p:nvGrpSpPr>
          <p:cNvPr id="1047" name="Shape 1047"/>
          <p:cNvGrpSpPr/>
          <p:nvPr/>
        </p:nvGrpSpPr>
        <p:grpSpPr>
          <a:xfrm rot="10800000">
            <a:off x="8705367" y="38264"/>
            <a:ext cx="410132" cy="6781736"/>
            <a:chOff x="836200" y="238125"/>
            <a:chExt cx="422425" cy="5238750"/>
          </a:xfrm>
        </p:grpSpPr>
        <p:sp>
          <p:nvSpPr>
            <p:cNvPr id="1048" name="Shape 1048"/>
            <p:cNvSpPr/>
            <p:nvPr/>
          </p:nvSpPr>
          <p:spPr>
            <a:xfrm>
              <a:off x="836200" y="23812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003B5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49" name="Shape 1049"/>
            <p:cNvSpPr/>
            <p:nvPr/>
          </p:nvSpPr>
          <p:spPr>
            <a:xfrm>
              <a:off x="836200" y="388625"/>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003B5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50" name="Shape 1050"/>
            <p:cNvSpPr/>
            <p:nvPr/>
          </p:nvSpPr>
          <p:spPr>
            <a:xfrm>
              <a:off x="836200" y="539125"/>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003B5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51" name="Shape 1051"/>
            <p:cNvSpPr/>
            <p:nvPr/>
          </p:nvSpPr>
          <p:spPr>
            <a:xfrm>
              <a:off x="836200" y="689650"/>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003B5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52" name="Shape 1052"/>
            <p:cNvSpPr/>
            <p:nvPr/>
          </p:nvSpPr>
          <p:spPr>
            <a:xfrm>
              <a:off x="836200" y="840150"/>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003B5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53" name="Shape 1053"/>
            <p:cNvSpPr/>
            <p:nvPr/>
          </p:nvSpPr>
          <p:spPr>
            <a:xfrm>
              <a:off x="836200" y="99067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003B5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54" name="Shape 1054"/>
            <p:cNvSpPr/>
            <p:nvPr/>
          </p:nvSpPr>
          <p:spPr>
            <a:xfrm>
              <a:off x="836200" y="114117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003B5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55" name="Shape 1055"/>
            <p:cNvSpPr/>
            <p:nvPr/>
          </p:nvSpPr>
          <p:spPr>
            <a:xfrm>
              <a:off x="836200" y="1291700"/>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003B5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56" name="Shape 1056"/>
            <p:cNvSpPr/>
            <p:nvPr/>
          </p:nvSpPr>
          <p:spPr>
            <a:xfrm>
              <a:off x="836200" y="1442200"/>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003B5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57" name="Shape 1057"/>
            <p:cNvSpPr/>
            <p:nvPr/>
          </p:nvSpPr>
          <p:spPr>
            <a:xfrm>
              <a:off x="836200" y="1592700"/>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003B5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58" name="Shape 1058"/>
            <p:cNvSpPr/>
            <p:nvPr/>
          </p:nvSpPr>
          <p:spPr>
            <a:xfrm>
              <a:off x="836200" y="1743225"/>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003B5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59" name="Shape 1059"/>
            <p:cNvSpPr/>
            <p:nvPr/>
          </p:nvSpPr>
          <p:spPr>
            <a:xfrm>
              <a:off x="836200" y="189372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003B5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60" name="Shape 1060"/>
            <p:cNvSpPr/>
            <p:nvPr/>
          </p:nvSpPr>
          <p:spPr>
            <a:xfrm>
              <a:off x="836200" y="2044250"/>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003B5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61" name="Shape 1061"/>
            <p:cNvSpPr/>
            <p:nvPr/>
          </p:nvSpPr>
          <p:spPr>
            <a:xfrm>
              <a:off x="836200" y="2194750"/>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003B5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62" name="Shape 1062"/>
            <p:cNvSpPr/>
            <p:nvPr/>
          </p:nvSpPr>
          <p:spPr>
            <a:xfrm>
              <a:off x="836200" y="234527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003B5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63" name="Shape 1063"/>
            <p:cNvSpPr/>
            <p:nvPr/>
          </p:nvSpPr>
          <p:spPr>
            <a:xfrm>
              <a:off x="836200" y="249577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003B5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64" name="Shape 1064"/>
            <p:cNvSpPr/>
            <p:nvPr/>
          </p:nvSpPr>
          <p:spPr>
            <a:xfrm>
              <a:off x="836200" y="2646275"/>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003B5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65" name="Shape 1065"/>
            <p:cNvSpPr/>
            <p:nvPr/>
          </p:nvSpPr>
          <p:spPr>
            <a:xfrm>
              <a:off x="836200" y="2796800"/>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003B5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66" name="Shape 1066"/>
            <p:cNvSpPr/>
            <p:nvPr/>
          </p:nvSpPr>
          <p:spPr>
            <a:xfrm>
              <a:off x="836200" y="2947300"/>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003B5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67" name="Shape 1067"/>
            <p:cNvSpPr/>
            <p:nvPr/>
          </p:nvSpPr>
          <p:spPr>
            <a:xfrm>
              <a:off x="836200" y="309782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003B5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68" name="Shape 1068"/>
            <p:cNvSpPr/>
            <p:nvPr/>
          </p:nvSpPr>
          <p:spPr>
            <a:xfrm>
              <a:off x="836200" y="324832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003B5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69" name="Shape 1069"/>
            <p:cNvSpPr/>
            <p:nvPr/>
          </p:nvSpPr>
          <p:spPr>
            <a:xfrm>
              <a:off x="836200" y="3398850"/>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003B5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70" name="Shape 1070"/>
            <p:cNvSpPr/>
            <p:nvPr/>
          </p:nvSpPr>
          <p:spPr>
            <a:xfrm>
              <a:off x="836200" y="3549350"/>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003B5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71" name="Shape 1071"/>
            <p:cNvSpPr/>
            <p:nvPr/>
          </p:nvSpPr>
          <p:spPr>
            <a:xfrm>
              <a:off x="836200" y="369987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003B5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72" name="Shape 1072"/>
            <p:cNvSpPr/>
            <p:nvPr/>
          </p:nvSpPr>
          <p:spPr>
            <a:xfrm>
              <a:off x="836200" y="3850375"/>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003B5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73" name="Shape 1073"/>
            <p:cNvSpPr/>
            <p:nvPr/>
          </p:nvSpPr>
          <p:spPr>
            <a:xfrm>
              <a:off x="836200" y="4000875"/>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003B5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74" name="Shape 1074"/>
            <p:cNvSpPr/>
            <p:nvPr/>
          </p:nvSpPr>
          <p:spPr>
            <a:xfrm>
              <a:off x="836200" y="4151400"/>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003B5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75" name="Shape 1075"/>
            <p:cNvSpPr/>
            <p:nvPr/>
          </p:nvSpPr>
          <p:spPr>
            <a:xfrm>
              <a:off x="836200" y="4301900"/>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003B5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76" name="Shape 1076"/>
            <p:cNvSpPr/>
            <p:nvPr/>
          </p:nvSpPr>
          <p:spPr>
            <a:xfrm>
              <a:off x="836200" y="445242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003B5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77" name="Shape 1077"/>
            <p:cNvSpPr/>
            <p:nvPr/>
          </p:nvSpPr>
          <p:spPr>
            <a:xfrm>
              <a:off x="836200" y="460292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003B5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78" name="Shape 1078"/>
            <p:cNvSpPr/>
            <p:nvPr/>
          </p:nvSpPr>
          <p:spPr>
            <a:xfrm>
              <a:off x="836200" y="4753450"/>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003B5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79" name="Shape 1079"/>
            <p:cNvSpPr/>
            <p:nvPr/>
          </p:nvSpPr>
          <p:spPr>
            <a:xfrm>
              <a:off x="836200" y="4903950"/>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003B5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80" name="Shape 1080"/>
            <p:cNvSpPr/>
            <p:nvPr/>
          </p:nvSpPr>
          <p:spPr>
            <a:xfrm>
              <a:off x="836200" y="5054450"/>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003B5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81" name="Shape 1081"/>
            <p:cNvSpPr/>
            <p:nvPr/>
          </p:nvSpPr>
          <p:spPr>
            <a:xfrm>
              <a:off x="836200" y="5204975"/>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003B5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82" name="Shape 1082"/>
            <p:cNvSpPr/>
            <p:nvPr/>
          </p:nvSpPr>
          <p:spPr>
            <a:xfrm>
              <a:off x="836200" y="535547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003B5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83" name="Shape 1083"/>
            <p:cNvSpPr/>
            <p:nvPr/>
          </p:nvSpPr>
          <p:spPr>
            <a:xfrm>
              <a:off x="986700" y="388625"/>
              <a:ext cx="121400" cy="121400"/>
            </a:xfrm>
            <a:custGeom>
              <a:avLst/>
              <a:gdLst/>
              <a:ahLst/>
              <a:cxnLst/>
              <a:rect l="0" t="0" r="0" b="0"/>
              <a:pathLst>
                <a:path w="4856" h="4856" extrusionOk="0">
                  <a:moveTo>
                    <a:pt x="0" y="0"/>
                  </a:moveTo>
                  <a:lnTo>
                    <a:pt x="0" y="4856"/>
                  </a:lnTo>
                  <a:lnTo>
                    <a:pt x="4856" y="4856"/>
                  </a:lnTo>
                  <a:lnTo>
                    <a:pt x="4856" y="0"/>
                  </a:lnTo>
                  <a:close/>
                </a:path>
              </a:pathLst>
            </a:custGeom>
            <a:solidFill>
              <a:srgbClr val="003B5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84" name="Shape 1084"/>
            <p:cNvSpPr/>
            <p:nvPr/>
          </p:nvSpPr>
          <p:spPr>
            <a:xfrm>
              <a:off x="986700" y="539125"/>
              <a:ext cx="121400" cy="121425"/>
            </a:xfrm>
            <a:custGeom>
              <a:avLst/>
              <a:gdLst/>
              <a:ahLst/>
              <a:cxnLst/>
              <a:rect l="0" t="0" r="0" b="0"/>
              <a:pathLst>
                <a:path w="4856" h="4857" extrusionOk="0">
                  <a:moveTo>
                    <a:pt x="0" y="1"/>
                  </a:moveTo>
                  <a:lnTo>
                    <a:pt x="0" y="4856"/>
                  </a:lnTo>
                  <a:lnTo>
                    <a:pt x="4856" y="4856"/>
                  </a:lnTo>
                  <a:lnTo>
                    <a:pt x="4856" y="1"/>
                  </a:lnTo>
                  <a:close/>
                </a:path>
              </a:pathLst>
            </a:custGeom>
            <a:solidFill>
              <a:srgbClr val="003B5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85" name="Shape 1085"/>
            <p:cNvSpPr/>
            <p:nvPr/>
          </p:nvSpPr>
          <p:spPr>
            <a:xfrm>
              <a:off x="986700" y="840150"/>
              <a:ext cx="121400" cy="121400"/>
            </a:xfrm>
            <a:custGeom>
              <a:avLst/>
              <a:gdLst/>
              <a:ahLst/>
              <a:cxnLst/>
              <a:rect l="0" t="0" r="0" b="0"/>
              <a:pathLst>
                <a:path w="4856" h="4856" extrusionOk="0">
                  <a:moveTo>
                    <a:pt x="0" y="1"/>
                  </a:moveTo>
                  <a:lnTo>
                    <a:pt x="0" y="4856"/>
                  </a:lnTo>
                  <a:lnTo>
                    <a:pt x="4856" y="4856"/>
                  </a:lnTo>
                  <a:lnTo>
                    <a:pt x="4856" y="1"/>
                  </a:lnTo>
                  <a:close/>
                </a:path>
              </a:pathLst>
            </a:custGeom>
            <a:solidFill>
              <a:srgbClr val="003B5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86" name="Shape 1086"/>
            <p:cNvSpPr/>
            <p:nvPr/>
          </p:nvSpPr>
          <p:spPr>
            <a:xfrm>
              <a:off x="986700" y="1141175"/>
              <a:ext cx="121400" cy="121400"/>
            </a:xfrm>
            <a:custGeom>
              <a:avLst/>
              <a:gdLst/>
              <a:ahLst/>
              <a:cxnLst/>
              <a:rect l="0" t="0" r="0" b="0"/>
              <a:pathLst>
                <a:path w="4856" h="4856" extrusionOk="0">
                  <a:moveTo>
                    <a:pt x="0" y="1"/>
                  </a:moveTo>
                  <a:lnTo>
                    <a:pt x="0" y="4856"/>
                  </a:lnTo>
                  <a:lnTo>
                    <a:pt x="4856" y="4856"/>
                  </a:lnTo>
                  <a:lnTo>
                    <a:pt x="4856" y="1"/>
                  </a:lnTo>
                  <a:close/>
                </a:path>
              </a:pathLst>
            </a:custGeom>
            <a:solidFill>
              <a:srgbClr val="003B5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87" name="Shape 1087"/>
            <p:cNvSpPr/>
            <p:nvPr/>
          </p:nvSpPr>
          <p:spPr>
            <a:xfrm>
              <a:off x="986700" y="1291700"/>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003B5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88" name="Shape 1088"/>
            <p:cNvSpPr/>
            <p:nvPr/>
          </p:nvSpPr>
          <p:spPr>
            <a:xfrm>
              <a:off x="986700" y="1743225"/>
              <a:ext cx="121400" cy="121400"/>
            </a:xfrm>
            <a:custGeom>
              <a:avLst/>
              <a:gdLst/>
              <a:ahLst/>
              <a:cxnLst/>
              <a:rect l="0" t="0" r="0" b="0"/>
              <a:pathLst>
                <a:path w="4856" h="4856" extrusionOk="0">
                  <a:moveTo>
                    <a:pt x="0" y="0"/>
                  </a:moveTo>
                  <a:lnTo>
                    <a:pt x="0" y="4856"/>
                  </a:lnTo>
                  <a:lnTo>
                    <a:pt x="4856" y="4856"/>
                  </a:lnTo>
                  <a:lnTo>
                    <a:pt x="4856" y="0"/>
                  </a:lnTo>
                  <a:close/>
                </a:path>
              </a:pathLst>
            </a:custGeom>
            <a:solidFill>
              <a:srgbClr val="003B5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89" name="Shape 1089"/>
            <p:cNvSpPr/>
            <p:nvPr/>
          </p:nvSpPr>
          <p:spPr>
            <a:xfrm>
              <a:off x="986700" y="1893725"/>
              <a:ext cx="121400" cy="121400"/>
            </a:xfrm>
            <a:custGeom>
              <a:avLst/>
              <a:gdLst/>
              <a:ahLst/>
              <a:cxnLst/>
              <a:rect l="0" t="0" r="0" b="0"/>
              <a:pathLst>
                <a:path w="4856" h="4856" extrusionOk="0">
                  <a:moveTo>
                    <a:pt x="0" y="1"/>
                  </a:moveTo>
                  <a:lnTo>
                    <a:pt x="0" y="4856"/>
                  </a:lnTo>
                  <a:lnTo>
                    <a:pt x="4856" y="4856"/>
                  </a:lnTo>
                  <a:lnTo>
                    <a:pt x="4856" y="1"/>
                  </a:lnTo>
                  <a:close/>
                </a:path>
              </a:pathLst>
            </a:custGeom>
            <a:solidFill>
              <a:srgbClr val="003B5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90" name="Shape 1090"/>
            <p:cNvSpPr/>
            <p:nvPr/>
          </p:nvSpPr>
          <p:spPr>
            <a:xfrm>
              <a:off x="986700" y="2194750"/>
              <a:ext cx="121400" cy="121400"/>
            </a:xfrm>
            <a:custGeom>
              <a:avLst/>
              <a:gdLst/>
              <a:ahLst/>
              <a:cxnLst/>
              <a:rect l="0" t="0" r="0" b="0"/>
              <a:pathLst>
                <a:path w="4856" h="4856" extrusionOk="0">
                  <a:moveTo>
                    <a:pt x="0" y="1"/>
                  </a:moveTo>
                  <a:lnTo>
                    <a:pt x="0" y="4856"/>
                  </a:lnTo>
                  <a:lnTo>
                    <a:pt x="4856" y="4856"/>
                  </a:lnTo>
                  <a:lnTo>
                    <a:pt x="4856" y="1"/>
                  </a:lnTo>
                  <a:close/>
                </a:path>
              </a:pathLst>
            </a:custGeom>
            <a:solidFill>
              <a:srgbClr val="003B5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91" name="Shape 1091"/>
            <p:cNvSpPr/>
            <p:nvPr/>
          </p:nvSpPr>
          <p:spPr>
            <a:xfrm>
              <a:off x="986700" y="2345275"/>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003B5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92" name="Shape 1092"/>
            <p:cNvSpPr/>
            <p:nvPr/>
          </p:nvSpPr>
          <p:spPr>
            <a:xfrm>
              <a:off x="986700" y="2495775"/>
              <a:ext cx="121400" cy="121400"/>
            </a:xfrm>
            <a:custGeom>
              <a:avLst/>
              <a:gdLst/>
              <a:ahLst/>
              <a:cxnLst/>
              <a:rect l="0" t="0" r="0" b="0"/>
              <a:pathLst>
                <a:path w="4856" h="4856" extrusionOk="0">
                  <a:moveTo>
                    <a:pt x="0" y="1"/>
                  </a:moveTo>
                  <a:lnTo>
                    <a:pt x="0" y="4856"/>
                  </a:lnTo>
                  <a:lnTo>
                    <a:pt x="4856" y="4856"/>
                  </a:lnTo>
                  <a:lnTo>
                    <a:pt x="4856" y="1"/>
                  </a:lnTo>
                  <a:close/>
                </a:path>
              </a:pathLst>
            </a:custGeom>
            <a:solidFill>
              <a:srgbClr val="003B5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93" name="Shape 1093"/>
            <p:cNvSpPr/>
            <p:nvPr/>
          </p:nvSpPr>
          <p:spPr>
            <a:xfrm>
              <a:off x="986700" y="2796800"/>
              <a:ext cx="121400" cy="121400"/>
            </a:xfrm>
            <a:custGeom>
              <a:avLst/>
              <a:gdLst/>
              <a:ahLst/>
              <a:cxnLst/>
              <a:rect l="0" t="0" r="0" b="0"/>
              <a:pathLst>
                <a:path w="4856" h="4856" extrusionOk="0">
                  <a:moveTo>
                    <a:pt x="0" y="0"/>
                  </a:moveTo>
                  <a:lnTo>
                    <a:pt x="0" y="4856"/>
                  </a:lnTo>
                  <a:lnTo>
                    <a:pt x="4856" y="4856"/>
                  </a:lnTo>
                  <a:lnTo>
                    <a:pt x="4856" y="0"/>
                  </a:lnTo>
                  <a:close/>
                </a:path>
              </a:pathLst>
            </a:custGeom>
            <a:solidFill>
              <a:srgbClr val="003B5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94" name="Shape 1094"/>
            <p:cNvSpPr/>
            <p:nvPr/>
          </p:nvSpPr>
          <p:spPr>
            <a:xfrm>
              <a:off x="986700" y="2947300"/>
              <a:ext cx="121400" cy="121425"/>
            </a:xfrm>
            <a:custGeom>
              <a:avLst/>
              <a:gdLst/>
              <a:ahLst/>
              <a:cxnLst/>
              <a:rect l="0" t="0" r="0" b="0"/>
              <a:pathLst>
                <a:path w="4856" h="4857" extrusionOk="0">
                  <a:moveTo>
                    <a:pt x="0" y="1"/>
                  </a:moveTo>
                  <a:lnTo>
                    <a:pt x="0" y="4856"/>
                  </a:lnTo>
                  <a:lnTo>
                    <a:pt x="4856" y="4856"/>
                  </a:lnTo>
                  <a:lnTo>
                    <a:pt x="4856" y="1"/>
                  </a:lnTo>
                  <a:close/>
                </a:path>
              </a:pathLst>
            </a:custGeom>
            <a:solidFill>
              <a:srgbClr val="003B5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95" name="Shape 1095"/>
            <p:cNvSpPr/>
            <p:nvPr/>
          </p:nvSpPr>
          <p:spPr>
            <a:xfrm>
              <a:off x="986700" y="3097825"/>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003B5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96" name="Shape 1096"/>
            <p:cNvSpPr/>
            <p:nvPr/>
          </p:nvSpPr>
          <p:spPr>
            <a:xfrm>
              <a:off x="986700" y="3549350"/>
              <a:ext cx="121400" cy="121400"/>
            </a:xfrm>
            <a:custGeom>
              <a:avLst/>
              <a:gdLst/>
              <a:ahLst/>
              <a:cxnLst/>
              <a:rect l="0" t="0" r="0" b="0"/>
              <a:pathLst>
                <a:path w="4856" h="4856" extrusionOk="0">
                  <a:moveTo>
                    <a:pt x="0" y="1"/>
                  </a:moveTo>
                  <a:lnTo>
                    <a:pt x="0" y="4856"/>
                  </a:lnTo>
                  <a:lnTo>
                    <a:pt x="4856" y="4856"/>
                  </a:lnTo>
                  <a:lnTo>
                    <a:pt x="4856" y="1"/>
                  </a:lnTo>
                  <a:close/>
                </a:path>
              </a:pathLst>
            </a:custGeom>
            <a:solidFill>
              <a:srgbClr val="003B5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97" name="Shape 1097"/>
            <p:cNvSpPr/>
            <p:nvPr/>
          </p:nvSpPr>
          <p:spPr>
            <a:xfrm>
              <a:off x="986700" y="3699875"/>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003B5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98" name="Shape 1098"/>
            <p:cNvSpPr/>
            <p:nvPr/>
          </p:nvSpPr>
          <p:spPr>
            <a:xfrm>
              <a:off x="986700" y="3850375"/>
              <a:ext cx="121400" cy="121400"/>
            </a:xfrm>
            <a:custGeom>
              <a:avLst/>
              <a:gdLst/>
              <a:ahLst/>
              <a:cxnLst/>
              <a:rect l="0" t="0" r="0" b="0"/>
              <a:pathLst>
                <a:path w="4856" h="4856" extrusionOk="0">
                  <a:moveTo>
                    <a:pt x="0" y="0"/>
                  </a:moveTo>
                  <a:lnTo>
                    <a:pt x="0" y="4856"/>
                  </a:lnTo>
                  <a:lnTo>
                    <a:pt x="4856" y="4856"/>
                  </a:lnTo>
                  <a:lnTo>
                    <a:pt x="4856" y="0"/>
                  </a:lnTo>
                  <a:close/>
                </a:path>
              </a:pathLst>
            </a:custGeom>
            <a:solidFill>
              <a:srgbClr val="003B5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99" name="Shape 1099"/>
            <p:cNvSpPr/>
            <p:nvPr/>
          </p:nvSpPr>
          <p:spPr>
            <a:xfrm>
              <a:off x="986700" y="4151400"/>
              <a:ext cx="121400" cy="121400"/>
            </a:xfrm>
            <a:custGeom>
              <a:avLst/>
              <a:gdLst/>
              <a:ahLst/>
              <a:cxnLst/>
              <a:rect l="0" t="0" r="0" b="0"/>
              <a:pathLst>
                <a:path w="4856" h="4856" extrusionOk="0">
                  <a:moveTo>
                    <a:pt x="0" y="0"/>
                  </a:moveTo>
                  <a:lnTo>
                    <a:pt x="0" y="4856"/>
                  </a:lnTo>
                  <a:lnTo>
                    <a:pt x="4856" y="4856"/>
                  </a:lnTo>
                  <a:lnTo>
                    <a:pt x="4856" y="0"/>
                  </a:lnTo>
                  <a:close/>
                </a:path>
              </a:pathLst>
            </a:custGeom>
            <a:solidFill>
              <a:srgbClr val="003B5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00" name="Shape 1100"/>
            <p:cNvSpPr/>
            <p:nvPr/>
          </p:nvSpPr>
          <p:spPr>
            <a:xfrm>
              <a:off x="986700" y="4301900"/>
              <a:ext cx="121400" cy="121400"/>
            </a:xfrm>
            <a:custGeom>
              <a:avLst/>
              <a:gdLst/>
              <a:ahLst/>
              <a:cxnLst/>
              <a:rect l="0" t="0" r="0" b="0"/>
              <a:pathLst>
                <a:path w="4856" h="4856" extrusionOk="0">
                  <a:moveTo>
                    <a:pt x="0" y="1"/>
                  </a:moveTo>
                  <a:lnTo>
                    <a:pt x="0" y="4856"/>
                  </a:lnTo>
                  <a:lnTo>
                    <a:pt x="4856" y="4856"/>
                  </a:lnTo>
                  <a:lnTo>
                    <a:pt x="4856" y="1"/>
                  </a:lnTo>
                  <a:close/>
                </a:path>
              </a:pathLst>
            </a:custGeom>
            <a:solidFill>
              <a:srgbClr val="003B5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01" name="Shape 1101"/>
            <p:cNvSpPr/>
            <p:nvPr/>
          </p:nvSpPr>
          <p:spPr>
            <a:xfrm>
              <a:off x="986700" y="4452425"/>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003B5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02" name="Shape 1102"/>
            <p:cNvSpPr/>
            <p:nvPr/>
          </p:nvSpPr>
          <p:spPr>
            <a:xfrm>
              <a:off x="986700" y="4602925"/>
              <a:ext cx="121400" cy="121400"/>
            </a:xfrm>
            <a:custGeom>
              <a:avLst/>
              <a:gdLst/>
              <a:ahLst/>
              <a:cxnLst/>
              <a:rect l="0" t="0" r="0" b="0"/>
              <a:pathLst>
                <a:path w="4856" h="4856" extrusionOk="0">
                  <a:moveTo>
                    <a:pt x="0" y="1"/>
                  </a:moveTo>
                  <a:lnTo>
                    <a:pt x="0" y="4856"/>
                  </a:lnTo>
                  <a:lnTo>
                    <a:pt x="4856" y="4856"/>
                  </a:lnTo>
                  <a:lnTo>
                    <a:pt x="4856" y="1"/>
                  </a:lnTo>
                  <a:close/>
                </a:path>
              </a:pathLst>
            </a:custGeom>
            <a:solidFill>
              <a:srgbClr val="003B5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03" name="Shape 1103"/>
            <p:cNvSpPr/>
            <p:nvPr/>
          </p:nvSpPr>
          <p:spPr>
            <a:xfrm>
              <a:off x="986700" y="4903950"/>
              <a:ext cx="121400" cy="121400"/>
            </a:xfrm>
            <a:custGeom>
              <a:avLst/>
              <a:gdLst/>
              <a:ahLst/>
              <a:cxnLst/>
              <a:rect l="0" t="0" r="0" b="0"/>
              <a:pathLst>
                <a:path w="4856" h="4856" extrusionOk="0">
                  <a:moveTo>
                    <a:pt x="0" y="1"/>
                  </a:moveTo>
                  <a:lnTo>
                    <a:pt x="0" y="4856"/>
                  </a:lnTo>
                  <a:lnTo>
                    <a:pt x="4856" y="4856"/>
                  </a:lnTo>
                  <a:lnTo>
                    <a:pt x="4856" y="1"/>
                  </a:lnTo>
                  <a:close/>
                </a:path>
              </a:pathLst>
            </a:custGeom>
            <a:solidFill>
              <a:srgbClr val="003B5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04" name="Shape 1104"/>
            <p:cNvSpPr/>
            <p:nvPr/>
          </p:nvSpPr>
          <p:spPr>
            <a:xfrm>
              <a:off x="986700" y="5054450"/>
              <a:ext cx="121400" cy="121425"/>
            </a:xfrm>
            <a:custGeom>
              <a:avLst/>
              <a:gdLst/>
              <a:ahLst/>
              <a:cxnLst/>
              <a:rect l="0" t="0" r="0" b="0"/>
              <a:pathLst>
                <a:path w="4856" h="4857" extrusionOk="0">
                  <a:moveTo>
                    <a:pt x="0" y="1"/>
                  </a:moveTo>
                  <a:lnTo>
                    <a:pt x="0" y="4856"/>
                  </a:lnTo>
                  <a:lnTo>
                    <a:pt x="4856" y="4856"/>
                  </a:lnTo>
                  <a:lnTo>
                    <a:pt x="4856" y="1"/>
                  </a:lnTo>
                  <a:close/>
                </a:path>
              </a:pathLst>
            </a:custGeom>
            <a:solidFill>
              <a:srgbClr val="003B5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05" name="Shape 1105"/>
            <p:cNvSpPr/>
            <p:nvPr/>
          </p:nvSpPr>
          <p:spPr>
            <a:xfrm>
              <a:off x="986700" y="5355475"/>
              <a:ext cx="121400" cy="121400"/>
            </a:xfrm>
            <a:custGeom>
              <a:avLst/>
              <a:gdLst/>
              <a:ahLst/>
              <a:cxnLst/>
              <a:rect l="0" t="0" r="0" b="0"/>
              <a:pathLst>
                <a:path w="4856" h="4856" extrusionOk="0">
                  <a:moveTo>
                    <a:pt x="0" y="1"/>
                  </a:moveTo>
                  <a:lnTo>
                    <a:pt x="0" y="4856"/>
                  </a:lnTo>
                  <a:lnTo>
                    <a:pt x="4856" y="4856"/>
                  </a:lnTo>
                  <a:lnTo>
                    <a:pt x="4856" y="1"/>
                  </a:lnTo>
                  <a:close/>
                </a:path>
              </a:pathLst>
            </a:custGeom>
            <a:solidFill>
              <a:srgbClr val="003B5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06" name="Shape 1106"/>
            <p:cNvSpPr/>
            <p:nvPr/>
          </p:nvSpPr>
          <p:spPr>
            <a:xfrm>
              <a:off x="1137200" y="238125"/>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003B5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07" name="Shape 1107"/>
            <p:cNvSpPr/>
            <p:nvPr/>
          </p:nvSpPr>
          <p:spPr>
            <a:xfrm>
              <a:off x="1137200" y="539125"/>
              <a:ext cx="121425" cy="121425"/>
            </a:xfrm>
            <a:custGeom>
              <a:avLst/>
              <a:gdLst/>
              <a:ahLst/>
              <a:cxnLst/>
              <a:rect l="0" t="0" r="0" b="0"/>
              <a:pathLst>
                <a:path w="4857" h="4857" extrusionOk="0">
                  <a:moveTo>
                    <a:pt x="1" y="1"/>
                  </a:moveTo>
                  <a:lnTo>
                    <a:pt x="1" y="4856"/>
                  </a:lnTo>
                  <a:lnTo>
                    <a:pt x="4856" y="4856"/>
                  </a:lnTo>
                  <a:lnTo>
                    <a:pt x="4856" y="1"/>
                  </a:lnTo>
                  <a:close/>
                </a:path>
              </a:pathLst>
            </a:custGeom>
            <a:solidFill>
              <a:srgbClr val="003B5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08" name="Shape 1108"/>
            <p:cNvSpPr/>
            <p:nvPr/>
          </p:nvSpPr>
          <p:spPr>
            <a:xfrm>
              <a:off x="1137200" y="990675"/>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003B5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09" name="Shape 1109"/>
            <p:cNvSpPr/>
            <p:nvPr/>
          </p:nvSpPr>
          <p:spPr>
            <a:xfrm>
              <a:off x="1137200" y="1141175"/>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003B5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10" name="Shape 1110"/>
            <p:cNvSpPr/>
            <p:nvPr/>
          </p:nvSpPr>
          <p:spPr>
            <a:xfrm>
              <a:off x="1137200" y="1442200"/>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003B5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11" name="Shape 1111"/>
            <p:cNvSpPr/>
            <p:nvPr/>
          </p:nvSpPr>
          <p:spPr>
            <a:xfrm>
              <a:off x="1137200" y="1592700"/>
              <a:ext cx="121425" cy="121425"/>
            </a:xfrm>
            <a:custGeom>
              <a:avLst/>
              <a:gdLst/>
              <a:ahLst/>
              <a:cxnLst/>
              <a:rect l="0" t="0" r="0" b="0"/>
              <a:pathLst>
                <a:path w="4857" h="4857" extrusionOk="0">
                  <a:moveTo>
                    <a:pt x="1" y="1"/>
                  </a:moveTo>
                  <a:lnTo>
                    <a:pt x="1" y="4856"/>
                  </a:lnTo>
                  <a:lnTo>
                    <a:pt x="4856" y="4856"/>
                  </a:lnTo>
                  <a:lnTo>
                    <a:pt x="4856" y="1"/>
                  </a:lnTo>
                  <a:close/>
                </a:path>
              </a:pathLst>
            </a:custGeom>
            <a:solidFill>
              <a:srgbClr val="003B5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12" name="Shape 1112"/>
            <p:cNvSpPr/>
            <p:nvPr/>
          </p:nvSpPr>
          <p:spPr>
            <a:xfrm>
              <a:off x="1137200" y="2194750"/>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003B5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13" name="Shape 1113"/>
            <p:cNvSpPr/>
            <p:nvPr/>
          </p:nvSpPr>
          <p:spPr>
            <a:xfrm>
              <a:off x="1137200" y="2345275"/>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003B5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14" name="Shape 1114"/>
            <p:cNvSpPr/>
            <p:nvPr/>
          </p:nvSpPr>
          <p:spPr>
            <a:xfrm>
              <a:off x="1137200" y="2495775"/>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003B5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15" name="Shape 1115"/>
            <p:cNvSpPr/>
            <p:nvPr/>
          </p:nvSpPr>
          <p:spPr>
            <a:xfrm>
              <a:off x="1137200" y="2646275"/>
              <a:ext cx="121425" cy="121425"/>
            </a:xfrm>
            <a:custGeom>
              <a:avLst/>
              <a:gdLst/>
              <a:ahLst/>
              <a:cxnLst/>
              <a:rect l="0" t="0" r="0" b="0"/>
              <a:pathLst>
                <a:path w="4857" h="4857" extrusionOk="0">
                  <a:moveTo>
                    <a:pt x="1" y="1"/>
                  </a:moveTo>
                  <a:lnTo>
                    <a:pt x="1" y="4856"/>
                  </a:lnTo>
                  <a:lnTo>
                    <a:pt x="4856" y="4856"/>
                  </a:lnTo>
                  <a:lnTo>
                    <a:pt x="4856" y="1"/>
                  </a:lnTo>
                  <a:close/>
                </a:path>
              </a:pathLst>
            </a:custGeom>
            <a:solidFill>
              <a:srgbClr val="003B5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16" name="Shape 1116"/>
            <p:cNvSpPr/>
            <p:nvPr/>
          </p:nvSpPr>
          <p:spPr>
            <a:xfrm>
              <a:off x="1137200" y="2947300"/>
              <a:ext cx="121425" cy="121425"/>
            </a:xfrm>
            <a:custGeom>
              <a:avLst/>
              <a:gdLst/>
              <a:ahLst/>
              <a:cxnLst/>
              <a:rect l="0" t="0" r="0" b="0"/>
              <a:pathLst>
                <a:path w="4857" h="4857" extrusionOk="0">
                  <a:moveTo>
                    <a:pt x="1" y="1"/>
                  </a:moveTo>
                  <a:lnTo>
                    <a:pt x="1" y="4856"/>
                  </a:lnTo>
                  <a:lnTo>
                    <a:pt x="4856" y="4856"/>
                  </a:lnTo>
                  <a:lnTo>
                    <a:pt x="4856" y="1"/>
                  </a:lnTo>
                  <a:close/>
                </a:path>
              </a:pathLst>
            </a:custGeom>
            <a:solidFill>
              <a:srgbClr val="003B5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17" name="Shape 1117"/>
            <p:cNvSpPr/>
            <p:nvPr/>
          </p:nvSpPr>
          <p:spPr>
            <a:xfrm>
              <a:off x="1137200" y="3248325"/>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003B5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18" name="Shape 1118"/>
            <p:cNvSpPr/>
            <p:nvPr/>
          </p:nvSpPr>
          <p:spPr>
            <a:xfrm>
              <a:off x="1137200" y="3398850"/>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003B5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19" name="Shape 1119"/>
            <p:cNvSpPr/>
            <p:nvPr/>
          </p:nvSpPr>
          <p:spPr>
            <a:xfrm>
              <a:off x="1137200" y="3699875"/>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003B5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20" name="Shape 1120"/>
            <p:cNvSpPr/>
            <p:nvPr/>
          </p:nvSpPr>
          <p:spPr>
            <a:xfrm>
              <a:off x="1137200" y="3850375"/>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003B5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21" name="Shape 1121"/>
            <p:cNvSpPr/>
            <p:nvPr/>
          </p:nvSpPr>
          <p:spPr>
            <a:xfrm>
              <a:off x="1137200" y="4000875"/>
              <a:ext cx="121425" cy="121425"/>
            </a:xfrm>
            <a:custGeom>
              <a:avLst/>
              <a:gdLst/>
              <a:ahLst/>
              <a:cxnLst/>
              <a:rect l="0" t="0" r="0" b="0"/>
              <a:pathLst>
                <a:path w="4857" h="4857" extrusionOk="0">
                  <a:moveTo>
                    <a:pt x="1" y="1"/>
                  </a:moveTo>
                  <a:lnTo>
                    <a:pt x="1" y="4856"/>
                  </a:lnTo>
                  <a:lnTo>
                    <a:pt x="4856" y="4856"/>
                  </a:lnTo>
                  <a:lnTo>
                    <a:pt x="4856" y="1"/>
                  </a:lnTo>
                  <a:close/>
                </a:path>
              </a:pathLst>
            </a:custGeom>
            <a:solidFill>
              <a:srgbClr val="003B5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22" name="Shape 1122"/>
            <p:cNvSpPr/>
            <p:nvPr/>
          </p:nvSpPr>
          <p:spPr>
            <a:xfrm>
              <a:off x="1137200" y="4151400"/>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003B5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23" name="Shape 1123"/>
            <p:cNvSpPr/>
            <p:nvPr/>
          </p:nvSpPr>
          <p:spPr>
            <a:xfrm>
              <a:off x="1137200" y="4602925"/>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003B5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24" name="Shape 1124"/>
            <p:cNvSpPr/>
            <p:nvPr/>
          </p:nvSpPr>
          <p:spPr>
            <a:xfrm>
              <a:off x="1137200" y="4753450"/>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003B5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25" name="Shape 1125"/>
            <p:cNvSpPr/>
            <p:nvPr/>
          </p:nvSpPr>
          <p:spPr>
            <a:xfrm>
              <a:off x="1137200" y="5054450"/>
              <a:ext cx="121425" cy="121425"/>
            </a:xfrm>
            <a:custGeom>
              <a:avLst/>
              <a:gdLst/>
              <a:ahLst/>
              <a:cxnLst/>
              <a:rect l="0" t="0" r="0" b="0"/>
              <a:pathLst>
                <a:path w="4857" h="4857" extrusionOk="0">
                  <a:moveTo>
                    <a:pt x="1" y="1"/>
                  </a:moveTo>
                  <a:lnTo>
                    <a:pt x="1" y="4856"/>
                  </a:lnTo>
                  <a:lnTo>
                    <a:pt x="4856" y="4856"/>
                  </a:lnTo>
                  <a:lnTo>
                    <a:pt x="4856" y="1"/>
                  </a:lnTo>
                  <a:close/>
                </a:path>
              </a:pathLst>
            </a:custGeom>
            <a:solidFill>
              <a:srgbClr val="003B5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26" name="Shape 1126"/>
            <p:cNvSpPr/>
            <p:nvPr/>
          </p:nvSpPr>
          <p:spPr>
            <a:xfrm>
              <a:off x="1137200" y="5204975"/>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003B5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27" name="Shape 1127"/>
            <p:cNvSpPr/>
            <p:nvPr/>
          </p:nvSpPr>
          <p:spPr>
            <a:xfrm>
              <a:off x="1137200" y="5355475"/>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003B5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28" name="Shape 1128"/>
          <p:cNvGrpSpPr/>
          <p:nvPr/>
        </p:nvGrpSpPr>
        <p:grpSpPr>
          <a:xfrm rot="10800000">
            <a:off x="6659535" y="38264"/>
            <a:ext cx="2309844" cy="6781736"/>
            <a:chOff x="986700" y="238125"/>
            <a:chExt cx="2379075" cy="5238750"/>
          </a:xfrm>
        </p:grpSpPr>
        <p:sp>
          <p:nvSpPr>
            <p:cNvPr id="1129" name="Shape 1129"/>
            <p:cNvSpPr/>
            <p:nvPr/>
          </p:nvSpPr>
          <p:spPr>
            <a:xfrm>
              <a:off x="986700" y="238125"/>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30" name="Shape 1130"/>
            <p:cNvSpPr/>
            <p:nvPr/>
          </p:nvSpPr>
          <p:spPr>
            <a:xfrm>
              <a:off x="986700" y="689650"/>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31" name="Shape 1131"/>
            <p:cNvSpPr/>
            <p:nvPr/>
          </p:nvSpPr>
          <p:spPr>
            <a:xfrm>
              <a:off x="986700" y="990675"/>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32" name="Shape 1132"/>
            <p:cNvSpPr/>
            <p:nvPr/>
          </p:nvSpPr>
          <p:spPr>
            <a:xfrm>
              <a:off x="986700" y="1442200"/>
              <a:ext cx="121400" cy="121400"/>
            </a:xfrm>
            <a:custGeom>
              <a:avLst/>
              <a:gdLst/>
              <a:ahLst/>
              <a:cxnLst/>
              <a:rect l="0" t="0" r="0" b="0"/>
              <a:pathLst>
                <a:path w="4856" h="4856" extrusionOk="0">
                  <a:moveTo>
                    <a:pt x="0" y="0"/>
                  </a:moveTo>
                  <a:lnTo>
                    <a:pt x="0" y="4856"/>
                  </a:lnTo>
                  <a:lnTo>
                    <a:pt x="4856" y="4856"/>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33" name="Shape 1133"/>
            <p:cNvSpPr/>
            <p:nvPr/>
          </p:nvSpPr>
          <p:spPr>
            <a:xfrm>
              <a:off x="986700" y="1592700"/>
              <a:ext cx="121400" cy="121425"/>
            </a:xfrm>
            <a:custGeom>
              <a:avLst/>
              <a:gdLst/>
              <a:ahLst/>
              <a:cxnLst/>
              <a:rect l="0" t="0" r="0" b="0"/>
              <a:pathLst>
                <a:path w="4856" h="4857" extrusionOk="0">
                  <a:moveTo>
                    <a:pt x="0" y="1"/>
                  </a:moveTo>
                  <a:lnTo>
                    <a:pt x="0"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34" name="Shape 1134"/>
            <p:cNvSpPr/>
            <p:nvPr/>
          </p:nvSpPr>
          <p:spPr>
            <a:xfrm>
              <a:off x="986700" y="2044250"/>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35" name="Shape 1135"/>
            <p:cNvSpPr/>
            <p:nvPr/>
          </p:nvSpPr>
          <p:spPr>
            <a:xfrm>
              <a:off x="986700" y="2646275"/>
              <a:ext cx="121400" cy="121425"/>
            </a:xfrm>
            <a:custGeom>
              <a:avLst/>
              <a:gdLst/>
              <a:ahLst/>
              <a:cxnLst/>
              <a:rect l="0" t="0" r="0" b="0"/>
              <a:pathLst>
                <a:path w="4856" h="4857" extrusionOk="0">
                  <a:moveTo>
                    <a:pt x="0" y="1"/>
                  </a:moveTo>
                  <a:lnTo>
                    <a:pt x="0"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36" name="Shape 1136"/>
            <p:cNvSpPr/>
            <p:nvPr/>
          </p:nvSpPr>
          <p:spPr>
            <a:xfrm>
              <a:off x="986700" y="3248325"/>
              <a:ext cx="121400" cy="121400"/>
            </a:xfrm>
            <a:custGeom>
              <a:avLst/>
              <a:gdLst/>
              <a:ahLst/>
              <a:cxnLst/>
              <a:rect l="0" t="0" r="0" b="0"/>
              <a:pathLst>
                <a:path w="4856" h="4856" extrusionOk="0">
                  <a:moveTo>
                    <a:pt x="0" y="1"/>
                  </a:moveTo>
                  <a:lnTo>
                    <a:pt x="0"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37" name="Shape 1137"/>
            <p:cNvSpPr/>
            <p:nvPr/>
          </p:nvSpPr>
          <p:spPr>
            <a:xfrm>
              <a:off x="986700" y="3398850"/>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38" name="Shape 1138"/>
            <p:cNvSpPr/>
            <p:nvPr/>
          </p:nvSpPr>
          <p:spPr>
            <a:xfrm>
              <a:off x="986700" y="4000875"/>
              <a:ext cx="121400" cy="121425"/>
            </a:xfrm>
            <a:custGeom>
              <a:avLst/>
              <a:gdLst/>
              <a:ahLst/>
              <a:cxnLst/>
              <a:rect l="0" t="0" r="0" b="0"/>
              <a:pathLst>
                <a:path w="4856" h="4857" extrusionOk="0">
                  <a:moveTo>
                    <a:pt x="0" y="1"/>
                  </a:moveTo>
                  <a:lnTo>
                    <a:pt x="0"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39" name="Shape 1139"/>
            <p:cNvSpPr/>
            <p:nvPr/>
          </p:nvSpPr>
          <p:spPr>
            <a:xfrm>
              <a:off x="986700" y="4753450"/>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40" name="Shape 1140"/>
            <p:cNvSpPr/>
            <p:nvPr/>
          </p:nvSpPr>
          <p:spPr>
            <a:xfrm>
              <a:off x="986700" y="5204975"/>
              <a:ext cx="121400" cy="121400"/>
            </a:xfrm>
            <a:custGeom>
              <a:avLst/>
              <a:gdLst/>
              <a:ahLst/>
              <a:cxnLst/>
              <a:rect l="0" t="0" r="0" b="0"/>
              <a:pathLst>
                <a:path w="4856" h="4856" extrusionOk="0">
                  <a:moveTo>
                    <a:pt x="0" y="0"/>
                  </a:moveTo>
                  <a:lnTo>
                    <a:pt x="0" y="4856"/>
                  </a:lnTo>
                  <a:lnTo>
                    <a:pt x="4856" y="4856"/>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41" name="Shape 1141"/>
            <p:cNvSpPr/>
            <p:nvPr/>
          </p:nvSpPr>
          <p:spPr>
            <a:xfrm>
              <a:off x="1137200" y="388625"/>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42" name="Shape 1142"/>
            <p:cNvSpPr/>
            <p:nvPr/>
          </p:nvSpPr>
          <p:spPr>
            <a:xfrm>
              <a:off x="1137200" y="689650"/>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43" name="Shape 1143"/>
            <p:cNvSpPr/>
            <p:nvPr/>
          </p:nvSpPr>
          <p:spPr>
            <a:xfrm>
              <a:off x="1137200" y="840150"/>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44" name="Shape 1144"/>
            <p:cNvSpPr/>
            <p:nvPr/>
          </p:nvSpPr>
          <p:spPr>
            <a:xfrm>
              <a:off x="1137200" y="1291700"/>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45" name="Shape 1145"/>
            <p:cNvSpPr/>
            <p:nvPr/>
          </p:nvSpPr>
          <p:spPr>
            <a:xfrm>
              <a:off x="1137200" y="1743225"/>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46" name="Shape 1146"/>
            <p:cNvSpPr/>
            <p:nvPr/>
          </p:nvSpPr>
          <p:spPr>
            <a:xfrm>
              <a:off x="1137200" y="1893725"/>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47" name="Shape 1147"/>
            <p:cNvSpPr/>
            <p:nvPr/>
          </p:nvSpPr>
          <p:spPr>
            <a:xfrm>
              <a:off x="1137200" y="2044250"/>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48" name="Shape 1148"/>
            <p:cNvSpPr/>
            <p:nvPr/>
          </p:nvSpPr>
          <p:spPr>
            <a:xfrm>
              <a:off x="1137200" y="2796800"/>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49" name="Shape 1149"/>
            <p:cNvSpPr/>
            <p:nvPr/>
          </p:nvSpPr>
          <p:spPr>
            <a:xfrm>
              <a:off x="1137200" y="3097825"/>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50" name="Shape 1150"/>
            <p:cNvSpPr/>
            <p:nvPr/>
          </p:nvSpPr>
          <p:spPr>
            <a:xfrm>
              <a:off x="1137200" y="3549350"/>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51" name="Shape 1151"/>
            <p:cNvSpPr/>
            <p:nvPr/>
          </p:nvSpPr>
          <p:spPr>
            <a:xfrm>
              <a:off x="1137200" y="4301900"/>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52" name="Shape 1152"/>
            <p:cNvSpPr/>
            <p:nvPr/>
          </p:nvSpPr>
          <p:spPr>
            <a:xfrm>
              <a:off x="1137200" y="4452425"/>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53" name="Shape 1153"/>
            <p:cNvSpPr/>
            <p:nvPr/>
          </p:nvSpPr>
          <p:spPr>
            <a:xfrm>
              <a:off x="1137200" y="4903950"/>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54" name="Shape 1154"/>
            <p:cNvSpPr/>
            <p:nvPr/>
          </p:nvSpPr>
          <p:spPr>
            <a:xfrm>
              <a:off x="1287725" y="23812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55" name="Shape 1155"/>
            <p:cNvSpPr/>
            <p:nvPr/>
          </p:nvSpPr>
          <p:spPr>
            <a:xfrm>
              <a:off x="1287725" y="539125"/>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56" name="Shape 1156"/>
            <p:cNvSpPr/>
            <p:nvPr/>
          </p:nvSpPr>
          <p:spPr>
            <a:xfrm>
              <a:off x="1287725" y="99067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57" name="Shape 1157"/>
            <p:cNvSpPr/>
            <p:nvPr/>
          </p:nvSpPr>
          <p:spPr>
            <a:xfrm>
              <a:off x="1287725" y="114117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58" name="Shape 1158"/>
            <p:cNvSpPr/>
            <p:nvPr/>
          </p:nvSpPr>
          <p:spPr>
            <a:xfrm>
              <a:off x="1287725" y="1442200"/>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59" name="Shape 1159"/>
            <p:cNvSpPr/>
            <p:nvPr/>
          </p:nvSpPr>
          <p:spPr>
            <a:xfrm>
              <a:off x="1287725" y="1592700"/>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60" name="Shape 1160"/>
            <p:cNvSpPr/>
            <p:nvPr/>
          </p:nvSpPr>
          <p:spPr>
            <a:xfrm>
              <a:off x="1287725" y="2194750"/>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61" name="Shape 1161"/>
            <p:cNvSpPr/>
            <p:nvPr/>
          </p:nvSpPr>
          <p:spPr>
            <a:xfrm>
              <a:off x="1287725" y="234527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62" name="Shape 1162"/>
            <p:cNvSpPr/>
            <p:nvPr/>
          </p:nvSpPr>
          <p:spPr>
            <a:xfrm>
              <a:off x="1287725" y="2646275"/>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63" name="Shape 1163"/>
            <p:cNvSpPr/>
            <p:nvPr/>
          </p:nvSpPr>
          <p:spPr>
            <a:xfrm>
              <a:off x="1287725" y="2796800"/>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64" name="Shape 1164"/>
            <p:cNvSpPr/>
            <p:nvPr/>
          </p:nvSpPr>
          <p:spPr>
            <a:xfrm>
              <a:off x="1287725" y="309782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65" name="Shape 1165"/>
            <p:cNvSpPr/>
            <p:nvPr/>
          </p:nvSpPr>
          <p:spPr>
            <a:xfrm>
              <a:off x="1287725" y="324832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66" name="Shape 1166"/>
            <p:cNvSpPr/>
            <p:nvPr/>
          </p:nvSpPr>
          <p:spPr>
            <a:xfrm>
              <a:off x="1287725" y="3398850"/>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67" name="Shape 1167"/>
            <p:cNvSpPr/>
            <p:nvPr/>
          </p:nvSpPr>
          <p:spPr>
            <a:xfrm>
              <a:off x="1287725" y="3549350"/>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68" name="Shape 1168"/>
            <p:cNvSpPr/>
            <p:nvPr/>
          </p:nvSpPr>
          <p:spPr>
            <a:xfrm>
              <a:off x="1287725" y="4000875"/>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69" name="Shape 1169"/>
            <p:cNvSpPr/>
            <p:nvPr/>
          </p:nvSpPr>
          <p:spPr>
            <a:xfrm>
              <a:off x="1287725" y="4151400"/>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70" name="Shape 1170"/>
            <p:cNvSpPr/>
            <p:nvPr/>
          </p:nvSpPr>
          <p:spPr>
            <a:xfrm>
              <a:off x="1287725" y="4301900"/>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71" name="Shape 1171"/>
            <p:cNvSpPr/>
            <p:nvPr/>
          </p:nvSpPr>
          <p:spPr>
            <a:xfrm>
              <a:off x="1287725" y="460292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72" name="Shape 1172"/>
            <p:cNvSpPr/>
            <p:nvPr/>
          </p:nvSpPr>
          <p:spPr>
            <a:xfrm>
              <a:off x="1287725" y="4903950"/>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73" name="Shape 1173"/>
            <p:cNvSpPr/>
            <p:nvPr/>
          </p:nvSpPr>
          <p:spPr>
            <a:xfrm>
              <a:off x="1287725" y="535547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74" name="Shape 1174"/>
            <p:cNvSpPr/>
            <p:nvPr/>
          </p:nvSpPr>
          <p:spPr>
            <a:xfrm>
              <a:off x="1438225" y="23812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75" name="Shape 1175"/>
            <p:cNvSpPr/>
            <p:nvPr/>
          </p:nvSpPr>
          <p:spPr>
            <a:xfrm>
              <a:off x="1438225" y="539125"/>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76" name="Shape 1176"/>
            <p:cNvSpPr/>
            <p:nvPr/>
          </p:nvSpPr>
          <p:spPr>
            <a:xfrm>
              <a:off x="1438225" y="689650"/>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77" name="Shape 1177"/>
            <p:cNvSpPr/>
            <p:nvPr/>
          </p:nvSpPr>
          <p:spPr>
            <a:xfrm>
              <a:off x="1438225" y="840150"/>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78" name="Shape 1178"/>
            <p:cNvSpPr/>
            <p:nvPr/>
          </p:nvSpPr>
          <p:spPr>
            <a:xfrm>
              <a:off x="1438225" y="99067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79" name="Shape 1179"/>
            <p:cNvSpPr/>
            <p:nvPr/>
          </p:nvSpPr>
          <p:spPr>
            <a:xfrm>
              <a:off x="1438225" y="114117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80" name="Shape 1180"/>
            <p:cNvSpPr/>
            <p:nvPr/>
          </p:nvSpPr>
          <p:spPr>
            <a:xfrm>
              <a:off x="1438225" y="1291700"/>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81" name="Shape 1181"/>
            <p:cNvSpPr/>
            <p:nvPr/>
          </p:nvSpPr>
          <p:spPr>
            <a:xfrm>
              <a:off x="1438225" y="1442200"/>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82" name="Shape 1182"/>
            <p:cNvSpPr/>
            <p:nvPr/>
          </p:nvSpPr>
          <p:spPr>
            <a:xfrm>
              <a:off x="1438225" y="1592700"/>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83" name="Shape 1183"/>
            <p:cNvSpPr/>
            <p:nvPr/>
          </p:nvSpPr>
          <p:spPr>
            <a:xfrm>
              <a:off x="1438225" y="1743225"/>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84" name="Shape 1184"/>
            <p:cNvSpPr/>
            <p:nvPr/>
          </p:nvSpPr>
          <p:spPr>
            <a:xfrm>
              <a:off x="1438225" y="189372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85" name="Shape 1185"/>
            <p:cNvSpPr/>
            <p:nvPr/>
          </p:nvSpPr>
          <p:spPr>
            <a:xfrm>
              <a:off x="1438225" y="2044250"/>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86" name="Shape 1186"/>
            <p:cNvSpPr/>
            <p:nvPr/>
          </p:nvSpPr>
          <p:spPr>
            <a:xfrm>
              <a:off x="1438225" y="2194750"/>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87" name="Shape 1187"/>
            <p:cNvSpPr/>
            <p:nvPr/>
          </p:nvSpPr>
          <p:spPr>
            <a:xfrm>
              <a:off x="1438225" y="249577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88" name="Shape 1188"/>
            <p:cNvSpPr/>
            <p:nvPr/>
          </p:nvSpPr>
          <p:spPr>
            <a:xfrm>
              <a:off x="1438225" y="2646275"/>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89" name="Shape 1189"/>
            <p:cNvSpPr/>
            <p:nvPr/>
          </p:nvSpPr>
          <p:spPr>
            <a:xfrm>
              <a:off x="1438225" y="2947300"/>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90" name="Shape 1190"/>
            <p:cNvSpPr/>
            <p:nvPr/>
          </p:nvSpPr>
          <p:spPr>
            <a:xfrm>
              <a:off x="1438225" y="309782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91" name="Shape 1191"/>
            <p:cNvSpPr/>
            <p:nvPr/>
          </p:nvSpPr>
          <p:spPr>
            <a:xfrm>
              <a:off x="1438225" y="324832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92" name="Shape 1192"/>
            <p:cNvSpPr/>
            <p:nvPr/>
          </p:nvSpPr>
          <p:spPr>
            <a:xfrm>
              <a:off x="1438225" y="3398850"/>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93" name="Shape 1193"/>
            <p:cNvSpPr/>
            <p:nvPr/>
          </p:nvSpPr>
          <p:spPr>
            <a:xfrm>
              <a:off x="1438225" y="3549350"/>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94" name="Shape 1194"/>
            <p:cNvSpPr/>
            <p:nvPr/>
          </p:nvSpPr>
          <p:spPr>
            <a:xfrm>
              <a:off x="1438225" y="369987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95" name="Shape 1195"/>
            <p:cNvSpPr/>
            <p:nvPr/>
          </p:nvSpPr>
          <p:spPr>
            <a:xfrm>
              <a:off x="1438225" y="3850375"/>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96" name="Shape 1196"/>
            <p:cNvSpPr/>
            <p:nvPr/>
          </p:nvSpPr>
          <p:spPr>
            <a:xfrm>
              <a:off x="1438225" y="4000875"/>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97" name="Shape 1197"/>
            <p:cNvSpPr/>
            <p:nvPr/>
          </p:nvSpPr>
          <p:spPr>
            <a:xfrm>
              <a:off x="1438225" y="4301900"/>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98" name="Shape 1198"/>
            <p:cNvSpPr/>
            <p:nvPr/>
          </p:nvSpPr>
          <p:spPr>
            <a:xfrm>
              <a:off x="1438225" y="445242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99" name="Shape 1199"/>
            <p:cNvSpPr/>
            <p:nvPr/>
          </p:nvSpPr>
          <p:spPr>
            <a:xfrm>
              <a:off x="1438225" y="460292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00" name="Shape 1200"/>
            <p:cNvSpPr/>
            <p:nvPr/>
          </p:nvSpPr>
          <p:spPr>
            <a:xfrm>
              <a:off x="1438225" y="4753450"/>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01" name="Shape 1201"/>
            <p:cNvSpPr/>
            <p:nvPr/>
          </p:nvSpPr>
          <p:spPr>
            <a:xfrm>
              <a:off x="1438225" y="4903950"/>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02" name="Shape 1202"/>
            <p:cNvSpPr/>
            <p:nvPr/>
          </p:nvSpPr>
          <p:spPr>
            <a:xfrm>
              <a:off x="1438225" y="5054450"/>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03" name="Shape 1203"/>
            <p:cNvSpPr/>
            <p:nvPr/>
          </p:nvSpPr>
          <p:spPr>
            <a:xfrm>
              <a:off x="1438225" y="5204975"/>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04" name="Shape 1204"/>
            <p:cNvSpPr/>
            <p:nvPr/>
          </p:nvSpPr>
          <p:spPr>
            <a:xfrm>
              <a:off x="1438225" y="535547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05" name="Shape 1205"/>
            <p:cNvSpPr/>
            <p:nvPr/>
          </p:nvSpPr>
          <p:spPr>
            <a:xfrm>
              <a:off x="1588750" y="23812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06" name="Shape 1206"/>
            <p:cNvSpPr/>
            <p:nvPr/>
          </p:nvSpPr>
          <p:spPr>
            <a:xfrm>
              <a:off x="1588750" y="840150"/>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07" name="Shape 1207"/>
            <p:cNvSpPr/>
            <p:nvPr/>
          </p:nvSpPr>
          <p:spPr>
            <a:xfrm>
              <a:off x="1588750" y="99067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08" name="Shape 1208"/>
            <p:cNvSpPr/>
            <p:nvPr/>
          </p:nvSpPr>
          <p:spPr>
            <a:xfrm>
              <a:off x="1588750" y="1442200"/>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09" name="Shape 1209"/>
            <p:cNvSpPr/>
            <p:nvPr/>
          </p:nvSpPr>
          <p:spPr>
            <a:xfrm>
              <a:off x="1588750" y="1743225"/>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10" name="Shape 1210"/>
            <p:cNvSpPr/>
            <p:nvPr/>
          </p:nvSpPr>
          <p:spPr>
            <a:xfrm>
              <a:off x="1588750" y="2194750"/>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11" name="Shape 1211"/>
            <p:cNvSpPr/>
            <p:nvPr/>
          </p:nvSpPr>
          <p:spPr>
            <a:xfrm>
              <a:off x="1588750" y="249577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12" name="Shape 1212"/>
            <p:cNvSpPr/>
            <p:nvPr/>
          </p:nvSpPr>
          <p:spPr>
            <a:xfrm>
              <a:off x="1588750" y="2796800"/>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13" name="Shape 1213"/>
            <p:cNvSpPr/>
            <p:nvPr/>
          </p:nvSpPr>
          <p:spPr>
            <a:xfrm>
              <a:off x="1588750" y="2947300"/>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14" name="Shape 1214"/>
            <p:cNvSpPr/>
            <p:nvPr/>
          </p:nvSpPr>
          <p:spPr>
            <a:xfrm>
              <a:off x="1588750" y="324832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15" name="Shape 1215"/>
            <p:cNvSpPr/>
            <p:nvPr/>
          </p:nvSpPr>
          <p:spPr>
            <a:xfrm>
              <a:off x="1588750" y="3398850"/>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16" name="Shape 1216"/>
            <p:cNvSpPr/>
            <p:nvPr/>
          </p:nvSpPr>
          <p:spPr>
            <a:xfrm>
              <a:off x="1588750" y="369987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17" name="Shape 1217"/>
            <p:cNvSpPr/>
            <p:nvPr/>
          </p:nvSpPr>
          <p:spPr>
            <a:xfrm>
              <a:off x="1588750" y="3850375"/>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18" name="Shape 1218"/>
            <p:cNvSpPr/>
            <p:nvPr/>
          </p:nvSpPr>
          <p:spPr>
            <a:xfrm>
              <a:off x="1588750" y="4151400"/>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19" name="Shape 1219"/>
            <p:cNvSpPr/>
            <p:nvPr/>
          </p:nvSpPr>
          <p:spPr>
            <a:xfrm>
              <a:off x="1588750" y="4301900"/>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20" name="Shape 1220"/>
            <p:cNvSpPr/>
            <p:nvPr/>
          </p:nvSpPr>
          <p:spPr>
            <a:xfrm>
              <a:off x="1588750" y="445242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21" name="Shape 1221"/>
            <p:cNvSpPr/>
            <p:nvPr/>
          </p:nvSpPr>
          <p:spPr>
            <a:xfrm>
              <a:off x="1588750" y="460292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22" name="Shape 1222"/>
            <p:cNvSpPr/>
            <p:nvPr/>
          </p:nvSpPr>
          <p:spPr>
            <a:xfrm>
              <a:off x="1588750" y="4903950"/>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23" name="Shape 1223"/>
            <p:cNvSpPr/>
            <p:nvPr/>
          </p:nvSpPr>
          <p:spPr>
            <a:xfrm>
              <a:off x="1588750" y="5204975"/>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24" name="Shape 1224"/>
            <p:cNvSpPr/>
            <p:nvPr/>
          </p:nvSpPr>
          <p:spPr>
            <a:xfrm>
              <a:off x="1739250" y="23812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25" name="Shape 1225"/>
            <p:cNvSpPr/>
            <p:nvPr/>
          </p:nvSpPr>
          <p:spPr>
            <a:xfrm>
              <a:off x="1739250" y="840150"/>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26" name="Shape 1226"/>
            <p:cNvSpPr/>
            <p:nvPr/>
          </p:nvSpPr>
          <p:spPr>
            <a:xfrm>
              <a:off x="1739250" y="114117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27" name="Shape 1227"/>
            <p:cNvSpPr/>
            <p:nvPr/>
          </p:nvSpPr>
          <p:spPr>
            <a:xfrm>
              <a:off x="1739250" y="1442200"/>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28" name="Shape 1228"/>
            <p:cNvSpPr/>
            <p:nvPr/>
          </p:nvSpPr>
          <p:spPr>
            <a:xfrm>
              <a:off x="1739250" y="189372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29" name="Shape 1229"/>
            <p:cNvSpPr/>
            <p:nvPr/>
          </p:nvSpPr>
          <p:spPr>
            <a:xfrm>
              <a:off x="1739250" y="249577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30" name="Shape 1230"/>
            <p:cNvSpPr/>
            <p:nvPr/>
          </p:nvSpPr>
          <p:spPr>
            <a:xfrm>
              <a:off x="1739250" y="2646275"/>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31" name="Shape 1231"/>
            <p:cNvSpPr/>
            <p:nvPr/>
          </p:nvSpPr>
          <p:spPr>
            <a:xfrm>
              <a:off x="1739250" y="369987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32" name="Shape 1232"/>
            <p:cNvSpPr/>
            <p:nvPr/>
          </p:nvSpPr>
          <p:spPr>
            <a:xfrm>
              <a:off x="1739250" y="4151400"/>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33" name="Shape 1233"/>
            <p:cNvSpPr/>
            <p:nvPr/>
          </p:nvSpPr>
          <p:spPr>
            <a:xfrm>
              <a:off x="1739250" y="4903950"/>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34" name="Shape 1234"/>
            <p:cNvSpPr/>
            <p:nvPr/>
          </p:nvSpPr>
          <p:spPr>
            <a:xfrm>
              <a:off x="1739250" y="535547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35" name="Shape 1235"/>
            <p:cNvSpPr/>
            <p:nvPr/>
          </p:nvSpPr>
          <p:spPr>
            <a:xfrm>
              <a:off x="1889750" y="388625"/>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36" name="Shape 1236"/>
            <p:cNvSpPr/>
            <p:nvPr/>
          </p:nvSpPr>
          <p:spPr>
            <a:xfrm>
              <a:off x="1889750" y="840150"/>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37" name="Shape 1237"/>
            <p:cNvSpPr/>
            <p:nvPr/>
          </p:nvSpPr>
          <p:spPr>
            <a:xfrm>
              <a:off x="1889750" y="3398850"/>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38" name="Shape 1238"/>
            <p:cNvSpPr/>
            <p:nvPr/>
          </p:nvSpPr>
          <p:spPr>
            <a:xfrm>
              <a:off x="1889750" y="4602925"/>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39" name="Shape 1239"/>
            <p:cNvSpPr/>
            <p:nvPr/>
          </p:nvSpPr>
          <p:spPr>
            <a:xfrm>
              <a:off x="1889750" y="5204975"/>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40" name="Shape 1240"/>
            <p:cNvSpPr/>
            <p:nvPr/>
          </p:nvSpPr>
          <p:spPr>
            <a:xfrm>
              <a:off x="2040275" y="689650"/>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41" name="Shape 1241"/>
            <p:cNvSpPr/>
            <p:nvPr/>
          </p:nvSpPr>
          <p:spPr>
            <a:xfrm>
              <a:off x="2040275" y="1893725"/>
              <a:ext cx="121400" cy="121400"/>
            </a:xfrm>
            <a:custGeom>
              <a:avLst/>
              <a:gdLst/>
              <a:ahLst/>
              <a:cxnLst/>
              <a:rect l="0" t="0" r="0" b="0"/>
              <a:pathLst>
                <a:path w="4856" h="4856" extrusionOk="0">
                  <a:moveTo>
                    <a:pt x="0" y="1"/>
                  </a:moveTo>
                  <a:lnTo>
                    <a:pt x="0"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42" name="Shape 1242"/>
            <p:cNvSpPr/>
            <p:nvPr/>
          </p:nvSpPr>
          <p:spPr>
            <a:xfrm>
              <a:off x="2040275" y="2796800"/>
              <a:ext cx="121400" cy="121400"/>
            </a:xfrm>
            <a:custGeom>
              <a:avLst/>
              <a:gdLst/>
              <a:ahLst/>
              <a:cxnLst/>
              <a:rect l="0" t="0" r="0" b="0"/>
              <a:pathLst>
                <a:path w="4856" h="4856" extrusionOk="0">
                  <a:moveTo>
                    <a:pt x="0" y="0"/>
                  </a:moveTo>
                  <a:lnTo>
                    <a:pt x="0" y="4856"/>
                  </a:lnTo>
                  <a:lnTo>
                    <a:pt x="4856" y="4856"/>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43" name="Shape 1243"/>
            <p:cNvSpPr/>
            <p:nvPr/>
          </p:nvSpPr>
          <p:spPr>
            <a:xfrm>
              <a:off x="2190775" y="5054450"/>
              <a:ext cx="121425" cy="121425"/>
            </a:xfrm>
            <a:custGeom>
              <a:avLst/>
              <a:gdLst/>
              <a:ahLst/>
              <a:cxnLst/>
              <a:rect l="0" t="0" r="0" b="0"/>
              <a:pathLst>
                <a:path w="4857" h="4857"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44" name="Shape 1244"/>
            <p:cNvSpPr/>
            <p:nvPr/>
          </p:nvSpPr>
          <p:spPr>
            <a:xfrm>
              <a:off x="2341300" y="4753450"/>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45" name="Shape 1245"/>
            <p:cNvSpPr/>
            <p:nvPr/>
          </p:nvSpPr>
          <p:spPr>
            <a:xfrm>
              <a:off x="2642325" y="2646275"/>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46" name="Shape 1246"/>
            <p:cNvSpPr/>
            <p:nvPr/>
          </p:nvSpPr>
          <p:spPr>
            <a:xfrm>
              <a:off x="2642325" y="5204975"/>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47" name="Shape 1247"/>
            <p:cNvSpPr/>
            <p:nvPr/>
          </p:nvSpPr>
          <p:spPr>
            <a:xfrm>
              <a:off x="3244350" y="990675"/>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48" name="Shape 1248"/>
          <p:cNvGrpSpPr/>
          <p:nvPr/>
        </p:nvGrpSpPr>
        <p:grpSpPr>
          <a:xfrm rot="10800000">
            <a:off x="6367294" y="38264"/>
            <a:ext cx="2017554" cy="6781736"/>
            <a:chOff x="1588750" y="238125"/>
            <a:chExt cx="2078025" cy="5238750"/>
          </a:xfrm>
        </p:grpSpPr>
        <p:sp>
          <p:nvSpPr>
            <p:cNvPr id="1249" name="Shape 1249"/>
            <p:cNvSpPr/>
            <p:nvPr/>
          </p:nvSpPr>
          <p:spPr>
            <a:xfrm>
              <a:off x="1588750" y="1291700"/>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50" name="Shape 1250"/>
            <p:cNvSpPr/>
            <p:nvPr/>
          </p:nvSpPr>
          <p:spPr>
            <a:xfrm>
              <a:off x="1588750" y="1592700"/>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51" name="Shape 1251"/>
            <p:cNvSpPr/>
            <p:nvPr/>
          </p:nvSpPr>
          <p:spPr>
            <a:xfrm>
              <a:off x="1588750" y="2646275"/>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52" name="Shape 1252"/>
            <p:cNvSpPr/>
            <p:nvPr/>
          </p:nvSpPr>
          <p:spPr>
            <a:xfrm>
              <a:off x="1588750" y="4000875"/>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53" name="Shape 1253"/>
            <p:cNvSpPr/>
            <p:nvPr/>
          </p:nvSpPr>
          <p:spPr>
            <a:xfrm>
              <a:off x="1588750" y="4753450"/>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54" name="Shape 1254"/>
            <p:cNvSpPr/>
            <p:nvPr/>
          </p:nvSpPr>
          <p:spPr>
            <a:xfrm>
              <a:off x="1588750" y="5054450"/>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55" name="Shape 1255"/>
            <p:cNvSpPr/>
            <p:nvPr/>
          </p:nvSpPr>
          <p:spPr>
            <a:xfrm>
              <a:off x="1739250" y="539125"/>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56" name="Shape 1256"/>
            <p:cNvSpPr/>
            <p:nvPr/>
          </p:nvSpPr>
          <p:spPr>
            <a:xfrm>
              <a:off x="1739250" y="1291700"/>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57" name="Shape 1257"/>
            <p:cNvSpPr/>
            <p:nvPr/>
          </p:nvSpPr>
          <p:spPr>
            <a:xfrm>
              <a:off x="1739250" y="2796800"/>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58" name="Shape 1258"/>
            <p:cNvSpPr/>
            <p:nvPr/>
          </p:nvSpPr>
          <p:spPr>
            <a:xfrm>
              <a:off x="1739250" y="3398850"/>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59" name="Shape 1259"/>
            <p:cNvSpPr/>
            <p:nvPr/>
          </p:nvSpPr>
          <p:spPr>
            <a:xfrm>
              <a:off x="1739250" y="3549350"/>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60" name="Shape 1260"/>
            <p:cNvSpPr/>
            <p:nvPr/>
          </p:nvSpPr>
          <p:spPr>
            <a:xfrm>
              <a:off x="1739250" y="4301900"/>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61" name="Shape 1261"/>
            <p:cNvSpPr/>
            <p:nvPr/>
          </p:nvSpPr>
          <p:spPr>
            <a:xfrm>
              <a:off x="1739250" y="5204975"/>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62" name="Shape 1262"/>
            <p:cNvSpPr/>
            <p:nvPr/>
          </p:nvSpPr>
          <p:spPr>
            <a:xfrm>
              <a:off x="1889750" y="238125"/>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63" name="Shape 1263"/>
            <p:cNvSpPr/>
            <p:nvPr/>
          </p:nvSpPr>
          <p:spPr>
            <a:xfrm>
              <a:off x="1889750" y="1442200"/>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64" name="Shape 1264"/>
            <p:cNvSpPr/>
            <p:nvPr/>
          </p:nvSpPr>
          <p:spPr>
            <a:xfrm>
              <a:off x="1889750" y="1743225"/>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65" name="Shape 1265"/>
            <p:cNvSpPr/>
            <p:nvPr/>
          </p:nvSpPr>
          <p:spPr>
            <a:xfrm>
              <a:off x="1889750" y="1893725"/>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66" name="Shape 1266"/>
            <p:cNvSpPr/>
            <p:nvPr/>
          </p:nvSpPr>
          <p:spPr>
            <a:xfrm>
              <a:off x="1889750" y="2044250"/>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67" name="Shape 1267"/>
            <p:cNvSpPr/>
            <p:nvPr/>
          </p:nvSpPr>
          <p:spPr>
            <a:xfrm>
              <a:off x="1889750" y="2194750"/>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68" name="Shape 1268"/>
            <p:cNvSpPr/>
            <p:nvPr/>
          </p:nvSpPr>
          <p:spPr>
            <a:xfrm>
              <a:off x="1889750" y="2345275"/>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69" name="Shape 1269"/>
            <p:cNvSpPr/>
            <p:nvPr/>
          </p:nvSpPr>
          <p:spPr>
            <a:xfrm>
              <a:off x="1889750" y="2495775"/>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70" name="Shape 1270"/>
            <p:cNvSpPr/>
            <p:nvPr/>
          </p:nvSpPr>
          <p:spPr>
            <a:xfrm>
              <a:off x="1889750" y="2646275"/>
              <a:ext cx="121425" cy="121425"/>
            </a:xfrm>
            <a:custGeom>
              <a:avLst/>
              <a:gdLst/>
              <a:ahLst/>
              <a:cxnLst/>
              <a:rect l="0" t="0" r="0" b="0"/>
              <a:pathLst>
                <a:path w="4857" h="4857"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71" name="Shape 1271"/>
            <p:cNvSpPr/>
            <p:nvPr/>
          </p:nvSpPr>
          <p:spPr>
            <a:xfrm>
              <a:off x="1889750" y="2796800"/>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72" name="Shape 1272"/>
            <p:cNvSpPr/>
            <p:nvPr/>
          </p:nvSpPr>
          <p:spPr>
            <a:xfrm>
              <a:off x="1889750" y="2947300"/>
              <a:ext cx="121425" cy="121425"/>
            </a:xfrm>
            <a:custGeom>
              <a:avLst/>
              <a:gdLst/>
              <a:ahLst/>
              <a:cxnLst/>
              <a:rect l="0" t="0" r="0" b="0"/>
              <a:pathLst>
                <a:path w="4857" h="4857"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73" name="Shape 1273"/>
            <p:cNvSpPr/>
            <p:nvPr/>
          </p:nvSpPr>
          <p:spPr>
            <a:xfrm>
              <a:off x="1889750" y="3097825"/>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74" name="Shape 1274"/>
            <p:cNvSpPr/>
            <p:nvPr/>
          </p:nvSpPr>
          <p:spPr>
            <a:xfrm>
              <a:off x="1889750" y="3850375"/>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75" name="Shape 1275"/>
            <p:cNvSpPr/>
            <p:nvPr/>
          </p:nvSpPr>
          <p:spPr>
            <a:xfrm>
              <a:off x="1889750" y="4000875"/>
              <a:ext cx="121425" cy="121425"/>
            </a:xfrm>
            <a:custGeom>
              <a:avLst/>
              <a:gdLst/>
              <a:ahLst/>
              <a:cxnLst/>
              <a:rect l="0" t="0" r="0" b="0"/>
              <a:pathLst>
                <a:path w="4857" h="4857"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76" name="Shape 1276"/>
            <p:cNvSpPr/>
            <p:nvPr/>
          </p:nvSpPr>
          <p:spPr>
            <a:xfrm>
              <a:off x="1889750" y="4151400"/>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77" name="Shape 1277"/>
            <p:cNvSpPr/>
            <p:nvPr/>
          </p:nvSpPr>
          <p:spPr>
            <a:xfrm>
              <a:off x="1889750" y="4301900"/>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78" name="Shape 1278"/>
            <p:cNvSpPr/>
            <p:nvPr/>
          </p:nvSpPr>
          <p:spPr>
            <a:xfrm>
              <a:off x="1889750" y="4452425"/>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79" name="Shape 1279"/>
            <p:cNvSpPr/>
            <p:nvPr/>
          </p:nvSpPr>
          <p:spPr>
            <a:xfrm>
              <a:off x="1889750" y="4753450"/>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80" name="Shape 1280"/>
            <p:cNvSpPr/>
            <p:nvPr/>
          </p:nvSpPr>
          <p:spPr>
            <a:xfrm>
              <a:off x="1889750" y="4903950"/>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81" name="Shape 1281"/>
            <p:cNvSpPr/>
            <p:nvPr/>
          </p:nvSpPr>
          <p:spPr>
            <a:xfrm>
              <a:off x="2040275" y="388625"/>
              <a:ext cx="121400" cy="121400"/>
            </a:xfrm>
            <a:custGeom>
              <a:avLst/>
              <a:gdLst/>
              <a:ahLst/>
              <a:cxnLst/>
              <a:rect l="0" t="0" r="0" b="0"/>
              <a:pathLst>
                <a:path w="4856" h="4856" extrusionOk="0">
                  <a:moveTo>
                    <a:pt x="0" y="0"/>
                  </a:moveTo>
                  <a:lnTo>
                    <a:pt x="0"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82" name="Shape 1282"/>
            <p:cNvSpPr/>
            <p:nvPr/>
          </p:nvSpPr>
          <p:spPr>
            <a:xfrm>
              <a:off x="2040275" y="1141175"/>
              <a:ext cx="121400" cy="121400"/>
            </a:xfrm>
            <a:custGeom>
              <a:avLst/>
              <a:gdLst/>
              <a:ahLst/>
              <a:cxnLst/>
              <a:rect l="0" t="0" r="0" b="0"/>
              <a:pathLst>
                <a:path w="4856" h="4856" extrusionOk="0">
                  <a:moveTo>
                    <a:pt x="0" y="1"/>
                  </a:moveTo>
                  <a:lnTo>
                    <a:pt x="0"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83" name="Shape 1283"/>
            <p:cNvSpPr/>
            <p:nvPr/>
          </p:nvSpPr>
          <p:spPr>
            <a:xfrm>
              <a:off x="2040275" y="1291700"/>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84" name="Shape 1284"/>
            <p:cNvSpPr/>
            <p:nvPr/>
          </p:nvSpPr>
          <p:spPr>
            <a:xfrm>
              <a:off x="2040275" y="1442200"/>
              <a:ext cx="121400" cy="121400"/>
            </a:xfrm>
            <a:custGeom>
              <a:avLst/>
              <a:gdLst/>
              <a:ahLst/>
              <a:cxnLst/>
              <a:rect l="0" t="0" r="0" b="0"/>
              <a:pathLst>
                <a:path w="4856" h="4856" extrusionOk="0">
                  <a:moveTo>
                    <a:pt x="0" y="0"/>
                  </a:moveTo>
                  <a:lnTo>
                    <a:pt x="0"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85" name="Shape 1285"/>
            <p:cNvSpPr/>
            <p:nvPr/>
          </p:nvSpPr>
          <p:spPr>
            <a:xfrm>
              <a:off x="2040275" y="1743225"/>
              <a:ext cx="121400" cy="121400"/>
            </a:xfrm>
            <a:custGeom>
              <a:avLst/>
              <a:gdLst/>
              <a:ahLst/>
              <a:cxnLst/>
              <a:rect l="0" t="0" r="0" b="0"/>
              <a:pathLst>
                <a:path w="4856" h="4856" extrusionOk="0">
                  <a:moveTo>
                    <a:pt x="0" y="0"/>
                  </a:moveTo>
                  <a:lnTo>
                    <a:pt x="0"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86" name="Shape 1286"/>
            <p:cNvSpPr/>
            <p:nvPr/>
          </p:nvSpPr>
          <p:spPr>
            <a:xfrm>
              <a:off x="2040275" y="2044250"/>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87" name="Shape 1287"/>
            <p:cNvSpPr/>
            <p:nvPr/>
          </p:nvSpPr>
          <p:spPr>
            <a:xfrm>
              <a:off x="2040275" y="2646275"/>
              <a:ext cx="121400" cy="121425"/>
            </a:xfrm>
            <a:custGeom>
              <a:avLst/>
              <a:gdLst/>
              <a:ahLst/>
              <a:cxnLst/>
              <a:rect l="0" t="0" r="0" b="0"/>
              <a:pathLst>
                <a:path w="4856" h="4857" extrusionOk="0">
                  <a:moveTo>
                    <a:pt x="0" y="1"/>
                  </a:moveTo>
                  <a:lnTo>
                    <a:pt x="0"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88" name="Shape 1288"/>
            <p:cNvSpPr/>
            <p:nvPr/>
          </p:nvSpPr>
          <p:spPr>
            <a:xfrm>
              <a:off x="2040275" y="2947300"/>
              <a:ext cx="121400" cy="121425"/>
            </a:xfrm>
            <a:custGeom>
              <a:avLst/>
              <a:gdLst/>
              <a:ahLst/>
              <a:cxnLst/>
              <a:rect l="0" t="0" r="0" b="0"/>
              <a:pathLst>
                <a:path w="4856" h="4857" extrusionOk="0">
                  <a:moveTo>
                    <a:pt x="0" y="1"/>
                  </a:moveTo>
                  <a:lnTo>
                    <a:pt x="0"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89" name="Shape 1289"/>
            <p:cNvSpPr/>
            <p:nvPr/>
          </p:nvSpPr>
          <p:spPr>
            <a:xfrm>
              <a:off x="2040275" y="3097825"/>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0" name="Shape 1290"/>
            <p:cNvSpPr/>
            <p:nvPr/>
          </p:nvSpPr>
          <p:spPr>
            <a:xfrm>
              <a:off x="2040275" y="3248325"/>
              <a:ext cx="121400" cy="121400"/>
            </a:xfrm>
            <a:custGeom>
              <a:avLst/>
              <a:gdLst/>
              <a:ahLst/>
              <a:cxnLst/>
              <a:rect l="0" t="0" r="0" b="0"/>
              <a:pathLst>
                <a:path w="4856" h="4856" extrusionOk="0">
                  <a:moveTo>
                    <a:pt x="0" y="1"/>
                  </a:moveTo>
                  <a:lnTo>
                    <a:pt x="0"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1" name="Shape 1291"/>
            <p:cNvSpPr/>
            <p:nvPr/>
          </p:nvSpPr>
          <p:spPr>
            <a:xfrm>
              <a:off x="2040275" y="3549350"/>
              <a:ext cx="121400" cy="121400"/>
            </a:xfrm>
            <a:custGeom>
              <a:avLst/>
              <a:gdLst/>
              <a:ahLst/>
              <a:cxnLst/>
              <a:rect l="0" t="0" r="0" b="0"/>
              <a:pathLst>
                <a:path w="4856" h="4856" extrusionOk="0">
                  <a:moveTo>
                    <a:pt x="0" y="1"/>
                  </a:moveTo>
                  <a:lnTo>
                    <a:pt x="0"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2" name="Shape 1292"/>
            <p:cNvSpPr/>
            <p:nvPr/>
          </p:nvSpPr>
          <p:spPr>
            <a:xfrm>
              <a:off x="2040275" y="3699875"/>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3" name="Shape 1293"/>
            <p:cNvSpPr/>
            <p:nvPr/>
          </p:nvSpPr>
          <p:spPr>
            <a:xfrm>
              <a:off x="2040275" y="3850375"/>
              <a:ext cx="121400" cy="121400"/>
            </a:xfrm>
            <a:custGeom>
              <a:avLst/>
              <a:gdLst/>
              <a:ahLst/>
              <a:cxnLst/>
              <a:rect l="0" t="0" r="0" b="0"/>
              <a:pathLst>
                <a:path w="4856" h="4856" extrusionOk="0">
                  <a:moveTo>
                    <a:pt x="0" y="0"/>
                  </a:moveTo>
                  <a:lnTo>
                    <a:pt x="0"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4" name="Shape 1294"/>
            <p:cNvSpPr/>
            <p:nvPr/>
          </p:nvSpPr>
          <p:spPr>
            <a:xfrm>
              <a:off x="2040275" y="4000875"/>
              <a:ext cx="121400" cy="121425"/>
            </a:xfrm>
            <a:custGeom>
              <a:avLst/>
              <a:gdLst/>
              <a:ahLst/>
              <a:cxnLst/>
              <a:rect l="0" t="0" r="0" b="0"/>
              <a:pathLst>
                <a:path w="4856" h="4857" extrusionOk="0">
                  <a:moveTo>
                    <a:pt x="0" y="1"/>
                  </a:moveTo>
                  <a:lnTo>
                    <a:pt x="0"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5" name="Shape 1295"/>
            <p:cNvSpPr/>
            <p:nvPr/>
          </p:nvSpPr>
          <p:spPr>
            <a:xfrm>
              <a:off x="2040275" y="4301900"/>
              <a:ext cx="121400" cy="121400"/>
            </a:xfrm>
            <a:custGeom>
              <a:avLst/>
              <a:gdLst/>
              <a:ahLst/>
              <a:cxnLst/>
              <a:rect l="0" t="0" r="0" b="0"/>
              <a:pathLst>
                <a:path w="4856" h="4856" extrusionOk="0">
                  <a:moveTo>
                    <a:pt x="0" y="1"/>
                  </a:moveTo>
                  <a:lnTo>
                    <a:pt x="0"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6" name="Shape 1296"/>
            <p:cNvSpPr/>
            <p:nvPr/>
          </p:nvSpPr>
          <p:spPr>
            <a:xfrm>
              <a:off x="2040275" y="4452425"/>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7" name="Shape 1297"/>
            <p:cNvSpPr/>
            <p:nvPr/>
          </p:nvSpPr>
          <p:spPr>
            <a:xfrm>
              <a:off x="2040275" y="4903950"/>
              <a:ext cx="121400" cy="121400"/>
            </a:xfrm>
            <a:custGeom>
              <a:avLst/>
              <a:gdLst/>
              <a:ahLst/>
              <a:cxnLst/>
              <a:rect l="0" t="0" r="0" b="0"/>
              <a:pathLst>
                <a:path w="4856" h="4856" extrusionOk="0">
                  <a:moveTo>
                    <a:pt x="0" y="1"/>
                  </a:moveTo>
                  <a:lnTo>
                    <a:pt x="0"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8" name="Shape 1298"/>
            <p:cNvSpPr/>
            <p:nvPr/>
          </p:nvSpPr>
          <p:spPr>
            <a:xfrm>
              <a:off x="2040275" y="5054450"/>
              <a:ext cx="121400" cy="121425"/>
            </a:xfrm>
            <a:custGeom>
              <a:avLst/>
              <a:gdLst/>
              <a:ahLst/>
              <a:cxnLst/>
              <a:rect l="0" t="0" r="0" b="0"/>
              <a:pathLst>
                <a:path w="4856" h="4857" extrusionOk="0">
                  <a:moveTo>
                    <a:pt x="0" y="1"/>
                  </a:moveTo>
                  <a:lnTo>
                    <a:pt x="0"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9" name="Shape 1299"/>
            <p:cNvSpPr/>
            <p:nvPr/>
          </p:nvSpPr>
          <p:spPr>
            <a:xfrm>
              <a:off x="2040275" y="5204975"/>
              <a:ext cx="121400" cy="121400"/>
            </a:xfrm>
            <a:custGeom>
              <a:avLst/>
              <a:gdLst/>
              <a:ahLst/>
              <a:cxnLst/>
              <a:rect l="0" t="0" r="0" b="0"/>
              <a:pathLst>
                <a:path w="4856" h="4856" extrusionOk="0">
                  <a:moveTo>
                    <a:pt x="0" y="0"/>
                  </a:moveTo>
                  <a:lnTo>
                    <a:pt x="0"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00" name="Shape 1300"/>
            <p:cNvSpPr/>
            <p:nvPr/>
          </p:nvSpPr>
          <p:spPr>
            <a:xfrm>
              <a:off x="2190775" y="238125"/>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01" name="Shape 1301"/>
            <p:cNvSpPr/>
            <p:nvPr/>
          </p:nvSpPr>
          <p:spPr>
            <a:xfrm>
              <a:off x="2190775" y="689650"/>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02" name="Shape 1302"/>
            <p:cNvSpPr/>
            <p:nvPr/>
          </p:nvSpPr>
          <p:spPr>
            <a:xfrm>
              <a:off x="2190775" y="840150"/>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03" name="Shape 1303"/>
            <p:cNvSpPr/>
            <p:nvPr/>
          </p:nvSpPr>
          <p:spPr>
            <a:xfrm>
              <a:off x="2190775" y="1141175"/>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04" name="Shape 1304"/>
            <p:cNvSpPr/>
            <p:nvPr/>
          </p:nvSpPr>
          <p:spPr>
            <a:xfrm>
              <a:off x="2190775" y="1291700"/>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05" name="Shape 1305"/>
            <p:cNvSpPr/>
            <p:nvPr/>
          </p:nvSpPr>
          <p:spPr>
            <a:xfrm>
              <a:off x="2190775" y="1592700"/>
              <a:ext cx="121425" cy="121425"/>
            </a:xfrm>
            <a:custGeom>
              <a:avLst/>
              <a:gdLst/>
              <a:ahLst/>
              <a:cxnLst/>
              <a:rect l="0" t="0" r="0" b="0"/>
              <a:pathLst>
                <a:path w="4857" h="4857"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06" name="Shape 1306"/>
            <p:cNvSpPr/>
            <p:nvPr/>
          </p:nvSpPr>
          <p:spPr>
            <a:xfrm>
              <a:off x="2190775" y="1743225"/>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07" name="Shape 1307"/>
            <p:cNvSpPr/>
            <p:nvPr/>
          </p:nvSpPr>
          <p:spPr>
            <a:xfrm>
              <a:off x="2190775" y="1893725"/>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08" name="Shape 1308"/>
            <p:cNvSpPr/>
            <p:nvPr/>
          </p:nvSpPr>
          <p:spPr>
            <a:xfrm>
              <a:off x="2190775" y="2044250"/>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09" name="Shape 1309"/>
            <p:cNvSpPr/>
            <p:nvPr/>
          </p:nvSpPr>
          <p:spPr>
            <a:xfrm>
              <a:off x="2190775" y="2194750"/>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0" name="Shape 1310"/>
            <p:cNvSpPr/>
            <p:nvPr/>
          </p:nvSpPr>
          <p:spPr>
            <a:xfrm>
              <a:off x="2190775" y="2345275"/>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1" name="Shape 1311"/>
            <p:cNvSpPr/>
            <p:nvPr/>
          </p:nvSpPr>
          <p:spPr>
            <a:xfrm>
              <a:off x="2190775" y="2495775"/>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2" name="Shape 1312"/>
            <p:cNvSpPr/>
            <p:nvPr/>
          </p:nvSpPr>
          <p:spPr>
            <a:xfrm>
              <a:off x="2190775" y="2796800"/>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3" name="Shape 1313"/>
            <p:cNvSpPr/>
            <p:nvPr/>
          </p:nvSpPr>
          <p:spPr>
            <a:xfrm>
              <a:off x="2190775" y="3097825"/>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4" name="Shape 1314"/>
            <p:cNvSpPr/>
            <p:nvPr/>
          </p:nvSpPr>
          <p:spPr>
            <a:xfrm>
              <a:off x="2190775" y="3248325"/>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5" name="Shape 1315"/>
            <p:cNvSpPr/>
            <p:nvPr/>
          </p:nvSpPr>
          <p:spPr>
            <a:xfrm>
              <a:off x="2190775" y="3398850"/>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6" name="Shape 1316"/>
            <p:cNvSpPr/>
            <p:nvPr/>
          </p:nvSpPr>
          <p:spPr>
            <a:xfrm>
              <a:off x="2190775" y="3549350"/>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7" name="Shape 1317"/>
            <p:cNvSpPr/>
            <p:nvPr/>
          </p:nvSpPr>
          <p:spPr>
            <a:xfrm>
              <a:off x="2190775" y="3699875"/>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8" name="Shape 1318"/>
            <p:cNvSpPr/>
            <p:nvPr/>
          </p:nvSpPr>
          <p:spPr>
            <a:xfrm>
              <a:off x="2190775" y="4000875"/>
              <a:ext cx="121425" cy="121425"/>
            </a:xfrm>
            <a:custGeom>
              <a:avLst/>
              <a:gdLst/>
              <a:ahLst/>
              <a:cxnLst/>
              <a:rect l="0" t="0" r="0" b="0"/>
              <a:pathLst>
                <a:path w="4857" h="4857"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9" name="Shape 1319"/>
            <p:cNvSpPr/>
            <p:nvPr/>
          </p:nvSpPr>
          <p:spPr>
            <a:xfrm>
              <a:off x="2190775" y="4151400"/>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0" name="Shape 1320"/>
            <p:cNvSpPr/>
            <p:nvPr/>
          </p:nvSpPr>
          <p:spPr>
            <a:xfrm>
              <a:off x="2190775" y="4452425"/>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1" name="Shape 1321"/>
            <p:cNvSpPr/>
            <p:nvPr/>
          </p:nvSpPr>
          <p:spPr>
            <a:xfrm>
              <a:off x="2190775" y="4602925"/>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2" name="Shape 1322"/>
            <p:cNvSpPr/>
            <p:nvPr/>
          </p:nvSpPr>
          <p:spPr>
            <a:xfrm>
              <a:off x="2190775" y="4753450"/>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3" name="Shape 1323"/>
            <p:cNvSpPr/>
            <p:nvPr/>
          </p:nvSpPr>
          <p:spPr>
            <a:xfrm>
              <a:off x="2190775" y="5204975"/>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4" name="Shape 1324"/>
            <p:cNvSpPr/>
            <p:nvPr/>
          </p:nvSpPr>
          <p:spPr>
            <a:xfrm>
              <a:off x="2190775" y="5355475"/>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5" name="Shape 1325"/>
            <p:cNvSpPr/>
            <p:nvPr/>
          </p:nvSpPr>
          <p:spPr>
            <a:xfrm>
              <a:off x="2341300" y="539125"/>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6" name="Shape 1326"/>
            <p:cNvSpPr/>
            <p:nvPr/>
          </p:nvSpPr>
          <p:spPr>
            <a:xfrm>
              <a:off x="2341300" y="689650"/>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7" name="Shape 1327"/>
            <p:cNvSpPr/>
            <p:nvPr/>
          </p:nvSpPr>
          <p:spPr>
            <a:xfrm>
              <a:off x="2341300" y="99067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8" name="Shape 1328"/>
            <p:cNvSpPr/>
            <p:nvPr/>
          </p:nvSpPr>
          <p:spPr>
            <a:xfrm>
              <a:off x="2341300" y="1291700"/>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9" name="Shape 1329"/>
            <p:cNvSpPr/>
            <p:nvPr/>
          </p:nvSpPr>
          <p:spPr>
            <a:xfrm>
              <a:off x="2341300" y="1442200"/>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0" name="Shape 1330"/>
            <p:cNvSpPr/>
            <p:nvPr/>
          </p:nvSpPr>
          <p:spPr>
            <a:xfrm>
              <a:off x="2341300" y="1592700"/>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1" name="Shape 1331"/>
            <p:cNvSpPr/>
            <p:nvPr/>
          </p:nvSpPr>
          <p:spPr>
            <a:xfrm>
              <a:off x="2341300" y="1743225"/>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2" name="Shape 1332"/>
            <p:cNvSpPr/>
            <p:nvPr/>
          </p:nvSpPr>
          <p:spPr>
            <a:xfrm>
              <a:off x="2341300" y="2194750"/>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3" name="Shape 1333"/>
            <p:cNvSpPr/>
            <p:nvPr/>
          </p:nvSpPr>
          <p:spPr>
            <a:xfrm>
              <a:off x="2341300" y="234527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4" name="Shape 1334"/>
            <p:cNvSpPr/>
            <p:nvPr/>
          </p:nvSpPr>
          <p:spPr>
            <a:xfrm>
              <a:off x="2341300" y="249577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5" name="Shape 1335"/>
            <p:cNvSpPr/>
            <p:nvPr/>
          </p:nvSpPr>
          <p:spPr>
            <a:xfrm>
              <a:off x="2341300" y="2646275"/>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6" name="Shape 1336"/>
            <p:cNvSpPr/>
            <p:nvPr/>
          </p:nvSpPr>
          <p:spPr>
            <a:xfrm>
              <a:off x="2341300" y="2796800"/>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7" name="Shape 1337"/>
            <p:cNvSpPr/>
            <p:nvPr/>
          </p:nvSpPr>
          <p:spPr>
            <a:xfrm>
              <a:off x="2341300" y="2947300"/>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8" name="Shape 1338"/>
            <p:cNvSpPr/>
            <p:nvPr/>
          </p:nvSpPr>
          <p:spPr>
            <a:xfrm>
              <a:off x="2341300" y="309782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9" name="Shape 1339"/>
            <p:cNvSpPr/>
            <p:nvPr/>
          </p:nvSpPr>
          <p:spPr>
            <a:xfrm>
              <a:off x="2341300" y="324832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0" name="Shape 1340"/>
            <p:cNvSpPr/>
            <p:nvPr/>
          </p:nvSpPr>
          <p:spPr>
            <a:xfrm>
              <a:off x="2341300" y="3398850"/>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1" name="Shape 1341"/>
            <p:cNvSpPr/>
            <p:nvPr/>
          </p:nvSpPr>
          <p:spPr>
            <a:xfrm>
              <a:off x="2341300" y="3549350"/>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2" name="Shape 1342"/>
            <p:cNvSpPr/>
            <p:nvPr/>
          </p:nvSpPr>
          <p:spPr>
            <a:xfrm>
              <a:off x="2341300" y="3850375"/>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3" name="Shape 1343"/>
            <p:cNvSpPr/>
            <p:nvPr/>
          </p:nvSpPr>
          <p:spPr>
            <a:xfrm>
              <a:off x="2341300" y="4151400"/>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4" name="Shape 1344"/>
            <p:cNvSpPr/>
            <p:nvPr/>
          </p:nvSpPr>
          <p:spPr>
            <a:xfrm>
              <a:off x="2341300" y="4301900"/>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5" name="Shape 1345"/>
            <p:cNvSpPr/>
            <p:nvPr/>
          </p:nvSpPr>
          <p:spPr>
            <a:xfrm>
              <a:off x="2341300" y="445242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6" name="Shape 1346"/>
            <p:cNvSpPr/>
            <p:nvPr/>
          </p:nvSpPr>
          <p:spPr>
            <a:xfrm>
              <a:off x="2341300" y="460292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7" name="Shape 1347"/>
            <p:cNvSpPr/>
            <p:nvPr/>
          </p:nvSpPr>
          <p:spPr>
            <a:xfrm>
              <a:off x="2341300" y="4903950"/>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8" name="Shape 1348"/>
            <p:cNvSpPr/>
            <p:nvPr/>
          </p:nvSpPr>
          <p:spPr>
            <a:xfrm>
              <a:off x="2341300" y="5054450"/>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9" name="Shape 1349"/>
            <p:cNvSpPr/>
            <p:nvPr/>
          </p:nvSpPr>
          <p:spPr>
            <a:xfrm>
              <a:off x="2341300" y="5204975"/>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0" name="Shape 1350"/>
            <p:cNvSpPr/>
            <p:nvPr/>
          </p:nvSpPr>
          <p:spPr>
            <a:xfrm>
              <a:off x="2341300" y="535547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1" name="Shape 1351"/>
            <p:cNvSpPr/>
            <p:nvPr/>
          </p:nvSpPr>
          <p:spPr>
            <a:xfrm>
              <a:off x="2491800" y="388625"/>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2" name="Shape 1352"/>
            <p:cNvSpPr/>
            <p:nvPr/>
          </p:nvSpPr>
          <p:spPr>
            <a:xfrm>
              <a:off x="2491800" y="689650"/>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3" name="Shape 1353"/>
            <p:cNvSpPr/>
            <p:nvPr/>
          </p:nvSpPr>
          <p:spPr>
            <a:xfrm>
              <a:off x="2491800" y="840150"/>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4" name="Shape 1354"/>
            <p:cNvSpPr/>
            <p:nvPr/>
          </p:nvSpPr>
          <p:spPr>
            <a:xfrm>
              <a:off x="2491800" y="99067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5" name="Shape 1355"/>
            <p:cNvSpPr/>
            <p:nvPr/>
          </p:nvSpPr>
          <p:spPr>
            <a:xfrm>
              <a:off x="2491800" y="114117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6" name="Shape 1356"/>
            <p:cNvSpPr/>
            <p:nvPr/>
          </p:nvSpPr>
          <p:spPr>
            <a:xfrm>
              <a:off x="2491800" y="1442200"/>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7" name="Shape 1357"/>
            <p:cNvSpPr/>
            <p:nvPr/>
          </p:nvSpPr>
          <p:spPr>
            <a:xfrm>
              <a:off x="2491800" y="1743225"/>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8" name="Shape 1358"/>
            <p:cNvSpPr/>
            <p:nvPr/>
          </p:nvSpPr>
          <p:spPr>
            <a:xfrm>
              <a:off x="2491800" y="189372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9" name="Shape 1359"/>
            <p:cNvSpPr/>
            <p:nvPr/>
          </p:nvSpPr>
          <p:spPr>
            <a:xfrm>
              <a:off x="2491800" y="2044250"/>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0" name="Shape 1360"/>
            <p:cNvSpPr/>
            <p:nvPr/>
          </p:nvSpPr>
          <p:spPr>
            <a:xfrm>
              <a:off x="2491800" y="234527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1" name="Shape 1361"/>
            <p:cNvSpPr/>
            <p:nvPr/>
          </p:nvSpPr>
          <p:spPr>
            <a:xfrm>
              <a:off x="2491800" y="249577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2" name="Shape 1362"/>
            <p:cNvSpPr/>
            <p:nvPr/>
          </p:nvSpPr>
          <p:spPr>
            <a:xfrm>
              <a:off x="2491800" y="2646275"/>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3" name="Shape 1363"/>
            <p:cNvSpPr/>
            <p:nvPr/>
          </p:nvSpPr>
          <p:spPr>
            <a:xfrm>
              <a:off x="2491800" y="2796800"/>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4" name="Shape 1364"/>
            <p:cNvSpPr/>
            <p:nvPr/>
          </p:nvSpPr>
          <p:spPr>
            <a:xfrm>
              <a:off x="2491800" y="2947300"/>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5" name="Shape 1365"/>
            <p:cNvSpPr/>
            <p:nvPr/>
          </p:nvSpPr>
          <p:spPr>
            <a:xfrm>
              <a:off x="2491800" y="309782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6" name="Shape 1366"/>
            <p:cNvSpPr/>
            <p:nvPr/>
          </p:nvSpPr>
          <p:spPr>
            <a:xfrm>
              <a:off x="2491800" y="324832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7" name="Shape 1367"/>
            <p:cNvSpPr/>
            <p:nvPr/>
          </p:nvSpPr>
          <p:spPr>
            <a:xfrm>
              <a:off x="2491800" y="3549350"/>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8" name="Shape 1368"/>
            <p:cNvSpPr/>
            <p:nvPr/>
          </p:nvSpPr>
          <p:spPr>
            <a:xfrm>
              <a:off x="2491800" y="3850375"/>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9" name="Shape 1369"/>
            <p:cNvSpPr/>
            <p:nvPr/>
          </p:nvSpPr>
          <p:spPr>
            <a:xfrm>
              <a:off x="2491800" y="4000875"/>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0" name="Shape 1370"/>
            <p:cNvSpPr/>
            <p:nvPr/>
          </p:nvSpPr>
          <p:spPr>
            <a:xfrm>
              <a:off x="2491800" y="4151400"/>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1" name="Shape 1371"/>
            <p:cNvSpPr/>
            <p:nvPr/>
          </p:nvSpPr>
          <p:spPr>
            <a:xfrm>
              <a:off x="2491800" y="4301900"/>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2" name="Shape 1372"/>
            <p:cNvSpPr/>
            <p:nvPr/>
          </p:nvSpPr>
          <p:spPr>
            <a:xfrm>
              <a:off x="2491800" y="460292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3" name="Shape 1373"/>
            <p:cNvSpPr/>
            <p:nvPr/>
          </p:nvSpPr>
          <p:spPr>
            <a:xfrm>
              <a:off x="2491800" y="4753450"/>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4" name="Shape 1374"/>
            <p:cNvSpPr/>
            <p:nvPr/>
          </p:nvSpPr>
          <p:spPr>
            <a:xfrm>
              <a:off x="2491800" y="5054450"/>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5" name="Shape 1375"/>
            <p:cNvSpPr/>
            <p:nvPr/>
          </p:nvSpPr>
          <p:spPr>
            <a:xfrm>
              <a:off x="2491800" y="535547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6" name="Shape 1376"/>
            <p:cNvSpPr/>
            <p:nvPr/>
          </p:nvSpPr>
          <p:spPr>
            <a:xfrm>
              <a:off x="2642325" y="539125"/>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7" name="Shape 1377"/>
            <p:cNvSpPr/>
            <p:nvPr/>
          </p:nvSpPr>
          <p:spPr>
            <a:xfrm>
              <a:off x="2642325" y="99067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8" name="Shape 1378"/>
            <p:cNvSpPr/>
            <p:nvPr/>
          </p:nvSpPr>
          <p:spPr>
            <a:xfrm>
              <a:off x="2642325" y="114117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9" name="Shape 1379"/>
            <p:cNvSpPr/>
            <p:nvPr/>
          </p:nvSpPr>
          <p:spPr>
            <a:xfrm>
              <a:off x="2642325" y="1291700"/>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0" name="Shape 1380"/>
            <p:cNvSpPr/>
            <p:nvPr/>
          </p:nvSpPr>
          <p:spPr>
            <a:xfrm>
              <a:off x="2642325" y="1592700"/>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1" name="Shape 1381"/>
            <p:cNvSpPr/>
            <p:nvPr/>
          </p:nvSpPr>
          <p:spPr>
            <a:xfrm>
              <a:off x="2642325" y="189372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2" name="Shape 1382"/>
            <p:cNvSpPr/>
            <p:nvPr/>
          </p:nvSpPr>
          <p:spPr>
            <a:xfrm>
              <a:off x="2642325" y="2044250"/>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3" name="Shape 1383"/>
            <p:cNvSpPr/>
            <p:nvPr/>
          </p:nvSpPr>
          <p:spPr>
            <a:xfrm>
              <a:off x="2642325" y="2194750"/>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4" name="Shape 1384"/>
            <p:cNvSpPr/>
            <p:nvPr/>
          </p:nvSpPr>
          <p:spPr>
            <a:xfrm>
              <a:off x="2642325" y="249577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5" name="Shape 1385"/>
            <p:cNvSpPr/>
            <p:nvPr/>
          </p:nvSpPr>
          <p:spPr>
            <a:xfrm>
              <a:off x="2642325" y="2796800"/>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6" name="Shape 1386"/>
            <p:cNvSpPr/>
            <p:nvPr/>
          </p:nvSpPr>
          <p:spPr>
            <a:xfrm>
              <a:off x="2642325" y="309782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7" name="Shape 1387"/>
            <p:cNvSpPr/>
            <p:nvPr/>
          </p:nvSpPr>
          <p:spPr>
            <a:xfrm>
              <a:off x="2642325" y="3398850"/>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8" name="Shape 1388"/>
            <p:cNvSpPr/>
            <p:nvPr/>
          </p:nvSpPr>
          <p:spPr>
            <a:xfrm>
              <a:off x="2642325" y="3549350"/>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9" name="Shape 1389"/>
            <p:cNvSpPr/>
            <p:nvPr/>
          </p:nvSpPr>
          <p:spPr>
            <a:xfrm>
              <a:off x="2642325" y="4000875"/>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0" name="Shape 1390"/>
            <p:cNvSpPr/>
            <p:nvPr/>
          </p:nvSpPr>
          <p:spPr>
            <a:xfrm>
              <a:off x="2642325" y="4151400"/>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1" name="Shape 1391"/>
            <p:cNvSpPr/>
            <p:nvPr/>
          </p:nvSpPr>
          <p:spPr>
            <a:xfrm>
              <a:off x="2642325" y="4301900"/>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2" name="Shape 1392"/>
            <p:cNvSpPr/>
            <p:nvPr/>
          </p:nvSpPr>
          <p:spPr>
            <a:xfrm>
              <a:off x="2642325" y="445242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3" name="Shape 1393"/>
            <p:cNvSpPr/>
            <p:nvPr/>
          </p:nvSpPr>
          <p:spPr>
            <a:xfrm>
              <a:off x="2642325" y="460292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4" name="Shape 1394"/>
            <p:cNvSpPr/>
            <p:nvPr/>
          </p:nvSpPr>
          <p:spPr>
            <a:xfrm>
              <a:off x="2642325" y="4903950"/>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5" name="Shape 1395"/>
            <p:cNvSpPr/>
            <p:nvPr/>
          </p:nvSpPr>
          <p:spPr>
            <a:xfrm>
              <a:off x="2642325" y="5054450"/>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6" name="Shape 1396"/>
            <p:cNvSpPr/>
            <p:nvPr/>
          </p:nvSpPr>
          <p:spPr>
            <a:xfrm>
              <a:off x="2792825" y="23812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7" name="Shape 1397"/>
            <p:cNvSpPr/>
            <p:nvPr/>
          </p:nvSpPr>
          <p:spPr>
            <a:xfrm>
              <a:off x="2792825" y="689650"/>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8" name="Shape 1398"/>
            <p:cNvSpPr/>
            <p:nvPr/>
          </p:nvSpPr>
          <p:spPr>
            <a:xfrm>
              <a:off x="2792825" y="99067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9" name="Shape 1399"/>
            <p:cNvSpPr/>
            <p:nvPr/>
          </p:nvSpPr>
          <p:spPr>
            <a:xfrm>
              <a:off x="2792825" y="1442200"/>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0" name="Shape 1400"/>
            <p:cNvSpPr/>
            <p:nvPr/>
          </p:nvSpPr>
          <p:spPr>
            <a:xfrm>
              <a:off x="2792825" y="1592700"/>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1" name="Shape 1401"/>
            <p:cNvSpPr/>
            <p:nvPr/>
          </p:nvSpPr>
          <p:spPr>
            <a:xfrm>
              <a:off x="2792825" y="2194750"/>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2" name="Shape 1402"/>
            <p:cNvSpPr/>
            <p:nvPr/>
          </p:nvSpPr>
          <p:spPr>
            <a:xfrm>
              <a:off x="2792825" y="234527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3" name="Shape 1403"/>
            <p:cNvSpPr/>
            <p:nvPr/>
          </p:nvSpPr>
          <p:spPr>
            <a:xfrm>
              <a:off x="2792825" y="2646275"/>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4" name="Shape 1404"/>
            <p:cNvSpPr/>
            <p:nvPr/>
          </p:nvSpPr>
          <p:spPr>
            <a:xfrm>
              <a:off x="2792825" y="2796800"/>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5" name="Shape 1405"/>
            <p:cNvSpPr/>
            <p:nvPr/>
          </p:nvSpPr>
          <p:spPr>
            <a:xfrm>
              <a:off x="2792825" y="2947300"/>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6" name="Shape 1406"/>
            <p:cNvSpPr/>
            <p:nvPr/>
          </p:nvSpPr>
          <p:spPr>
            <a:xfrm>
              <a:off x="2792825" y="309782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7" name="Shape 1407"/>
            <p:cNvSpPr/>
            <p:nvPr/>
          </p:nvSpPr>
          <p:spPr>
            <a:xfrm>
              <a:off x="2792825" y="3549350"/>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8" name="Shape 1408"/>
            <p:cNvSpPr/>
            <p:nvPr/>
          </p:nvSpPr>
          <p:spPr>
            <a:xfrm>
              <a:off x="2792825" y="369987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9" name="Shape 1409"/>
            <p:cNvSpPr/>
            <p:nvPr/>
          </p:nvSpPr>
          <p:spPr>
            <a:xfrm>
              <a:off x="2792825" y="3850375"/>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0" name="Shape 1410"/>
            <p:cNvSpPr/>
            <p:nvPr/>
          </p:nvSpPr>
          <p:spPr>
            <a:xfrm>
              <a:off x="2792825" y="4151400"/>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1" name="Shape 1411"/>
            <p:cNvSpPr/>
            <p:nvPr/>
          </p:nvSpPr>
          <p:spPr>
            <a:xfrm>
              <a:off x="2792825" y="4903950"/>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2" name="Shape 1412"/>
            <p:cNvSpPr/>
            <p:nvPr/>
          </p:nvSpPr>
          <p:spPr>
            <a:xfrm>
              <a:off x="2792825" y="5204975"/>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3" name="Shape 1413"/>
            <p:cNvSpPr/>
            <p:nvPr/>
          </p:nvSpPr>
          <p:spPr>
            <a:xfrm>
              <a:off x="2792825" y="535547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4" name="Shape 1414"/>
            <p:cNvSpPr/>
            <p:nvPr/>
          </p:nvSpPr>
          <p:spPr>
            <a:xfrm>
              <a:off x="2943325" y="388625"/>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5" name="Shape 1415"/>
            <p:cNvSpPr/>
            <p:nvPr/>
          </p:nvSpPr>
          <p:spPr>
            <a:xfrm>
              <a:off x="2943325" y="539125"/>
              <a:ext cx="121425" cy="121425"/>
            </a:xfrm>
            <a:custGeom>
              <a:avLst/>
              <a:gdLst/>
              <a:ahLst/>
              <a:cxnLst/>
              <a:rect l="0" t="0" r="0" b="0"/>
              <a:pathLst>
                <a:path w="4857" h="4857"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6" name="Shape 1416"/>
            <p:cNvSpPr/>
            <p:nvPr/>
          </p:nvSpPr>
          <p:spPr>
            <a:xfrm>
              <a:off x="2943325" y="990675"/>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7" name="Shape 1417"/>
            <p:cNvSpPr/>
            <p:nvPr/>
          </p:nvSpPr>
          <p:spPr>
            <a:xfrm>
              <a:off x="2943325" y="1291700"/>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8" name="Shape 1418"/>
            <p:cNvSpPr/>
            <p:nvPr/>
          </p:nvSpPr>
          <p:spPr>
            <a:xfrm>
              <a:off x="2943325" y="1592700"/>
              <a:ext cx="121425" cy="121425"/>
            </a:xfrm>
            <a:custGeom>
              <a:avLst/>
              <a:gdLst/>
              <a:ahLst/>
              <a:cxnLst/>
              <a:rect l="0" t="0" r="0" b="0"/>
              <a:pathLst>
                <a:path w="4857" h="4857"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9" name="Shape 1419"/>
            <p:cNvSpPr/>
            <p:nvPr/>
          </p:nvSpPr>
          <p:spPr>
            <a:xfrm>
              <a:off x="2943325" y="2044250"/>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20" name="Shape 1420"/>
            <p:cNvSpPr/>
            <p:nvPr/>
          </p:nvSpPr>
          <p:spPr>
            <a:xfrm>
              <a:off x="2943325" y="2345275"/>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21" name="Shape 1421"/>
            <p:cNvSpPr/>
            <p:nvPr/>
          </p:nvSpPr>
          <p:spPr>
            <a:xfrm>
              <a:off x="2943325" y="2796800"/>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22" name="Shape 1422"/>
            <p:cNvSpPr/>
            <p:nvPr/>
          </p:nvSpPr>
          <p:spPr>
            <a:xfrm>
              <a:off x="2943325" y="3097825"/>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23" name="Shape 1423"/>
            <p:cNvSpPr/>
            <p:nvPr/>
          </p:nvSpPr>
          <p:spPr>
            <a:xfrm>
              <a:off x="2943325" y="3248325"/>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24" name="Shape 1424"/>
            <p:cNvSpPr/>
            <p:nvPr/>
          </p:nvSpPr>
          <p:spPr>
            <a:xfrm>
              <a:off x="2943325" y="3549350"/>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25" name="Shape 1425"/>
            <p:cNvSpPr/>
            <p:nvPr/>
          </p:nvSpPr>
          <p:spPr>
            <a:xfrm>
              <a:off x="2943325" y="3699875"/>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26" name="Shape 1426"/>
            <p:cNvSpPr/>
            <p:nvPr/>
          </p:nvSpPr>
          <p:spPr>
            <a:xfrm>
              <a:off x="2943325" y="3850375"/>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27" name="Shape 1427"/>
            <p:cNvSpPr/>
            <p:nvPr/>
          </p:nvSpPr>
          <p:spPr>
            <a:xfrm>
              <a:off x="2943325" y="4151400"/>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28" name="Shape 1428"/>
            <p:cNvSpPr/>
            <p:nvPr/>
          </p:nvSpPr>
          <p:spPr>
            <a:xfrm>
              <a:off x="2943325" y="4301900"/>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29" name="Shape 1429"/>
            <p:cNvSpPr/>
            <p:nvPr/>
          </p:nvSpPr>
          <p:spPr>
            <a:xfrm>
              <a:off x="2943325" y="4753450"/>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30" name="Shape 1430"/>
            <p:cNvSpPr/>
            <p:nvPr/>
          </p:nvSpPr>
          <p:spPr>
            <a:xfrm>
              <a:off x="2943325" y="5054450"/>
              <a:ext cx="121425" cy="121425"/>
            </a:xfrm>
            <a:custGeom>
              <a:avLst/>
              <a:gdLst/>
              <a:ahLst/>
              <a:cxnLst/>
              <a:rect l="0" t="0" r="0" b="0"/>
              <a:pathLst>
                <a:path w="4857" h="4857"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31" name="Shape 1431"/>
            <p:cNvSpPr/>
            <p:nvPr/>
          </p:nvSpPr>
          <p:spPr>
            <a:xfrm>
              <a:off x="2943325" y="5204975"/>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32" name="Shape 1432"/>
            <p:cNvSpPr/>
            <p:nvPr/>
          </p:nvSpPr>
          <p:spPr>
            <a:xfrm>
              <a:off x="3093850" y="238125"/>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33" name="Shape 1433"/>
            <p:cNvSpPr/>
            <p:nvPr/>
          </p:nvSpPr>
          <p:spPr>
            <a:xfrm>
              <a:off x="3093850" y="689650"/>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34" name="Shape 1434"/>
            <p:cNvSpPr/>
            <p:nvPr/>
          </p:nvSpPr>
          <p:spPr>
            <a:xfrm>
              <a:off x="3093850" y="1141175"/>
              <a:ext cx="121400" cy="121400"/>
            </a:xfrm>
            <a:custGeom>
              <a:avLst/>
              <a:gdLst/>
              <a:ahLst/>
              <a:cxnLst/>
              <a:rect l="0" t="0" r="0" b="0"/>
              <a:pathLst>
                <a:path w="4856" h="4856" extrusionOk="0">
                  <a:moveTo>
                    <a:pt x="0" y="1"/>
                  </a:moveTo>
                  <a:lnTo>
                    <a:pt x="0"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35" name="Shape 1435"/>
            <p:cNvSpPr/>
            <p:nvPr/>
          </p:nvSpPr>
          <p:spPr>
            <a:xfrm>
              <a:off x="3093850" y="1743225"/>
              <a:ext cx="121400" cy="121400"/>
            </a:xfrm>
            <a:custGeom>
              <a:avLst/>
              <a:gdLst/>
              <a:ahLst/>
              <a:cxnLst/>
              <a:rect l="0" t="0" r="0" b="0"/>
              <a:pathLst>
                <a:path w="4856" h="4856" extrusionOk="0">
                  <a:moveTo>
                    <a:pt x="0" y="0"/>
                  </a:moveTo>
                  <a:lnTo>
                    <a:pt x="0"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36" name="Shape 1436"/>
            <p:cNvSpPr/>
            <p:nvPr/>
          </p:nvSpPr>
          <p:spPr>
            <a:xfrm>
              <a:off x="3093850" y="2345275"/>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37" name="Shape 1437"/>
            <p:cNvSpPr/>
            <p:nvPr/>
          </p:nvSpPr>
          <p:spPr>
            <a:xfrm>
              <a:off x="3093850" y="3097825"/>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38" name="Shape 1438"/>
            <p:cNvSpPr/>
            <p:nvPr/>
          </p:nvSpPr>
          <p:spPr>
            <a:xfrm>
              <a:off x="3093850" y="4301900"/>
              <a:ext cx="121400" cy="121400"/>
            </a:xfrm>
            <a:custGeom>
              <a:avLst/>
              <a:gdLst/>
              <a:ahLst/>
              <a:cxnLst/>
              <a:rect l="0" t="0" r="0" b="0"/>
              <a:pathLst>
                <a:path w="4856" h="4856" extrusionOk="0">
                  <a:moveTo>
                    <a:pt x="0" y="1"/>
                  </a:moveTo>
                  <a:lnTo>
                    <a:pt x="0"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39" name="Shape 1439"/>
            <p:cNvSpPr/>
            <p:nvPr/>
          </p:nvSpPr>
          <p:spPr>
            <a:xfrm>
              <a:off x="3093850" y="4452425"/>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40" name="Shape 1440"/>
            <p:cNvSpPr/>
            <p:nvPr/>
          </p:nvSpPr>
          <p:spPr>
            <a:xfrm>
              <a:off x="3093850" y="5355475"/>
              <a:ext cx="121400" cy="121400"/>
            </a:xfrm>
            <a:custGeom>
              <a:avLst/>
              <a:gdLst/>
              <a:ahLst/>
              <a:cxnLst/>
              <a:rect l="0" t="0" r="0" b="0"/>
              <a:pathLst>
                <a:path w="4856" h="4856" extrusionOk="0">
                  <a:moveTo>
                    <a:pt x="0" y="1"/>
                  </a:moveTo>
                  <a:lnTo>
                    <a:pt x="0"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41" name="Shape 1441"/>
            <p:cNvSpPr/>
            <p:nvPr/>
          </p:nvSpPr>
          <p:spPr>
            <a:xfrm>
              <a:off x="3244350" y="388625"/>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42" name="Shape 1442"/>
            <p:cNvSpPr/>
            <p:nvPr/>
          </p:nvSpPr>
          <p:spPr>
            <a:xfrm>
              <a:off x="3244350" y="1291700"/>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43" name="Shape 1443"/>
            <p:cNvSpPr/>
            <p:nvPr/>
          </p:nvSpPr>
          <p:spPr>
            <a:xfrm>
              <a:off x="3244350" y="2044250"/>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44" name="Shape 1444"/>
            <p:cNvSpPr/>
            <p:nvPr/>
          </p:nvSpPr>
          <p:spPr>
            <a:xfrm>
              <a:off x="3244350" y="2796800"/>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45" name="Shape 1445"/>
            <p:cNvSpPr/>
            <p:nvPr/>
          </p:nvSpPr>
          <p:spPr>
            <a:xfrm>
              <a:off x="3244350" y="3699875"/>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46" name="Shape 1446"/>
            <p:cNvSpPr/>
            <p:nvPr/>
          </p:nvSpPr>
          <p:spPr>
            <a:xfrm>
              <a:off x="3244350" y="4452425"/>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47" name="Shape 1447"/>
            <p:cNvSpPr/>
            <p:nvPr/>
          </p:nvSpPr>
          <p:spPr>
            <a:xfrm>
              <a:off x="3244350" y="4602925"/>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48" name="Shape 1448"/>
            <p:cNvSpPr/>
            <p:nvPr/>
          </p:nvSpPr>
          <p:spPr>
            <a:xfrm>
              <a:off x="3244350" y="5204975"/>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49" name="Shape 1449"/>
            <p:cNvSpPr/>
            <p:nvPr/>
          </p:nvSpPr>
          <p:spPr>
            <a:xfrm>
              <a:off x="3394875" y="23812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50" name="Shape 1450"/>
            <p:cNvSpPr/>
            <p:nvPr/>
          </p:nvSpPr>
          <p:spPr>
            <a:xfrm>
              <a:off x="3394875" y="1291700"/>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51" name="Shape 1451"/>
            <p:cNvSpPr/>
            <p:nvPr/>
          </p:nvSpPr>
          <p:spPr>
            <a:xfrm>
              <a:off x="3394875" y="324832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52" name="Shape 1452"/>
            <p:cNvSpPr/>
            <p:nvPr/>
          </p:nvSpPr>
          <p:spPr>
            <a:xfrm>
              <a:off x="3394875" y="3850375"/>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53" name="Shape 1453"/>
            <p:cNvSpPr/>
            <p:nvPr/>
          </p:nvSpPr>
          <p:spPr>
            <a:xfrm>
              <a:off x="3394875" y="445242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54" name="Shape 1454"/>
            <p:cNvSpPr/>
            <p:nvPr/>
          </p:nvSpPr>
          <p:spPr>
            <a:xfrm>
              <a:off x="3394875" y="5204975"/>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55" name="Shape 1455"/>
            <p:cNvSpPr/>
            <p:nvPr/>
          </p:nvSpPr>
          <p:spPr>
            <a:xfrm>
              <a:off x="3545375" y="689650"/>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56" name="Shape 1456"/>
            <p:cNvSpPr/>
            <p:nvPr/>
          </p:nvSpPr>
          <p:spPr>
            <a:xfrm>
              <a:off x="3545375" y="1592700"/>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57" name="Shape 1457"/>
            <p:cNvSpPr/>
            <p:nvPr/>
          </p:nvSpPr>
          <p:spPr>
            <a:xfrm>
              <a:off x="3545375" y="2646275"/>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458" name="Shape 1458"/>
          <p:cNvGrpSpPr/>
          <p:nvPr/>
        </p:nvGrpSpPr>
        <p:grpSpPr>
          <a:xfrm rot="10800000">
            <a:off x="6367294" y="38264"/>
            <a:ext cx="2309820" cy="6781736"/>
            <a:chOff x="1287725" y="238125"/>
            <a:chExt cx="2379050" cy="5238750"/>
          </a:xfrm>
        </p:grpSpPr>
        <p:sp>
          <p:nvSpPr>
            <p:cNvPr id="1459" name="Shape 1459"/>
            <p:cNvSpPr/>
            <p:nvPr/>
          </p:nvSpPr>
          <p:spPr>
            <a:xfrm>
              <a:off x="1287725" y="388625"/>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60" name="Shape 1460"/>
            <p:cNvSpPr/>
            <p:nvPr/>
          </p:nvSpPr>
          <p:spPr>
            <a:xfrm>
              <a:off x="1287725" y="689650"/>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61" name="Shape 1461"/>
            <p:cNvSpPr/>
            <p:nvPr/>
          </p:nvSpPr>
          <p:spPr>
            <a:xfrm>
              <a:off x="1287725" y="840150"/>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62" name="Shape 1462"/>
            <p:cNvSpPr/>
            <p:nvPr/>
          </p:nvSpPr>
          <p:spPr>
            <a:xfrm>
              <a:off x="1287725" y="1291700"/>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63" name="Shape 1463"/>
            <p:cNvSpPr/>
            <p:nvPr/>
          </p:nvSpPr>
          <p:spPr>
            <a:xfrm>
              <a:off x="1287725" y="1743225"/>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64" name="Shape 1464"/>
            <p:cNvSpPr/>
            <p:nvPr/>
          </p:nvSpPr>
          <p:spPr>
            <a:xfrm>
              <a:off x="1287725" y="189372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65" name="Shape 1465"/>
            <p:cNvSpPr/>
            <p:nvPr/>
          </p:nvSpPr>
          <p:spPr>
            <a:xfrm>
              <a:off x="1287725" y="2044250"/>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66" name="Shape 1466"/>
            <p:cNvSpPr/>
            <p:nvPr/>
          </p:nvSpPr>
          <p:spPr>
            <a:xfrm>
              <a:off x="1287725" y="249577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67" name="Shape 1467"/>
            <p:cNvSpPr/>
            <p:nvPr/>
          </p:nvSpPr>
          <p:spPr>
            <a:xfrm>
              <a:off x="1287725" y="2947300"/>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68" name="Shape 1468"/>
            <p:cNvSpPr/>
            <p:nvPr/>
          </p:nvSpPr>
          <p:spPr>
            <a:xfrm>
              <a:off x="1287725" y="369987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69" name="Shape 1469"/>
            <p:cNvSpPr/>
            <p:nvPr/>
          </p:nvSpPr>
          <p:spPr>
            <a:xfrm>
              <a:off x="1287725" y="3850375"/>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70" name="Shape 1470"/>
            <p:cNvSpPr/>
            <p:nvPr/>
          </p:nvSpPr>
          <p:spPr>
            <a:xfrm>
              <a:off x="1287725" y="445242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71" name="Shape 1471"/>
            <p:cNvSpPr/>
            <p:nvPr/>
          </p:nvSpPr>
          <p:spPr>
            <a:xfrm>
              <a:off x="1287725" y="4753450"/>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72" name="Shape 1472"/>
            <p:cNvSpPr/>
            <p:nvPr/>
          </p:nvSpPr>
          <p:spPr>
            <a:xfrm>
              <a:off x="1287725" y="5054450"/>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73" name="Shape 1473"/>
            <p:cNvSpPr/>
            <p:nvPr/>
          </p:nvSpPr>
          <p:spPr>
            <a:xfrm>
              <a:off x="1287725" y="5204975"/>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74" name="Shape 1474"/>
            <p:cNvSpPr/>
            <p:nvPr/>
          </p:nvSpPr>
          <p:spPr>
            <a:xfrm>
              <a:off x="1438225" y="388625"/>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75" name="Shape 1475"/>
            <p:cNvSpPr/>
            <p:nvPr/>
          </p:nvSpPr>
          <p:spPr>
            <a:xfrm>
              <a:off x="1438225" y="234527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76" name="Shape 1476"/>
            <p:cNvSpPr/>
            <p:nvPr/>
          </p:nvSpPr>
          <p:spPr>
            <a:xfrm>
              <a:off x="1438225" y="2796800"/>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77" name="Shape 1477"/>
            <p:cNvSpPr/>
            <p:nvPr/>
          </p:nvSpPr>
          <p:spPr>
            <a:xfrm>
              <a:off x="1438225" y="4151400"/>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78" name="Shape 1478"/>
            <p:cNvSpPr/>
            <p:nvPr/>
          </p:nvSpPr>
          <p:spPr>
            <a:xfrm>
              <a:off x="1588750" y="388625"/>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79" name="Shape 1479"/>
            <p:cNvSpPr/>
            <p:nvPr/>
          </p:nvSpPr>
          <p:spPr>
            <a:xfrm>
              <a:off x="1588750" y="539125"/>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80" name="Shape 1480"/>
            <p:cNvSpPr/>
            <p:nvPr/>
          </p:nvSpPr>
          <p:spPr>
            <a:xfrm>
              <a:off x="1588750" y="689650"/>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81" name="Shape 1481"/>
            <p:cNvSpPr/>
            <p:nvPr/>
          </p:nvSpPr>
          <p:spPr>
            <a:xfrm>
              <a:off x="1588750" y="114117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82" name="Shape 1482"/>
            <p:cNvSpPr/>
            <p:nvPr/>
          </p:nvSpPr>
          <p:spPr>
            <a:xfrm>
              <a:off x="1588750" y="189372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83" name="Shape 1483"/>
            <p:cNvSpPr/>
            <p:nvPr/>
          </p:nvSpPr>
          <p:spPr>
            <a:xfrm>
              <a:off x="1588750" y="2044250"/>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84" name="Shape 1484"/>
            <p:cNvSpPr/>
            <p:nvPr/>
          </p:nvSpPr>
          <p:spPr>
            <a:xfrm>
              <a:off x="1588750" y="234527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85" name="Shape 1485"/>
            <p:cNvSpPr/>
            <p:nvPr/>
          </p:nvSpPr>
          <p:spPr>
            <a:xfrm>
              <a:off x="1588750" y="309782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86" name="Shape 1486"/>
            <p:cNvSpPr/>
            <p:nvPr/>
          </p:nvSpPr>
          <p:spPr>
            <a:xfrm>
              <a:off x="1588750" y="3549350"/>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87" name="Shape 1487"/>
            <p:cNvSpPr/>
            <p:nvPr/>
          </p:nvSpPr>
          <p:spPr>
            <a:xfrm>
              <a:off x="1588750" y="535547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88" name="Shape 1488"/>
            <p:cNvSpPr/>
            <p:nvPr/>
          </p:nvSpPr>
          <p:spPr>
            <a:xfrm>
              <a:off x="1739250" y="388625"/>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89" name="Shape 1489"/>
            <p:cNvSpPr/>
            <p:nvPr/>
          </p:nvSpPr>
          <p:spPr>
            <a:xfrm>
              <a:off x="1739250" y="689650"/>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90" name="Shape 1490"/>
            <p:cNvSpPr/>
            <p:nvPr/>
          </p:nvSpPr>
          <p:spPr>
            <a:xfrm>
              <a:off x="1739250" y="99067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91" name="Shape 1491"/>
            <p:cNvSpPr/>
            <p:nvPr/>
          </p:nvSpPr>
          <p:spPr>
            <a:xfrm>
              <a:off x="1739250" y="1592700"/>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92" name="Shape 1492"/>
            <p:cNvSpPr/>
            <p:nvPr/>
          </p:nvSpPr>
          <p:spPr>
            <a:xfrm>
              <a:off x="1739250" y="1743225"/>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93" name="Shape 1493"/>
            <p:cNvSpPr/>
            <p:nvPr/>
          </p:nvSpPr>
          <p:spPr>
            <a:xfrm>
              <a:off x="1739250" y="2044250"/>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94" name="Shape 1494"/>
            <p:cNvSpPr/>
            <p:nvPr/>
          </p:nvSpPr>
          <p:spPr>
            <a:xfrm>
              <a:off x="1739250" y="2194750"/>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95" name="Shape 1495"/>
            <p:cNvSpPr/>
            <p:nvPr/>
          </p:nvSpPr>
          <p:spPr>
            <a:xfrm>
              <a:off x="1739250" y="234527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96" name="Shape 1496"/>
            <p:cNvSpPr/>
            <p:nvPr/>
          </p:nvSpPr>
          <p:spPr>
            <a:xfrm>
              <a:off x="1739250" y="2947300"/>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97" name="Shape 1497"/>
            <p:cNvSpPr/>
            <p:nvPr/>
          </p:nvSpPr>
          <p:spPr>
            <a:xfrm>
              <a:off x="1739250" y="309782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98" name="Shape 1498"/>
            <p:cNvSpPr/>
            <p:nvPr/>
          </p:nvSpPr>
          <p:spPr>
            <a:xfrm>
              <a:off x="1739250" y="324832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99" name="Shape 1499"/>
            <p:cNvSpPr/>
            <p:nvPr/>
          </p:nvSpPr>
          <p:spPr>
            <a:xfrm>
              <a:off x="1739250" y="3850375"/>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00" name="Shape 1500"/>
            <p:cNvSpPr/>
            <p:nvPr/>
          </p:nvSpPr>
          <p:spPr>
            <a:xfrm>
              <a:off x="1739250" y="4000875"/>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01" name="Shape 1501"/>
            <p:cNvSpPr/>
            <p:nvPr/>
          </p:nvSpPr>
          <p:spPr>
            <a:xfrm>
              <a:off x="1739250" y="445242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02" name="Shape 1502"/>
            <p:cNvSpPr/>
            <p:nvPr/>
          </p:nvSpPr>
          <p:spPr>
            <a:xfrm>
              <a:off x="1739250" y="460292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03" name="Shape 1503"/>
            <p:cNvSpPr/>
            <p:nvPr/>
          </p:nvSpPr>
          <p:spPr>
            <a:xfrm>
              <a:off x="1739250" y="4753450"/>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04" name="Shape 1504"/>
            <p:cNvSpPr/>
            <p:nvPr/>
          </p:nvSpPr>
          <p:spPr>
            <a:xfrm>
              <a:off x="1739250" y="5054450"/>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05" name="Shape 1505"/>
            <p:cNvSpPr/>
            <p:nvPr/>
          </p:nvSpPr>
          <p:spPr>
            <a:xfrm>
              <a:off x="1889750" y="539125"/>
              <a:ext cx="121425" cy="121425"/>
            </a:xfrm>
            <a:custGeom>
              <a:avLst/>
              <a:gdLst/>
              <a:ahLst/>
              <a:cxnLst/>
              <a:rect l="0" t="0" r="0" b="0"/>
              <a:pathLst>
                <a:path w="4857" h="4857"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06" name="Shape 1506"/>
            <p:cNvSpPr/>
            <p:nvPr/>
          </p:nvSpPr>
          <p:spPr>
            <a:xfrm>
              <a:off x="1889750" y="689650"/>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07" name="Shape 1507"/>
            <p:cNvSpPr/>
            <p:nvPr/>
          </p:nvSpPr>
          <p:spPr>
            <a:xfrm>
              <a:off x="1889750" y="990675"/>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08" name="Shape 1508"/>
            <p:cNvSpPr/>
            <p:nvPr/>
          </p:nvSpPr>
          <p:spPr>
            <a:xfrm>
              <a:off x="1889750" y="1141175"/>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09" name="Shape 1509"/>
            <p:cNvSpPr/>
            <p:nvPr/>
          </p:nvSpPr>
          <p:spPr>
            <a:xfrm>
              <a:off x="1889750" y="1291700"/>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10" name="Shape 1510"/>
            <p:cNvSpPr/>
            <p:nvPr/>
          </p:nvSpPr>
          <p:spPr>
            <a:xfrm>
              <a:off x="1889750" y="1592700"/>
              <a:ext cx="121425" cy="121425"/>
            </a:xfrm>
            <a:custGeom>
              <a:avLst/>
              <a:gdLst/>
              <a:ahLst/>
              <a:cxnLst/>
              <a:rect l="0" t="0" r="0" b="0"/>
              <a:pathLst>
                <a:path w="4857" h="4857"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11" name="Shape 1511"/>
            <p:cNvSpPr/>
            <p:nvPr/>
          </p:nvSpPr>
          <p:spPr>
            <a:xfrm>
              <a:off x="1889750" y="3248325"/>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12" name="Shape 1512"/>
            <p:cNvSpPr/>
            <p:nvPr/>
          </p:nvSpPr>
          <p:spPr>
            <a:xfrm>
              <a:off x="1889750" y="3549350"/>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13" name="Shape 1513"/>
            <p:cNvSpPr/>
            <p:nvPr/>
          </p:nvSpPr>
          <p:spPr>
            <a:xfrm>
              <a:off x="1889750" y="3699875"/>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14" name="Shape 1514"/>
            <p:cNvSpPr/>
            <p:nvPr/>
          </p:nvSpPr>
          <p:spPr>
            <a:xfrm>
              <a:off x="1889750" y="5054450"/>
              <a:ext cx="121425" cy="121425"/>
            </a:xfrm>
            <a:custGeom>
              <a:avLst/>
              <a:gdLst/>
              <a:ahLst/>
              <a:cxnLst/>
              <a:rect l="0" t="0" r="0" b="0"/>
              <a:pathLst>
                <a:path w="4857" h="4857"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15" name="Shape 1515"/>
            <p:cNvSpPr/>
            <p:nvPr/>
          </p:nvSpPr>
          <p:spPr>
            <a:xfrm>
              <a:off x="1889750" y="5355475"/>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16" name="Shape 1516"/>
            <p:cNvSpPr/>
            <p:nvPr/>
          </p:nvSpPr>
          <p:spPr>
            <a:xfrm>
              <a:off x="2040275" y="238125"/>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17" name="Shape 1517"/>
            <p:cNvSpPr/>
            <p:nvPr/>
          </p:nvSpPr>
          <p:spPr>
            <a:xfrm>
              <a:off x="2040275" y="539125"/>
              <a:ext cx="121400" cy="121425"/>
            </a:xfrm>
            <a:custGeom>
              <a:avLst/>
              <a:gdLst/>
              <a:ahLst/>
              <a:cxnLst/>
              <a:rect l="0" t="0" r="0" b="0"/>
              <a:pathLst>
                <a:path w="4856" h="4857" extrusionOk="0">
                  <a:moveTo>
                    <a:pt x="0" y="1"/>
                  </a:moveTo>
                  <a:lnTo>
                    <a:pt x="0"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18" name="Shape 1518"/>
            <p:cNvSpPr/>
            <p:nvPr/>
          </p:nvSpPr>
          <p:spPr>
            <a:xfrm>
              <a:off x="2040275" y="840150"/>
              <a:ext cx="121400" cy="121400"/>
            </a:xfrm>
            <a:custGeom>
              <a:avLst/>
              <a:gdLst/>
              <a:ahLst/>
              <a:cxnLst/>
              <a:rect l="0" t="0" r="0" b="0"/>
              <a:pathLst>
                <a:path w="4856" h="4856" extrusionOk="0">
                  <a:moveTo>
                    <a:pt x="0" y="1"/>
                  </a:moveTo>
                  <a:lnTo>
                    <a:pt x="0"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19" name="Shape 1519"/>
            <p:cNvSpPr/>
            <p:nvPr/>
          </p:nvSpPr>
          <p:spPr>
            <a:xfrm>
              <a:off x="2040275" y="990675"/>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20" name="Shape 1520"/>
            <p:cNvSpPr/>
            <p:nvPr/>
          </p:nvSpPr>
          <p:spPr>
            <a:xfrm>
              <a:off x="2040275" y="1592700"/>
              <a:ext cx="121400" cy="121425"/>
            </a:xfrm>
            <a:custGeom>
              <a:avLst/>
              <a:gdLst/>
              <a:ahLst/>
              <a:cxnLst/>
              <a:rect l="0" t="0" r="0" b="0"/>
              <a:pathLst>
                <a:path w="4856" h="4857" extrusionOk="0">
                  <a:moveTo>
                    <a:pt x="0" y="1"/>
                  </a:moveTo>
                  <a:lnTo>
                    <a:pt x="0"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21" name="Shape 1521"/>
            <p:cNvSpPr/>
            <p:nvPr/>
          </p:nvSpPr>
          <p:spPr>
            <a:xfrm>
              <a:off x="2040275" y="2194750"/>
              <a:ext cx="121400" cy="121400"/>
            </a:xfrm>
            <a:custGeom>
              <a:avLst/>
              <a:gdLst/>
              <a:ahLst/>
              <a:cxnLst/>
              <a:rect l="0" t="0" r="0" b="0"/>
              <a:pathLst>
                <a:path w="4856" h="4856" extrusionOk="0">
                  <a:moveTo>
                    <a:pt x="0" y="1"/>
                  </a:moveTo>
                  <a:lnTo>
                    <a:pt x="0"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22" name="Shape 1522"/>
            <p:cNvSpPr/>
            <p:nvPr/>
          </p:nvSpPr>
          <p:spPr>
            <a:xfrm>
              <a:off x="2040275" y="2345275"/>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23" name="Shape 1523"/>
            <p:cNvSpPr/>
            <p:nvPr/>
          </p:nvSpPr>
          <p:spPr>
            <a:xfrm>
              <a:off x="2040275" y="2495775"/>
              <a:ext cx="121400" cy="121400"/>
            </a:xfrm>
            <a:custGeom>
              <a:avLst/>
              <a:gdLst/>
              <a:ahLst/>
              <a:cxnLst/>
              <a:rect l="0" t="0" r="0" b="0"/>
              <a:pathLst>
                <a:path w="4856" h="4856" extrusionOk="0">
                  <a:moveTo>
                    <a:pt x="0" y="1"/>
                  </a:moveTo>
                  <a:lnTo>
                    <a:pt x="0"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24" name="Shape 1524"/>
            <p:cNvSpPr/>
            <p:nvPr/>
          </p:nvSpPr>
          <p:spPr>
            <a:xfrm>
              <a:off x="2040275" y="3398850"/>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25" name="Shape 1525"/>
            <p:cNvSpPr/>
            <p:nvPr/>
          </p:nvSpPr>
          <p:spPr>
            <a:xfrm>
              <a:off x="2040275" y="4151400"/>
              <a:ext cx="121400" cy="121400"/>
            </a:xfrm>
            <a:custGeom>
              <a:avLst/>
              <a:gdLst/>
              <a:ahLst/>
              <a:cxnLst/>
              <a:rect l="0" t="0" r="0" b="0"/>
              <a:pathLst>
                <a:path w="4856" h="4856" extrusionOk="0">
                  <a:moveTo>
                    <a:pt x="0" y="0"/>
                  </a:moveTo>
                  <a:lnTo>
                    <a:pt x="0" y="4856"/>
                  </a:lnTo>
                  <a:lnTo>
                    <a:pt x="4856" y="4856"/>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26" name="Shape 1526"/>
            <p:cNvSpPr/>
            <p:nvPr/>
          </p:nvSpPr>
          <p:spPr>
            <a:xfrm>
              <a:off x="2040275" y="4602925"/>
              <a:ext cx="121400" cy="121400"/>
            </a:xfrm>
            <a:custGeom>
              <a:avLst/>
              <a:gdLst/>
              <a:ahLst/>
              <a:cxnLst/>
              <a:rect l="0" t="0" r="0" b="0"/>
              <a:pathLst>
                <a:path w="4856" h="4856" extrusionOk="0">
                  <a:moveTo>
                    <a:pt x="0" y="1"/>
                  </a:moveTo>
                  <a:lnTo>
                    <a:pt x="0"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27" name="Shape 1527"/>
            <p:cNvSpPr/>
            <p:nvPr/>
          </p:nvSpPr>
          <p:spPr>
            <a:xfrm>
              <a:off x="2040275" y="4753450"/>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28" name="Shape 1528"/>
            <p:cNvSpPr/>
            <p:nvPr/>
          </p:nvSpPr>
          <p:spPr>
            <a:xfrm>
              <a:off x="2040275" y="5355475"/>
              <a:ext cx="121400" cy="121400"/>
            </a:xfrm>
            <a:custGeom>
              <a:avLst/>
              <a:gdLst/>
              <a:ahLst/>
              <a:cxnLst/>
              <a:rect l="0" t="0" r="0" b="0"/>
              <a:pathLst>
                <a:path w="4856" h="4856" extrusionOk="0">
                  <a:moveTo>
                    <a:pt x="0" y="1"/>
                  </a:moveTo>
                  <a:lnTo>
                    <a:pt x="0"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29" name="Shape 1529"/>
            <p:cNvSpPr/>
            <p:nvPr/>
          </p:nvSpPr>
          <p:spPr>
            <a:xfrm>
              <a:off x="2190775" y="388625"/>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30" name="Shape 1530"/>
            <p:cNvSpPr/>
            <p:nvPr/>
          </p:nvSpPr>
          <p:spPr>
            <a:xfrm>
              <a:off x="2190775" y="539125"/>
              <a:ext cx="121425" cy="121425"/>
            </a:xfrm>
            <a:custGeom>
              <a:avLst/>
              <a:gdLst/>
              <a:ahLst/>
              <a:cxnLst/>
              <a:rect l="0" t="0" r="0" b="0"/>
              <a:pathLst>
                <a:path w="4857" h="4857"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31" name="Shape 1531"/>
            <p:cNvSpPr/>
            <p:nvPr/>
          </p:nvSpPr>
          <p:spPr>
            <a:xfrm>
              <a:off x="2190775" y="990675"/>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32" name="Shape 1532"/>
            <p:cNvSpPr/>
            <p:nvPr/>
          </p:nvSpPr>
          <p:spPr>
            <a:xfrm>
              <a:off x="2190775" y="1442200"/>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33" name="Shape 1533"/>
            <p:cNvSpPr/>
            <p:nvPr/>
          </p:nvSpPr>
          <p:spPr>
            <a:xfrm>
              <a:off x="2190775" y="2646275"/>
              <a:ext cx="121425" cy="121425"/>
            </a:xfrm>
            <a:custGeom>
              <a:avLst/>
              <a:gdLst/>
              <a:ahLst/>
              <a:cxnLst/>
              <a:rect l="0" t="0" r="0" b="0"/>
              <a:pathLst>
                <a:path w="4857" h="4857"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34" name="Shape 1534"/>
            <p:cNvSpPr/>
            <p:nvPr/>
          </p:nvSpPr>
          <p:spPr>
            <a:xfrm>
              <a:off x="2190775" y="2947300"/>
              <a:ext cx="121425" cy="121425"/>
            </a:xfrm>
            <a:custGeom>
              <a:avLst/>
              <a:gdLst/>
              <a:ahLst/>
              <a:cxnLst/>
              <a:rect l="0" t="0" r="0" b="0"/>
              <a:pathLst>
                <a:path w="4857" h="4857"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35" name="Shape 1535"/>
            <p:cNvSpPr/>
            <p:nvPr/>
          </p:nvSpPr>
          <p:spPr>
            <a:xfrm>
              <a:off x="2190775" y="3850375"/>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36" name="Shape 1536"/>
            <p:cNvSpPr/>
            <p:nvPr/>
          </p:nvSpPr>
          <p:spPr>
            <a:xfrm>
              <a:off x="2190775" y="4301900"/>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37" name="Shape 1537"/>
            <p:cNvSpPr/>
            <p:nvPr/>
          </p:nvSpPr>
          <p:spPr>
            <a:xfrm>
              <a:off x="2190775" y="4903950"/>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38" name="Shape 1538"/>
            <p:cNvSpPr/>
            <p:nvPr/>
          </p:nvSpPr>
          <p:spPr>
            <a:xfrm>
              <a:off x="2341300" y="23812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39" name="Shape 1539"/>
            <p:cNvSpPr/>
            <p:nvPr/>
          </p:nvSpPr>
          <p:spPr>
            <a:xfrm>
              <a:off x="2341300" y="388625"/>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40" name="Shape 1540"/>
            <p:cNvSpPr/>
            <p:nvPr/>
          </p:nvSpPr>
          <p:spPr>
            <a:xfrm>
              <a:off x="2341300" y="840150"/>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41" name="Shape 1541"/>
            <p:cNvSpPr/>
            <p:nvPr/>
          </p:nvSpPr>
          <p:spPr>
            <a:xfrm>
              <a:off x="2341300" y="114117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42" name="Shape 1542"/>
            <p:cNvSpPr/>
            <p:nvPr/>
          </p:nvSpPr>
          <p:spPr>
            <a:xfrm>
              <a:off x="2341300" y="189372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43" name="Shape 1543"/>
            <p:cNvSpPr/>
            <p:nvPr/>
          </p:nvSpPr>
          <p:spPr>
            <a:xfrm>
              <a:off x="2341300" y="2044250"/>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44" name="Shape 1544"/>
            <p:cNvSpPr/>
            <p:nvPr/>
          </p:nvSpPr>
          <p:spPr>
            <a:xfrm>
              <a:off x="2341300" y="369987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45" name="Shape 1545"/>
            <p:cNvSpPr/>
            <p:nvPr/>
          </p:nvSpPr>
          <p:spPr>
            <a:xfrm>
              <a:off x="2341300" y="4000875"/>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46" name="Shape 1546"/>
            <p:cNvSpPr/>
            <p:nvPr/>
          </p:nvSpPr>
          <p:spPr>
            <a:xfrm>
              <a:off x="2491800" y="23812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47" name="Shape 1547"/>
            <p:cNvSpPr/>
            <p:nvPr/>
          </p:nvSpPr>
          <p:spPr>
            <a:xfrm>
              <a:off x="2491800" y="1291700"/>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48" name="Shape 1548"/>
            <p:cNvSpPr/>
            <p:nvPr/>
          </p:nvSpPr>
          <p:spPr>
            <a:xfrm>
              <a:off x="2491800" y="2194750"/>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49" name="Shape 1549"/>
            <p:cNvSpPr/>
            <p:nvPr/>
          </p:nvSpPr>
          <p:spPr>
            <a:xfrm>
              <a:off x="2491800" y="369987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50" name="Shape 1550"/>
            <p:cNvSpPr/>
            <p:nvPr/>
          </p:nvSpPr>
          <p:spPr>
            <a:xfrm>
              <a:off x="2491800" y="4903950"/>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51" name="Shape 1551"/>
            <p:cNvSpPr/>
            <p:nvPr/>
          </p:nvSpPr>
          <p:spPr>
            <a:xfrm>
              <a:off x="2642325" y="23812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52" name="Shape 1552"/>
            <p:cNvSpPr/>
            <p:nvPr/>
          </p:nvSpPr>
          <p:spPr>
            <a:xfrm>
              <a:off x="2642325" y="689650"/>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53" name="Shape 1553"/>
            <p:cNvSpPr/>
            <p:nvPr/>
          </p:nvSpPr>
          <p:spPr>
            <a:xfrm>
              <a:off x="2642325" y="234527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54" name="Shape 1554"/>
            <p:cNvSpPr/>
            <p:nvPr/>
          </p:nvSpPr>
          <p:spPr>
            <a:xfrm>
              <a:off x="2642325" y="324832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55" name="Shape 1555"/>
            <p:cNvSpPr/>
            <p:nvPr/>
          </p:nvSpPr>
          <p:spPr>
            <a:xfrm>
              <a:off x="2642325" y="369987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56" name="Shape 1556"/>
            <p:cNvSpPr/>
            <p:nvPr/>
          </p:nvSpPr>
          <p:spPr>
            <a:xfrm>
              <a:off x="2792825" y="4301900"/>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57" name="Shape 1557"/>
            <p:cNvSpPr/>
            <p:nvPr/>
          </p:nvSpPr>
          <p:spPr>
            <a:xfrm>
              <a:off x="2943325" y="1442200"/>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58" name="Shape 1558"/>
            <p:cNvSpPr/>
            <p:nvPr/>
          </p:nvSpPr>
          <p:spPr>
            <a:xfrm>
              <a:off x="2943325" y="2646275"/>
              <a:ext cx="121425" cy="121425"/>
            </a:xfrm>
            <a:custGeom>
              <a:avLst/>
              <a:gdLst/>
              <a:ahLst/>
              <a:cxnLst/>
              <a:rect l="0" t="0" r="0" b="0"/>
              <a:pathLst>
                <a:path w="4857" h="4857"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59" name="Shape 1559"/>
            <p:cNvSpPr/>
            <p:nvPr/>
          </p:nvSpPr>
          <p:spPr>
            <a:xfrm>
              <a:off x="3093850" y="5054450"/>
              <a:ext cx="121400" cy="121425"/>
            </a:xfrm>
            <a:custGeom>
              <a:avLst/>
              <a:gdLst/>
              <a:ahLst/>
              <a:cxnLst/>
              <a:rect l="0" t="0" r="0" b="0"/>
              <a:pathLst>
                <a:path w="4856" h="4857" extrusionOk="0">
                  <a:moveTo>
                    <a:pt x="0" y="1"/>
                  </a:moveTo>
                  <a:lnTo>
                    <a:pt x="0"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60" name="Shape 1560"/>
            <p:cNvSpPr/>
            <p:nvPr/>
          </p:nvSpPr>
          <p:spPr>
            <a:xfrm>
              <a:off x="3394875" y="249577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61" name="Shape 1561"/>
            <p:cNvSpPr/>
            <p:nvPr/>
          </p:nvSpPr>
          <p:spPr>
            <a:xfrm>
              <a:off x="3545375" y="4903950"/>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1562" name="Shape 1562"/>
          <p:cNvSpPr txBox="1">
            <a:spLocks noGrp="1"/>
          </p:cNvSpPr>
          <p:nvPr>
            <p:ph type="sldNum" idx="12"/>
          </p:nvPr>
        </p:nvSpPr>
        <p:spPr>
          <a:xfrm>
            <a:off x="91531" y="6293601"/>
            <a:ext cx="548700" cy="524800"/>
          </a:xfrm>
          <a:prstGeom prst="rect">
            <a:avLst/>
          </a:prstGeom>
        </p:spPr>
        <p:txBody>
          <a:bodyPr spcFirstLastPara="1" wrap="square" lIns="91425" tIns="91425" rIns="91425" bIns="91425" anchor="ctr" anchorCtr="0">
            <a:noAutofit/>
          </a:bodyPr>
          <a:lstStyle>
            <a:lvl1pPr lvl="0">
              <a:spcBef>
                <a:spcPts val="0"/>
              </a:spcBef>
              <a:buNone/>
              <a:defRPr>
                <a:solidFill>
                  <a:srgbClr val="FFFFFF"/>
                </a:solidFill>
              </a:defRPr>
            </a:lvl1pPr>
            <a:lvl2pPr lvl="1">
              <a:spcBef>
                <a:spcPts val="0"/>
              </a:spcBef>
              <a:buNone/>
              <a:defRPr>
                <a:solidFill>
                  <a:srgbClr val="FFFFFF"/>
                </a:solidFill>
              </a:defRPr>
            </a:lvl2pPr>
            <a:lvl3pPr lvl="2">
              <a:spcBef>
                <a:spcPts val="0"/>
              </a:spcBef>
              <a:buNone/>
              <a:defRPr>
                <a:solidFill>
                  <a:srgbClr val="FFFFFF"/>
                </a:solidFill>
              </a:defRPr>
            </a:lvl3pPr>
            <a:lvl4pPr lvl="3">
              <a:spcBef>
                <a:spcPts val="0"/>
              </a:spcBef>
              <a:buNone/>
              <a:defRPr>
                <a:solidFill>
                  <a:srgbClr val="FFFFFF"/>
                </a:solidFill>
              </a:defRPr>
            </a:lvl4pPr>
            <a:lvl5pPr lvl="4">
              <a:spcBef>
                <a:spcPts val="0"/>
              </a:spcBef>
              <a:buNone/>
              <a:defRPr>
                <a:solidFill>
                  <a:srgbClr val="FFFFFF"/>
                </a:solidFill>
              </a:defRPr>
            </a:lvl5pPr>
            <a:lvl6pPr lvl="5">
              <a:spcBef>
                <a:spcPts val="0"/>
              </a:spcBef>
              <a:buNone/>
              <a:defRPr>
                <a:solidFill>
                  <a:srgbClr val="FFFFFF"/>
                </a:solidFill>
              </a:defRPr>
            </a:lvl6pPr>
            <a:lvl7pPr lvl="6">
              <a:spcBef>
                <a:spcPts val="0"/>
              </a:spcBef>
              <a:buNone/>
              <a:defRPr>
                <a:solidFill>
                  <a:srgbClr val="FFFFFF"/>
                </a:solidFill>
              </a:defRPr>
            </a:lvl7pPr>
            <a:lvl8pPr lvl="7">
              <a:spcBef>
                <a:spcPts val="0"/>
              </a:spcBef>
              <a:buNone/>
              <a:defRPr>
                <a:solidFill>
                  <a:srgbClr val="FFFFFF"/>
                </a:solidFill>
              </a:defRPr>
            </a:lvl8pPr>
            <a:lvl9pPr lvl="8">
              <a:spcBef>
                <a:spcPts val="0"/>
              </a:spcBef>
              <a:buNone/>
              <a:defRPr>
                <a:solidFill>
                  <a:srgbClr val="FFFFFF"/>
                </a:solidFill>
              </a:defRPr>
            </a:lvl9pPr>
          </a:lstStyle>
          <a:p>
            <a:pPr>
              <a:buClr>
                <a:srgbClr val="000000"/>
              </a:buClr>
            </a:pPr>
            <a:fld id="{00000000-1234-1234-1234-123412341234}" type="slidenum">
              <a:rPr lang="en" smtClean="0"/>
              <a:pPr>
                <a:buClr>
                  <a:srgbClr val="000000"/>
                </a:buClr>
              </a:pPr>
              <a:t>‹#›</a:t>
            </a:fld>
            <a:endParaRPr lang="en"/>
          </a:p>
        </p:txBody>
      </p:sp>
    </p:spTree>
    <p:extLst>
      <p:ext uri="{BB962C8B-B14F-4D97-AF65-F5344CB8AC3E}">
        <p14:creationId xmlns:p14="http://schemas.microsoft.com/office/powerpoint/2010/main" val="3610367005"/>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matchingName="Title + 1 column" type="tx">
  <p:cSld name="Title + 1 column">
    <p:spTree>
      <p:nvGrpSpPr>
        <p:cNvPr id="1" name="Shape 1563"/>
        <p:cNvGrpSpPr/>
        <p:nvPr/>
      </p:nvGrpSpPr>
      <p:grpSpPr>
        <a:xfrm>
          <a:off x="0" y="0"/>
          <a:ext cx="0" cy="0"/>
          <a:chOff x="0" y="0"/>
          <a:chExt cx="0" cy="0"/>
        </a:xfrm>
      </p:grpSpPr>
      <p:sp>
        <p:nvSpPr>
          <p:cNvPr id="1564" name="Shape 1564"/>
          <p:cNvSpPr txBox="1">
            <a:spLocks noGrp="1"/>
          </p:cNvSpPr>
          <p:nvPr>
            <p:ph type="title"/>
          </p:nvPr>
        </p:nvSpPr>
        <p:spPr>
          <a:xfrm>
            <a:off x="718300" y="985833"/>
            <a:ext cx="6761100" cy="1143200"/>
          </a:xfrm>
          <a:prstGeom prst="rect">
            <a:avLst/>
          </a:prstGeom>
        </p:spPr>
        <p:txBody>
          <a:bodyPr spcFirstLastPara="1" wrap="square" lIns="91425" tIns="91425" rIns="91425" bIns="91425" anchor="b" anchorCtr="0"/>
          <a:lstStyle>
            <a:lvl1pPr lvl="0">
              <a:spcBef>
                <a:spcPts val="0"/>
              </a:spcBef>
              <a:spcAft>
                <a:spcPts val="0"/>
              </a:spcAft>
              <a:buSzPts val="3600"/>
              <a:buNone/>
              <a:defRPr/>
            </a:lvl1pPr>
            <a:lvl2pPr lvl="1">
              <a:spcBef>
                <a:spcPts val="0"/>
              </a:spcBef>
              <a:spcAft>
                <a:spcPts val="0"/>
              </a:spcAft>
              <a:buSzPts val="3600"/>
              <a:buNone/>
              <a:defRPr/>
            </a:lvl2pPr>
            <a:lvl3pPr lvl="2">
              <a:spcBef>
                <a:spcPts val="0"/>
              </a:spcBef>
              <a:spcAft>
                <a:spcPts val="0"/>
              </a:spcAft>
              <a:buSzPts val="3600"/>
              <a:buNone/>
              <a:defRPr/>
            </a:lvl3pPr>
            <a:lvl4pPr lvl="3">
              <a:spcBef>
                <a:spcPts val="0"/>
              </a:spcBef>
              <a:spcAft>
                <a:spcPts val="0"/>
              </a:spcAft>
              <a:buSzPts val="3600"/>
              <a:buNone/>
              <a:defRPr/>
            </a:lvl4pPr>
            <a:lvl5pPr lvl="4">
              <a:spcBef>
                <a:spcPts val="0"/>
              </a:spcBef>
              <a:spcAft>
                <a:spcPts val="0"/>
              </a:spcAft>
              <a:buSzPts val="3600"/>
              <a:buNone/>
              <a:defRPr/>
            </a:lvl5pPr>
            <a:lvl6pPr lvl="5">
              <a:spcBef>
                <a:spcPts val="0"/>
              </a:spcBef>
              <a:spcAft>
                <a:spcPts val="0"/>
              </a:spcAft>
              <a:buSzPts val="3600"/>
              <a:buNone/>
              <a:defRPr/>
            </a:lvl6pPr>
            <a:lvl7pPr lvl="6">
              <a:spcBef>
                <a:spcPts val="0"/>
              </a:spcBef>
              <a:spcAft>
                <a:spcPts val="0"/>
              </a:spcAft>
              <a:buSzPts val="3600"/>
              <a:buNone/>
              <a:defRPr/>
            </a:lvl7pPr>
            <a:lvl8pPr lvl="7">
              <a:spcBef>
                <a:spcPts val="0"/>
              </a:spcBef>
              <a:spcAft>
                <a:spcPts val="0"/>
              </a:spcAft>
              <a:buSzPts val="3600"/>
              <a:buNone/>
              <a:defRPr/>
            </a:lvl8pPr>
            <a:lvl9pPr lvl="8">
              <a:spcBef>
                <a:spcPts val="0"/>
              </a:spcBef>
              <a:spcAft>
                <a:spcPts val="0"/>
              </a:spcAft>
              <a:buSzPts val="3600"/>
              <a:buNone/>
              <a:defRPr/>
            </a:lvl9pPr>
          </a:lstStyle>
          <a:p>
            <a:endParaRPr/>
          </a:p>
        </p:txBody>
      </p:sp>
      <p:sp>
        <p:nvSpPr>
          <p:cNvPr id="1565" name="Shape 1565"/>
          <p:cNvSpPr txBox="1">
            <a:spLocks noGrp="1"/>
          </p:cNvSpPr>
          <p:nvPr>
            <p:ph type="body" idx="1"/>
          </p:nvPr>
        </p:nvSpPr>
        <p:spPr>
          <a:xfrm>
            <a:off x="718300" y="2311400"/>
            <a:ext cx="6761100" cy="3974000"/>
          </a:xfrm>
          <a:prstGeom prst="rect">
            <a:avLst/>
          </a:prstGeom>
        </p:spPr>
        <p:txBody>
          <a:bodyPr spcFirstLastPara="1" wrap="square" lIns="91425" tIns="91425" rIns="91425" bIns="91425" anchor="t" anchorCtr="0"/>
          <a:lstStyle>
            <a:lvl1pPr marL="457200" lvl="0" indent="-381000">
              <a:spcBef>
                <a:spcPts val="600"/>
              </a:spcBef>
              <a:spcAft>
                <a:spcPts val="0"/>
              </a:spcAft>
              <a:buSzPts val="2400"/>
              <a:buChar char="▪"/>
              <a:defRPr/>
            </a:lvl1pPr>
            <a:lvl2pPr marL="914400" lvl="1" indent="-381000">
              <a:spcBef>
                <a:spcPts val="0"/>
              </a:spcBef>
              <a:spcAft>
                <a:spcPts val="0"/>
              </a:spcAft>
              <a:buSzPts val="2400"/>
              <a:buChar char="▫"/>
              <a:defRPr/>
            </a:lvl2pPr>
            <a:lvl3pPr marL="1371600" lvl="2" indent="-381000">
              <a:spcBef>
                <a:spcPts val="0"/>
              </a:spcBef>
              <a:spcAft>
                <a:spcPts val="0"/>
              </a:spcAft>
              <a:buSzPts val="2400"/>
              <a:buChar char="▫"/>
              <a:defRPr/>
            </a:lvl3pPr>
            <a:lvl4pPr marL="1828800" lvl="3" indent="-381000">
              <a:spcBef>
                <a:spcPts val="0"/>
              </a:spcBef>
              <a:spcAft>
                <a:spcPts val="0"/>
              </a:spcAft>
              <a:buSzPts val="2400"/>
              <a:buChar char="▫"/>
              <a:defRPr/>
            </a:lvl4pPr>
            <a:lvl5pPr marL="2286000" lvl="4" indent="-381000">
              <a:spcBef>
                <a:spcPts val="0"/>
              </a:spcBef>
              <a:spcAft>
                <a:spcPts val="0"/>
              </a:spcAft>
              <a:buSzPts val="2400"/>
              <a:buChar char="▫"/>
              <a:defRPr/>
            </a:lvl5pPr>
            <a:lvl6pPr marL="2743200" lvl="5" indent="-381000">
              <a:spcBef>
                <a:spcPts val="0"/>
              </a:spcBef>
              <a:spcAft>
                <a:spcPts val="0"/>
              </a:spcAft>
              <a:buSzPts val="2400"/>
              <a:buChar char="▫"/>
              <a:defRPr/>
            </a:lvl6pPr>
            <a:lvl7pPr marL="3200400" lvl="6" indent="-381000">
              <a:spcBef>
                <a:spcPts val="0"/>
              </a:spcBef>
              <a:spcAft>
                <a:spcPts val="0"/>
              </a:spcAft>
              <a:buSzPts val="2400"/>
              <a:buChar char="●"/>
              <a:defRPr/>
            </a:lvl7pPr>
            <a:lvl8pPr marL="3657600" lvl="7" indent="-381000">
              <a:spcBef>
                <a:spcPts val="0"/>
              </a:spcBef>
              <a:spcAft>
                <a:spcPts val="0"/>
              </a:spcAft>
              <a:buSzPts val="2400"/>
              <a:buChar char="○"/>
              <a:defRPr/>
            </a:lvl8pPr>
            <a:lvl9pPr marL="4114800" lvl="8" indent="-381000">
              <a:spcBef>
                <a:spcPts val="0"/>
              </a:spcBef>
              <a:spcAft>
                <a:spcPts val="0"/>
              </a:spcAft>
              <a:buSzPts val="2400"/>
              <a:buChar char="■"/>
              <a:defRPr/>
            </a:lvl9pPr>
          </a:lstStyle>
          <a:p>
            <a:endParaRPr/>
          </a:p>
        </p:txBody>
      </p:sp>
      <p:grpSp>
        <p:nvGrpSpPr>
          <p:cNvPr id="1566" name="Shape 1566"/>
          <p:cNvGrpSpPr/>
          <p:nvPr/>
        </p:nvGrpSpPr>
        <p:grpSpPr>
          <a:xfrm rot="10800000">
            <a:off x="8851487" y="38276"/>
            <a:ext cx="264012" cy="6781736"/>
            <a:chOff x="5307800" y="238125"/>
            <a:chExt cx="271925" cy="5238750"/>
          </a:xfrm>
        </p:grpSpPr>
        <p:sp>
          <p:nvSpPr>
            <p:cNvPr id="1567" name="Shape 1567"/>
            <p:cNvSpPr/>
            <p:nvPr/>
          </p:nvSpPr>
          <p:spPr>
            <a:xfrm>
              <a:off x="5307800" y="238125"/>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68" name="Shape 1568"/>
            <p:cNvSpPr/>
            <p:nvPr/>
          </p:nvSpPr>
          <p:spPr>
            <a:xfrm>
              <a:off x="5307800" y="388625"/>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69" name="Shape 1569"/>
            <p:cNvSpPr/>
            <p:nvPr/>
          </p:nvSpPr>
          <p:spPr>
            <a:xfrm>
              <a:off x="5307800" y="539125"/>
              <a:ext cx="121425" cy="121425"/>
            </a:xfrm>
            <a:custGeom>
              <a:avLst/>
              <a:gdLst/>
              <a:ahLst/>
              <a:cxnLst/>
              <a:rect l="0" t="0" r="0" b="0"/>
              <a:pathLst>
                <a:path w="4857" h="4857"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70" name="Shape 1570"/>
            <p:cNvSpPr/>
            <p:nvPr/>
          </p:nvSpPr>
          <p:spPr>
            <a:xfrm>
              <a:off x="5307800" y="689650"/>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71" name="Shape 1571"/>
            <p:cNvSpPr/>
            <p:nvPr/>
          </p:nvSpPr>
          <p:spPr>
            <a:xfrm>
              <a:off x="5307800" y="840150"/>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72" name="Shape 1572"/>
            <p:cNvSpPr/>
            <p:nvPr/>
          </p:nvSpPr>
          <p:spPr>
            <a:xfrm>
              <a:off x="5307800" y="990675"/>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73" name="Shape 1573"/>
            <p:cNvSpPr/>
            <p:nvPr/>
          </p:nvSpPr>
          <p:spPr>
            <a:xfrm>
              <a:off x="5307800" y="1141175"/>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74" name="Shape 1574"/>
            <p:cNvSpPr/>
            <p:nvPr/>
          </p:nvSpPr>
          <p:spPr>
            <a:xfrm>
              <a:off x="5307800" y="1291700"/>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75" name="Shape 1575"/>
            <p:cNvSpPr/>
            <p:nvPr/>
          </p:nvSpPr>
          <p:spPr>
            <a:xfrm>
              <a:off x="5307800" y="1442200"/>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76" name="Shape 1576"/>
            <p:cNvSpPr/>
            <p:nvPr/>
          </p:nvSpPr>
          <p:spPr>
            <a:xfrm>
              <a:off x="5307800" y="1592700"/>
              <a:ext cx="121425" cy="121425"/>
            </a:xfrm>
            <a:custGeom>
              <a:avLst/>
              <a:gdLst/>
              <a:ahLst/>
              <a:cxnLst/>
              <a:rect l="0" t="0" r="0" b="0"/>
              <a:pathLst>
                <a:path w="4857" h="4857"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77" name="Shape 1577"/>
            <p:cNvSpPr/>
            <p:nvPr/>
          </p:nvSpPr>
          <p:spPr>
            <a:xfrm>
              <a:off x="5307800" y="1743225"/>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78" name="Shape 1578"/>
            <p:cNvSpPr/>
            <p:nvPr/>
          </p:nvSpPr>
          <p:spPr>
            <a:xfrm>
              <a:off x="5307800" y="1893725"/>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79" name="Shape 1579"/>
            <p:cNvSpPr/>
            <p:nvPr/>
          </p:nvSpPr>
          <p:spPr>
            <a:xfrm>
              <a:off x="5307800" y="2044250"/>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80" name="Shape 1580"/>
            <p:cNvSpPr/>
            <p:nvPr/>
          </p:nvSpPr>
          <p:spPr>
            <a:xfrm>
              <a:off x="5307800" y="2194750"/>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81" name="Shape 1581"/>
            <p:cNvSpPr/>
            <p:nvPr/>
          </p:nvSpPr>
          <p:spPr>
            <a:xfrm>
              <a:off x="5307800" y="2345275"/>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82" name="Shape 1582"/>
            <p:cNvSpPr/>
            <p:nvPr/>
          </p:nvSpPr>
          <p:spPr>
            <a:xfrm>
              <a:off x="5307800" y="2495775"/>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83" name="Shape 1583"/>
            <p:cNvSpPr/>
            <p:nvPr/>
          </p:nvSpPr>
          <p:spPr>
            <a:xfrm>
              <a:off x="5307800" y="2646275"/>
              <a:ext cx="121425" cy="121425"/>
            </a:xfrm>
            <a:custGeom>
              <a:avLst/>
              <a:gdLst/>
              <a:ahLst/>
              <a:cxnLst/>
              <a:rect l="0" t="0" r="0" b="0"/>
              <a:pathLst>
                <a:path w="4857" h="4857"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84" name="Shape 1584"/>
            <p:cNvSpPr/>
            <p:nvPr/>
          </p:nvSpPr>
          <p:spPr>
            <a:xfrm>
              <a:off x="5307800" y="2796800"/>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85" name="Shape 1585"/>
            <p:cNvSpPr/>
            <p:nvPr/>
          </p:nvSpPr>
          <p:spPr>
            <a:xfrm>
              <a:off x="5307800" y="2947300"/>
              <a:ext cx="121425" cy="121425"/>
            </a:xfrm>
            <a:custGeom>
              <a:avLst/>
              <a:gdLst/>
              <a:ahLst/>
              <a:cxnLst/>
              <a:rect l="0" t="0" r="0" b="0"/>
              <a:pathLst>
                <a:path w="4857" h="4857"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86" name="Shape 1586"/>
            <p:cNvSpPr/>
            <p:nvPr/>
          </p:nvSpPr>
          <p:spPr>
            <a:xfrm>
              <a:off x="5307800" y="3097825"/>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87" name="Shape 1587"/>
            <p:cNvSpPr/>
            <p:nvPr/>
          </p:nvSpPr>
          <p:spPr>
            <a:xfrm>
              <a:off x="5307800" y="3248325"/>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88" name="Shape 1588"/>
            <p:cNvSpPr/>
            <p:nvPr/>
          </p:nvSpPr>
          <p:spPr>
            <a:xfrm>
              <a:off x="5307800" y="3398850"/>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89" name="Shape 1589"/>
            <p:cNvSpPr/>
            <p:nvPr/>
          </p:nvSpPr>
          <p:spPr>
            <a:xfrm>
              <a:off x="5307800" y="3549350"/>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90" name="Shape 1590"/>
            <p:cNvSpPr/>
            <p:nvPr/>
          </p:nvSpPr>
          <p:spPr>
            <a:xfrm>
              <a:off x="5307800" y="3699875"/>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91" name="Shape 1591"/>
            <p:cNvSpPr/>
            <p:nvPr/>
          </p:nvSpPr>
          <p:spPr>
            <a:xfrm>
              <a:off x="5307800" y="3850375"/>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92" name="Shape 1592"/>
            <p:cNvSpPr/>
            <p:nvPr/>
          </p:nvSpPr>
          <p:spPr>
            <a:xfrm>
              <a:off x="5307800" y="4000875"/>
              <a:ext cx="121425" cy="121425"/>
            </a:xfrm>
            <a:custGeom>
              <a:avLst/>
              <a:gdLst/>
              <a:ahLst/>
              <a:cxnLst/>
              <a:rect l="0" t="0" r="0" b="0"/>
              <a:pathLst>
                <a:path w="4857" h="4857"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93" name="Shape 1593"/>
            <p:cNvSpPr/>
            <p:nvPr/>
          </p:nvSpPr>
          <p:spPr>
            <a:xfrm>
              <a:off x="5307800" y="4151400"/>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94" name="Shape 1594"/>
            <p:cNvSpPr/>
            <p:nvPr/>
          </p:nvSpPr>
          <p:spPr>
            <a:xfrm>
              <a:off x="5307800" y="4301900"/>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95" name="Shape 1595"/>
            <p:cNvSpPr/>
            <p:nvPr/>
          </p:nvSpPr>
          <p:spPr>
            <a:xfrm>
              <a:off x="5307800" y="4452425"/>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96" name="Shape 1596"/>
            <p:cNvSpPr/>
            <p:nvPr/>
          </p:nvSpPr>
          <p:spPr>
            <a:xfrm>
              <a:off x="5307800" y="4602925"/>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97" name="Shape 1597"/>
            <p:cNvSpPr/>
            <p:nvPr/>
          </p:nvSpPr>
          <p:spPr>
            <a:xfrm>
              <a:off x="5307800" y="4753450"/>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98" name="Shape 1598"/>
            <p:cNvSpPr/>
            <p:nvPr/>
          </p:nvSpPr>
          <p:spPr>
            <a:xfrm>
              <a:off x="5307800" y="4903950"/>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99" name="Shape 1599"/>
            <p:cNvSpPr/>
            <p:nvPr/>
          </p:nvSpPr>
          <p:spPr>
            <a:xfrm>
              <a:off x="5307800" y="5054450"/>
              <a:ext cx="121425" cy="121425"/>
            </a:xfrm>
            <a:custGeom>
              <a:avLst/>
              <a:gdLst/>
              <a:ahLst/>
              <a:cxnLst/>
              <a:rect l="0" t="0" r="0" b="0"/>
              <a:pathLst>
                <a:path w="4857" h="4857"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00" name="Shape 1600"/>
            <p:cNvSpPr/>
            <p:nvPr/>
          </p:nvSpPr>
          <p:spPr>
            <a:xfrm>
              <a:off x="5307800" y="5204975"/>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01" name="Shape 1601"/>
            <p:cNvSpPr/>
            <p:nvPr/>
          </p:nvSpPr>
          <p:spPr>
            <a:xfrm>
              <a:off x="5307800" y="5355475"/>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02" name="Shape 1602"/>
            <p:cNvSpPr/>
            <p:nvPr/>
          </p:nvSpPr>
          <p:spPr>
            <a:xfrm>
              <a:off x="5458325" y="238125"/>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03" name="Shape 1603"/>
            <p:cNvSpPr/>
            <p:nvPr/>
          </p:nvSpPr>
          <p:spPr>
            <a:xfrm>
              <a:off x="5458325" y="539125"/>
              <a:ext cx="121400" cy="121425"/>
            </a:xfrm>
            <a:custGeom>
              <a:avLst/>
              <a:gdLst/>
              <a:ahLst/>
              <a:cxnLst/>
              <a:rect l="0" t="0" r="0" b="0"/>
              <a:pathLst>
                <a:path w="4856" h="4857" extrusionOk="0">
                  <a:moveTo>
                    <a:pt x="0" y="1"/>
                  </a:moveTo>
                  <a:lnTo>
                    <a:pt x="0"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04" name="Shape 1604"/>
            <p:cNvSpPr/>
            <p:nvPr/>
          </p:nvSpPr>
          <p:spPr>
            <a:xfrm>
              <a:off x="5458325" y="990675"/>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05" name="Shape 1605"/>
            <p:cNvSpPr/>
            <p:nvPr/>
          </p:nvSpPr>
          <p:spPr>
            <a:xfrm>
              <a:off x="5458325" y="1141175"/>
              <a:ext cx="121400" cy="121400"/>
            </a:xfrm>
            <a:custGeom>
              <a:avLst/>
              <a:gdLst/>
              <a:ahLst/>
              <a:cxnLst/>
              <a:rect l="0" t="0" r="0" b="0"/>
              <a:pathLst>
                <a:path w="4856" h="4856" extrusionOk="0">
                  <a:moveTo>
                    <a:pt x="0" y="1"/>
                  </a:moveTo>
                  <a:lnTo>
                    <a:pt x="0"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06" name="Shape 1606"/>
            <p:cNvSpPr/>
            <p:nvPr/>
          </p:nvSpPr>
          <p:spPr>
            <a:xfrm>
              <a:off x="5458325" y="1442200"/>
              <a:ext cx="121400" cy="121400"/>
            </a:xfrm>
            <a:custGeom>
              <a:avLst/>
              <a:gdLst/>
              <a:ahLst/>
              <a:cxnLst/>
              <a:rect l="0" t="0" r="0" b="0"/>
              <a:pathLst>
                <a:path w="4856" h="4856" extrusionOk="0">
                  <a:moveTo>
                    <a:pt x="0" y="0"/>
                  </a:moveTo>
                  <a:lnTo>
                    <a:pt x="0" y="4856"/>
                  </a:lnTo>
                  <a:lnTo>
                    <a:pt x="4856" y="4856"/>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07" name="Shape 1607"/>
            <p:cNvSpPr/>
            <p:nvPr/>
          </p:nvSpPr>
          <p:spPr>
            <a:xfrm>
              <a:off x="5458325" y="1592700"/>
              <a:ext cx="121400" cy="121425"/>
            </a:xfrm>
            <a:custGeom>
              <a:avLst/>
              <a:gdLst/>
              <a:ahLst/>
              <a:cxnLst/>
              <a:rect l="0" t="0" r="0" b="0"/>
              <a:pathLst>
                <a:path w="4856" h="4857" extrusionOk="0">
                  <a:moveTo>
                    <a:pt x="0" y="1"/>
                  </a:moveTo>
                  <a:lnTo>
                    <a:pt x="0"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08" name="Shape 1608"/>
            <p:cNvSpPr/>
            <p:nvPr/>
          </p:nvSpPr>
          <p:spPr>
            <a:xfrm>
              <a:off x="5458325" y="2194750"/>
              <a:ext cx="121400" cy="121400"/>
            </a:xfrm>
            <a:custGeom>
              <a:avLst/>
              <a:gdLst/>
              <a:ahLst/>
              <a:cxnLst/>
              <a:rect l="0" t="0" r="0" b="0"/>
              <a:pathLst>
                <a:path w="4856" h="4856" extrusionOk="0">
                  <a:moveTo>
                    <a:pt x="0" y="1"/>
                  </a:moveTo>
                  <a:lnTo>
                    <a:pt x="0"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09" name="Shape 1609"/>
            <p:cNvSpPr/>
            <p:nvPr/>
          </p:nvSpPr>
          <p:spPr>
            <a:xfrm>
              <a:off x="5458325" y="2345275"/>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10" name="Shape 1610"/>
            <p:cNvSpPr/>
            <p:nvPr/>
          </p:nvSpPr>
          <p:spPr>
            <a:xfrm>
              <a:off x="5458325" y="2495775"/>
              <a:ext cx="121400" cy="121400"/>
            </a:xfrm>
            <a:custGeom>
              <a:avLst/>
              <a:gdLst/>
              <a:ahLst/>
              <a:cxnLst/>
              <a:rect l="0" t="0" r="0" b="0"/>
              <a:pathLst>
                <a:path w="4856" h="4856" extrusionOk="0">
                  <a:moveTo>
                    <a:pt x="0" y="1"/>
                  </a:moveTo>
                  <a:lnTo>
                    <a:pt x="0"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11" name="Shape 1611"/>
            <p:cNvSpPr/>
            <p:nvPr/>
          </p:nvSpPr>
          <p:spPr>
            <a:xfrm>
              <a:off x="5458325" y="2646275"/>
              <a:ext cx="121400" cy="121425"/>
            </a:xfrm>
            <a:custGeom>
              <a:avLst/>
              <a:gdLst/>
              <a:ahLst/>
              <a:cxnLst/>
              <a:rect l="0" t="0" r="0" b="0"/>
              <a:pathLst>
                <a:path w="4856" h="4857" extrusionOk="0">
                  <a:moveTo>
                    <a:pt x="0" y="1"/>
                  </a:moveTo>
                  <a:lnTo>
                    <a:pt x="0"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12" name="Shape 1612"/>
            <p:cNvSpPr/>
            <p:nvPr/>
          </p:nvSpPr>
          <p:spPr>
            <a:xfrm>
              <a:off x="5458325" y="2947300"/>
              <a:ext cx="121400" cy="121425"/>
            </a:xfrm>
            <a:custGeom>
              <a:avLst/>
              <a:gdLst/>
              <a:ahLst/>
              <a:cxnLst/>
              <a:rect l="0" t="0" r="0" b="0"/>
              <a:pathLst>
                <a:path w="4856" h="4857" extrusionOk="0">
                  <a:moveTo>
                    <a:pt x="0" y="1"/>
                  </a:moveTo>
                  <a:lnTo>
                    <a:pt x="0"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13" name="Shape 1613"/>
            <p:cNvSpPr/>
            <p:nvPr/>
          </p:nvSpPr>
          <p:spPr>
            <a:xfrm>
              <a:off x="5458325" y="3248325"/>
              <a:ext cx="121400" cy="121400"/>
            </a:xfrm>
            <a:custGeom>
              <a:avLst/>
              <a:gdLst/>
              <a:ahLst/>
              <a:cxnLst/>
              <a:rect l="0" t="0" r="0" b="0"/>
              <a:pathLst>
                <a:path w="4856" h="4856" extrusionOk="0">
                  <a:moveTo>
                    <a:pt x="0" y="1"/>
                  </a:moveTo>
                  <a:lnTo>
                    <a:pt x="0"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14" name="Shape 1614"/>
            <p:cNvSpPr/>
            <p:nvPr/>
          </p:nvSpPr>
          <p:spPr>
            <a:xfrm>
              <a:off x="5458325" y="3398850"/>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15" name="Shape 1615"/>
            <p:cNvSpPr/>
            <p:nvPr/>
          </p:nvSpPr>
          <p:spPr>
            <a:xfrm>
              <a:off x="5458325" y="3699875"/>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16" name="Shape 1616"/>
            <p:cNvSpPr/>
            <p:nvPr/>
          </p:nvSpPr>
          <p:spPr>
            <a:xfrm>
              <a:off x="5458325" y="3850375"/>
              <a:ext cx="121400" cy="121400"/>
            </a:xfrm>
            <a:custGeom>
              <a:avLst/>
              <a:gdLst/>
              <a:ahLst/>
              <a:cxnLst/>
              <a:rect l="0" t="0" r="0" b="0"/>
              <a:pathLst>
                <a:path w="4856" h="4856" extrusionOk="0">
                  <a:moveTo>
                    <a:pt x="0" y="0"/>
                  </a:moveTo>
                  <a:lnTo>
                    <a:pt x="0" y="4856"/>
                  </a:lnTo>
                  <a:lnTo>
                    <a:pt x="4856" y="4856"/>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17" name="Shape 1617"/>
            <p:cNvSpPr/>
            <p:nvPr/>
          </p:nvSpPr>
          <p:spPr>
            <a:xfrm>
              <a:off x="5458325" y="4000875"/>
              <a:ext cx="121400" cy="121425"/>
            </a:xfrm>
            <a:custGeom>
              <a:avLst/>
              <a:gdLst/>
              <a:ahLst/>
              <a:cxnLst/>
              <a:rect l="0" t="0" r="0" b="0"/>
              <a:pathLst>
                <a:path w="4856" h="4857" extrusionOk="0">
                  <a:moveTo>
                    <a:pt x="0" y="1"/>
                  </a:moveTo>
                  <a:lnTo>
                    <a:pt x="0"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18" name="Shape 1618"/>
            <p:cNvSpPr/>
            <p:nvPr/>
          </p:nvSpPr>
          <p:spPr>
            <a:xfrm>
              <a:off x="5458325" y="4151400"/>
              <a:ext cx="121400" cy="121400"/>
            </a:xfrm>
            <a:custGeom>
              <a:avLst/>
              <a:gdLst/>
              <a:ahLst/>
              <a:cxnLst/>
              <a:rect l="0" t="0" r="0" b="0"/>
              <a:pathLst>
                <a:path w="4856" h="4856" extrusionOk="0">
                  <a:moveTo>
                    <a:pt x="0" y="0"/>
                  </a:moveTo>
                  <a:lnTo>
                    <a:pt x="0" y="4856"/>
                  </a:lnTo>
                  <a:lnTo>
                    <a:pt x="4856" y="4856"/>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19" name="Shape 1619"/>
            <p:cNvSpPr/>
            <p:nvPr/>
          </p:nvSpPr>
          <p:spPr>
            <a:xfrm>
              <a:off x="5458325" y="4602925"/>
              <a:ext cx="121400" cy="121400"/>
            </a:xfrm>
            <a:custGeom>
              <a:avLst/>
              <a:gdLst/>
              <a:ahLst/>
              <a:cxnLst/>
              <a:rect l="0" t="0" r="0" b="0"/>
              <a:pathLst>
                <a:path w="4856" h="4856" extrusionOk="0">
                  <a:moveTo>
                    <a:pt x="0" y="1"/>
                  </a:moveTo>
                  <a:lnTo>
                    <a:pt x="0"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20" name="Shape 1620"/>
            <p:cNvSpPr/>
            <p:nvPr/>
          </p:nvSpPr>
          <p:spPr>
            <a:xfrm>
              <a:off x="5458325" y="4753450"/>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21" name="Shape 1621"/>
            <p:cNvSpPr/>
            <p:nvPr/>
          </p:nvSpPr>
          <p:spPr>
            <a:xfrm>
              <a:off x="5458325" y="5054450"/>
              <a:ext cx="121400" cy="121425"/>
            </a:xfrm>
            <a:custGeom>
              <a:avLst/>
              <a:gdLst/>
              <a:ahLst/>
              <a:cxnLst/>
              <a:rect l="0" t="0" r="0" b="0"/>
              <a:pathLst>
                <a:path w="4856" h="4857" extrusionOk="0">
                  <a:moveTo>
                    <a:pt x="0" y="1"/>
                  </a:moveTo>
                  <a:lnTo>
                    <a:pt x="0"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22" name="Shape 1622"/>
            <p:cNvSpPr/>
            <p:nvPr/>
          </p:nvSpPr>
          <p:spPr>
            <a:xfrm>
              <a:off x="5458325" y="5204975"/>
              <a:ext cx="121400" cy="121400"/>
            </a:xfrm>
            <a:custGeom>
              <a:avLst/>
              <a:gdLst/>
              <a:ahLst/>
              <a:cxnLst/>
              <a:rect l="0" t="0" r="0" b="0"/>
              <a:pathLst>
                <a:path w="4856" h="4856" extrusionOk="0">
                  <a:moveTo>
                    <a:pt x="0" y="0"/>
                  </a:moveTo>
                  <a:lnTo>
                    <a:pt x="0" y="4856"/>
                  </a:lnTo>
                  <a:lnTo>
                    <a:pt x="4856" y="4856"/>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23" name="Shape 1623"/>
            <p:cNvSpPr/>
            <p:nvPr/>
          </p:nvSpPr>
          <p:spPr>
            <a:xfrm>
              <a:off x="5458325" y="5355475"/>
              <a:ext cx="121400" cy="121400"/>
            </a:xfrm>
            <a:custGeom>
              <a:avLst/>
              <a:gdLst/>
              <a:ahLst/>
              <a:cxnLst/>
              <a:rect l="0" t="0" r="0" b="0"/>
              <a:pathLst>
                <a:path w="4856" h="4856" extrusionOk="0">
                  <a:moveTo>
                    <a:pt x="0" y="1"/>
                  </a:moveTo>
                  <a:lnTo>
                    <a:pt x="0"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624" name="Shape 1624"/>
          <p:cNvGrpSpPr/>
          <p:nvPr/>
        </p:nvGrpSpPr>
        <p:grpSpPr>
          <a:xfrm rot="10800000">
            <a:off x="7828572" y="38276"/>
            <a:ext cx="1140783" cy="6781736"/>
            <a:chOff x="5458325" y="238125"/>
            <a:chExt cx="1174975" cy="5238750"/>
          </a:xfrm>
        </p:grpSpPr>
        <p:sp>
          <p:nvSpPr>
            <p:cNvPr id="1625" name="Shape 1625"/>
            <p:cNvSpPr/>
            <p:nvPr/>
          </p:nvSpPr>
          <p:spPr>
            <a:xfrm>
              <a:off x="5458325" y="388625"/>
              <a:ext cx="121400" cy="121400"/>
            </a:xfrm>
            <a:custGeom>
              <a:avLst/>
              <a:gdLst/>
              <a:ahLst/>
              <a:cxnLst/>
              <a:rect l="0" t="0" r="0" b="0"/>
              <a:pathLst>
                <a:path w="4856" h="4856" extrusionOk="0">
                  <a:moveTo>
                    <a:pt x="0" y="0"/>
                  </a:moveTo>
                  <a:lnTo>
                    <a:pt x="0" y="4856"/>
                  </a:lnTo>
                  <a:lnTo>
                    <a:pt x="4856" y="4856"/>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26" name="Shape 1626"/>
            <p:cNvSpPr/>
            <p:nvPr/>
          </p:nvSpPr>
          <p:spPr>
            <a:xfrm>
              <a:off x="5458325" y="689650"/>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27" name="Shape 1627"/>
            <p:cNvSpPr/>
            <p:nvPr/>
          </p:nvSpPr>
          <p:spPr>
            <a:xfrm>
              <a:off x="5458325" y="840150"/>
              <a:ext cx="121400" cy="121400"/>
            </a:xfrm>
            <a:custGeom>
              <a:avLst/>
              <a:gdLst/>
              <a:ahLst/>
              <a:cxnLst/>
              <a:rect l="0" t="0" r="0" b="0"/>
              <a:pathLst>
                <a:path w="4856" h="4856" extrusionOk="0">
                  <a:moveTo>
                    <a:pt x="0" y="1"/>
                  </a:moveTo>
                  <a:lnTo>
                    <a:pt x="0"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28" name="Shape 1628"/>
            <p:cNvSpPr/>
            <p:nvPr/>
          </p:nvSpPr>
          <p:spPr>
            <a:xfrm>
              <a:off x="5458325" y="1291700"/>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29" name="Shape 1629"/>
            <p:cNvSpPr/>
            <p:nvPr/>
          </p:nvSpPr>
          <p:spPr>
            <a:xfrm>
              <a:off x="5458325" y="1743225"/>
              <a:ext cx="121400" cy="121400"/>
            </a:xfrm>
            <a:custGeom>
              <a:avLst/>
              <a:gdLst/>
              <a:ahLst/>
              <a:cxnLst/>
              <a:rect l="0" t="0" r="0" b="0"/>
              <a:pathLst>
                <a:path w="4856" h="4856" extrusionOk="0">
                  <a:moveTo>
                    <a:pt x="0" y="0"/>
                  </a:moveTo>
                  <a:lnTo>
                    <a:pt x="0" y="4856"/>
                  </a:lnTo>
                  <a:lnTo>
                    <a:pt x="4856" y="4856"/>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30" name="Shape 1630"/>
            <p:cNvSpPr/>
            <p:nvPr/>
          </p:nvSpPr>
          <p:spPr>
            <a:xfrm>
              <a:off x="5458325" y="1893725"/>
              <a:ext cx="121400" cy="121400"/>
            </a:xfrm>
            <a:custGeom>
              <a:avLst/>
              <a:gdLst/>
              <a:ahLst/>
              <a:cxnLst/>
              <a:rect l="0" t="0" r="0" b="0"/>
              <a:pathLst>
                <a:path w="4856" h="4856" extrusionOk="0">
                  <a:moveTo>
                    <a:pt x="0" y="1"/>
                  </a:moveTo>
                  <a:lnTo>
                    <a:pt x="0"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31" name="Shape 1631"/>
            <p:cNvSpPr/>
            <p:nvPr/>
          </p:nvSpPr>
          <p:spPr>
            <a:xfrm>
              <a:off x="5458325" y="2044250"/>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32" name="Shape 1632"/>
            <p:cNvSpPr/>
            <p:nvPr/>
          </p:nvSpPr>
          <p:spPr>
            <a:xfrm>
              <a:off x="5458325" y="2796800"/>
              <a:ext cx="121400" cy="121400"/>
            </a:xfrm>
            <a:custGeom>
              <a:avLst/>
              <a:gdLst/>
              <a:ahLst/>
              <a:cxnLst/>
              <a:rect l="0" t="0" r="0" b="0"/>
              <a:pathLst>
                <a:path w="4856" h="4856" extrusionOk="0">
                  <a:moveTo>
                    <a:pt x="0" y="0"/>
                  </a:moveTo>
                  <a:lnTo>
                    <a:pt x="0" y="4856"/>
                  </a:lnTo>
                  <a:lnTo>
                    <a:pt x="4856" y="4856"/>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33" name="Shape 1633"/>
            <p:cNvSpPr/>
            <p:nvPr/>
          </p:nvSpPr>
          <p:spPr>
            <a:xfrm>
              <a:off x="5458325" y="3097825"/>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34" name="Shape 1634"/>
            <p:cNvSpPr/>
            <p:nvPr/>
          </p:nvSpPr>
          <p:spPr>
            <a:xfrm>
              <a:off x="5458325" y="3549350"/>
              <a:ext cx="121400" cy="121400"/>
            </a:xfrm>
            <a:custGeom>
              <a:avLst/>
              <a:gdLst/>
              <a:ahLst/>
              <a:cxnLst/>
              <a:rect l="0" t="0" r="0" b="0"/>
              <a:pathLst>
                <a:path w="4856" h="4856" extrusionOk="0">
                  <a:moveTo>
                    <a:pt x="0" y="1"/>
                  </a:moveTo>
                  <a:lnTo>
                    <a:pt x="0"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35" name="Shape 1635"/>
            <p:cNvSpPr/>
            <p:nvPr/>
          </p:nvSpPr>
          <p:spPr>
            <a:xfrm>
              <a:off x="5458325" y="4301900"/>
              <a:ext cx="121400" cy="121400"/>
            </a:xfrm>
            <a:custGeom>
              <a:avLst/>
              <a:gdLst/>
              <a:ahLst/>
              <a:cxnLst/>
              <a:rect l="0" t="0" r="0" b="0"/>
              <a:pathLst>
                <a:path w="4856" h="4856" extrusionOk="0">
                  <a:moveTo>
                    <a:pt x="0" y="1"/>
                  </a:moveTo>
                  <a:lnTo>
                    <a:pt x="0"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36" name="Shape 1636"/>
            <p:cNvSpPr/>
            <p:nvPr/>
          </p:nvSpPr>
          <p:spPr>
            <a:xfrm>
              <a:off x="5458325" y="4452425"/>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37" name="Shape 1637"/>
            <p:cNvSpPr/>
            <p:nvPr/>
          </p:nvSpPr>
          <p:spPr>
            <a:xfrm>
              <a:off x="5458325" y="4903950"/>
              <a:ext cx="121400" cy="121400"/>
            </a:xfrm>
            <a:custGeom>
              <a:avLst/>
              <a:gdLst/>
              <a:ahLst/>
              <a:cxnLst/>
              <a:rect l="0" t="0" r="0" b="0"/>
              <a:pathLst>
                <a:path w="4856" h="4856" extrusionOk="0">
                  <a:moveTo>
                    <a:pt x="0" y="1"/>
                  </a:moveTo>
                  <a:lnTo>
                    <a:pt x="0"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38" name="Shape 1638"/>
            <p:cNvSpPr/>
            <p:nvPr/>
          </p:nvSpPr>
          <p:spPr>
            <a:xfrm>
              <a:off x="5608825" y="23812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39" name="Shape 1639"/>
            <p:cNvSpPr/>
            <p:nvPr/>
          </p:nvSpPr>
          <p:spPr>
            <a:xfrm>
              <a:off x="5608825" y="539125"/>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40" name="Shape 1640"/>
            <p:cNvSpPr/>
            <p:nvPr/>
          </p:nvSpPr>
          <p:spPr>
            <a:xfrm>
              <a:off x="5608825" y="689650"/>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41" name="Shape 1641"/>
            <p:cNvSpPr/>
            <p:nvPr/>
          </p:nvSpPr>
          <p:spPr>
            <a:xfrm>
              <a:off x="5608825" y="840150"/>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42" name="Shape 1642"/>
            <p:cNvSpPr/>
            <p:nvPr/>
          </p:nvSpPr>
          <p:spPr>
            <a:xfrm>
              <a:off x="5608825" y="99067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43" name="Shape 1643"/>
            <p:cNvSpPr/>
            <p:nvPr/>
          </p:nvSpPr>
          <p:spPr>
            <a:xfrm>
              <a:off x="5608825" y="114117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44" name="Shape 1644"/>
            <p:cNvSpPr/>
            <p:nvPr/>
          </p:nvSpPr>
          <p:spPr>
            <a:xfrm>
              <a:off x="5608825" y="1291700"/>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45" name="Shape 1645"/>
            <p:cNvSpPr/>
            <p:nvPr/>
          </p:nvSpPr>
          <p:spPr>
            <a:xfrm>
              <a:off x="5608825" y="1442200"/>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46" name="Shape 1646"/>
            <p:cNvSpPr/>
            <p:nvPr/>
          </p:nvSpPr>
          <p:spPr>
            <a:xfrm>
              <a:off x="5608825" y="1592700"/>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47" name="Shape 1647"/>
            <p:cNvSpPr/>
            <p:nvPr/>
          </p:nvSpPr>
          <p:spPr>
            <a:xfrm>
              <a:off x="5608825" y="1743225"/>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48" name="Shape 1648"/>
            <p:cNvSpPr/>
            <p:nvPr/>
          </p:nvSpPr>
          <p:spPr>
            <a:xfrm>
              <a:off x="5608825" y="189372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49" name="Shape 1649"/>
            <p:cNvSpPr/>
            <p:nvPr/>
          </p:nvSpPr>
          <p:spPr>
            <a:xfrm>
              <a:off x="5608825" y="2044250"/>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50" name="Shape 1650"/>
            <p:cNvSpPr/>
            <p:nvPr/>
          </p:nvSpPr>
          <p:spPr>
            <a:xfrm>
              <a:off x="5608825" y="2194750"/>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51" name="Shape 1651"/>
            <p:cNvSpPr/>
            <p:nvPr/>
          </p:nvSpPr>
          <p:spPr>
            <a:xfrm>
              <a:off x="5608825" y="249577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52" name="Shape 1652"/>
            <p:cNvSpPr/>
            <p:nvPr/>
          </p:nvSpPr>
          <p:spPr>
            <a:xfrm>
              <a:off x="5608825" y="2646275"/>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53" name="Shape 1653"/>
            <p:cNvSpPr/>
            <p:nvPr/>
          </p:nvSpPr>
          <p:spPr>
            <a:xfrm>
              <a:off x="5608825" y="2947300"/>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54" name="Shape 1654"/>
            <p:cNvSpPr/>
            <p:nvPr/>
          </p:nvSpPr>
          <p:spPr>
            <a:xfrm>
              <a:off x="5608825" y="309782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55" name="Shape 1655"/>
            <p:cNvSpPr/>
            <p:nvPr/>
          </p:nvSpPr>
          <p:spPr>
            <a:xfrm>
              <a:off x="5608825" y="324832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56" name="Shape 1656"/>
            <p:cNvSpPr/>
            <p:nvPr/>
          </p:nvSpPr>
          <p:spPr>
            <a:xfrm>
              <a:off x="5608825" y="3398850"/>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57" name="Shape 1657"/>
            <p:cNvSpPr/>
            <p:nvPr/>
          </p:nvSpPr>
          <p:spPr>
            <a:xfrm>
              <a:off x="5608825" y="3549350"/>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58" name="Shape 1658"/>
            <p:cNvSpPr/>
            <p:nvPr/>
          </p:nvSpPr>
          <p:spPr>
            <a:xfrm>
              <a:off x="5608825" y="369987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59" name="Shape 1659"/>
            <p:cNvSpPr/>
            <p:nvPr/>
          </p:nvSpPr>
          <p:spPr>
            <a:xfrm>
              <a:off x="5608825" y="3850375"/>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60" name="Shape 1660"/>
            <p:cNvSpPr/>
            <p:nvPr/>
          </p:nvSpPr>
          <p:spPr>
            <a:xfrm>
              <a:off x="5608825" y="4000875"/>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61" name="Shape 1661"/>
            <p:cNvSpPr/>
            <p:nvPr/>
          </p:nvSpPr>
          <p:spPr>
            <a:xfrm>
              <a:off x="5608825" y="4301900"/>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62" name="Shape 1662"/>
            <p:cNvSpPr/>
            <p:nvPr/>
          </p:nvSpPr>
          <p:spPr>
            <a:xfrm>
              <a:off x="5608825" y="445242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63" name="Shape 1663"/>
            <p:cNvSpPr/>
            <p:nvPr/>
          </p:nvSpPr>
          <p:spPr>
            <a:xfrm>
              <a:off x="5608825" y="460292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64" name="Shape 1664"/>
            <p:cNvSpPr/>
            <p:nvPr/>
          </p:nvSpPr>
          <p:spPr>
            <a:xfrm>
              <a:off x="5608825" y="4753450"/>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65" name="Shape 1665"/>
            <p:cNvSpPr/>
            <p:nvPr/>
          </p:nvSpPr>
          <p:spPr>
            <a:xfrm>
              <a:off x="5608825" y="4903950"/>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66" name="Shape 1666"/>
            <p:cNvSpPr/>
            <p:nvPr/>
          </p:nvSpPr>
          <p:spPr>
            <a:xfrm>
              <a:off x="5608825" y="5054450"/>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67" name="Shape 1667"/>
            <p:cNvSpPr/>
            <p:nvPr/>
          </p:nvSpPr>
          <p:spPr>
            <a:xfrm>
              <a:off x="5608825" y="5204975"/>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68" name="Shape 1668"/>
            <p:cNvSpPr/>
            <p:nvPr/>
          </p:nvSpPr>
          <p:spPr>
            <a:xfrm>
              <a:off x="5608825" y="535547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69" name="Shape 1669"/>
            <p:cNvSpPr/>
            <p:nvPr/>
          </p:nvSpPr>
          <p:spPr>
            <a:xfrm>
              <a:off x="5759350" y="23812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70" name="Shape 1670"/>
            <p:cNvSpPr/>
            <p:nvPr/>
          </p:nvSpPr>
          <p:spPr>
            <a:xfrm>
              <a:off x="5759350" y="840150"/>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71" name="Shape 1671"/>
            <p:cNvSpPr/>
            <p:nvPr/>
          </p:nvSpPr>
          <p:spPr>
            <a:xfrm>
              <a:off x="5759350" y="114117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72" name="Shape 1672"/>
            <p:cNvSpPr/>
            <p:nvPr/>
          </p:nvSpPr>
          <p:spPr>
            <a:xfrm>
              <a:off x="5759350" y="1442200"/>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73" name="Shape 1673"/>
            <p:cNvSpPr/>
            <p:nvPr/>
          </p:nvSpPr>
          <p:spPr>
            <a:xfrm>
              <a:off x="5759350" y="189372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74" name="Shape 1674"/>
            <p:cNvSpPr/>
            <p:nvPr/>
          </p:nvSpPr>
          <p:spPr>
            <a:xfrm>
              <a:off x="5759350" y="249577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75" name="Shape 1675"/>
            <p:cNvSpPr/>
            <p:nvPr/>
          </p:nvSpPr>
          <p:spPr>
            <a:xfrm>
              <a:off x="5759350" y="2646275"/>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76" name="Shape 1676"/>
            <p:cNvSpPr/>
            <p:nvPr/>
          </p:nvSpPr>
          <p:spPr>
            <a:xfrm>
              <a:off x="5759350" y="369987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77" name="Shape 1677"/>
            <p:cNvSpPr/>
            <p:nvPr/>
          </p:nvSpPr>
          <p:spPr>
            <a:xfrm>
              <a:off x="5759350" y="4151400"/>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78" name="Shape 1678"/>
            <p:cNvSpPr/>
            <p:nvPr/>
          </p:nvSpPr>
          <p:spPr>
            <a:xfrm>
              <a:off x="5759350" y="4903950"/>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79" name="Shape 1679"/>
            <p:cNvSpPr/>
            <p:nvPr/>
          </p:nvSpPr>
          <p:spPr>
            <a:xfrm>
              <a:off x="5759350" y="535547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80" name="Shape 1680"/>
            <p:cNvSpPr/>
            <p:nvPr/>
          </p:nvSpPr>
          <p:spPr>
            <a:xfrm>
              <a:off x="5909850" y="689650"/>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81" name="Shape 1681"/>
            <p:cNvSpPr/>
            <p:nvPr/>
          </p:nvSpPr>
          <p:spPr>
            <a:xfrm>
              <a:off x="5909850" y="189372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82" name="Shape 1682"/>
            <p:cNvSpPr/>
            <p:nvPr/>
          </p:nvSpPr>
          <p:spPr>
            <a:xfrm>
              <a:off x="5909850" y="2796800"/>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83" name="Shape 1683"/>
            <p:cNvSpPr/>
            <p:nvPr/>
          </p:nvSpPr>
          <p:spPr>
            <a:xfrm>
              <a:off x="6060375" y="4753450"/>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84" name="Shape 1684"/>
            <p:cNvSpPr/>
            <p:nvPr/>
          </p:nvSpPr>
          <p:spPr>
            <a:xfrm>
              <a:off x="6210875" y="2646275"/>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85" name="Shape 1685"/>
            <p:cNvSpPr/>
            <p:nvPr/>
          </p:nvSpPr>
          <p:spPr>
            <a:xfrm>
              <a:off x="6210875" y="5204975"/>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86" name="Shape 1686"/>
            <p:cNvSpPr/>
            <p:nvPr/>
          </p:nvSpPr>
          <p:spPr>
            <a:xfrm>
              <a:off x="6511900" y="990675"/>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687" name="Shape 1687"/>
          <p:cNvGrpSpPr/>
          <p:nvPr/>
        </p:nvGrpSpPr>
        <p:grpSpPr>
          <a:xfrm rot="10800000">
            <a:off x="7682452" y="38276"/>
            <a:ext cx="994639" cy="6586909"/>
            <a:chOff x="5759350" y="388625"/>
            <a:chExt cx="1024450" cy="5088250"/>
          </a:xfrm>
        </p:grpSpPr>
        <p:sp>
          <p:nvSpPr>
            <p:cNvPr id="1688" name="Shape 1688"/>
            <p:cNvSpPr/>
            <p:nvPr/>
          </p:nvSpPr>
          <p:spPr>
            <a:xfrm>
              <a:off x="5759350" y="539125"/>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89" name="Shape 1689"/>
            <p:cNvSpPr/>
            <p:nvPr/>
          </p:nvSpPr>
          <p:spPr>
            <a:xfrm>
              <a:off x="5759350" y="1291700"/>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90" name="Shape 1690"/>
            <p:cNvSpPr/>
            <p:nvPr/>
          </p:nvSpPr>
          <p:spPr>
            <a:xfrm>
              <a:off x="5759350" y="2796800"/>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91" name="Shape 1691"/>
            <p:cNvSpPr/>
            <p:nvPr/>
          </p:nvSpPr>
          <p:spPr>
            <a:xfrm>
              <a:off x="5759350" y="3398850"/>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92" name="Shape 1692"/>
            <p:cNvSpPr/>
            <p:nvPr/>
          </p:nvSpPr>
          <p:spPr>
            <a:xfrm>
              <a:off x="5759350" y="3549350"/>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93" name="Shape 1693"/>
            <p:cNvSpPr/>
            <p:nvPr/>
          </p:nvSpPr>
          <p:spPr>
            <a:xfrm>
              <a:off x="5759350" y="4301900"/>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94" name="Shape 1694"/>
            <p:cNvSpPr/>
            <p:nvPr/>
          </p:nvSpPr>
          <p:spPr>
            <a:xfrm>
              <a:off x="5759350" y="5204975"/>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95" name="Shape 1695"/>
            <p:cNvSpPr/>
            <p:nvPr/>
          </p:nvSpPr>
          <p:spPr>
            <a:xfrm>
              <a:off x="5909850" y="388625"/>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96" name="Shape 1696"/>
            <p:cNvSpPr/>
            <p:nvPr/>
          </p:nvSpPr>
          <p:spPr>
            <a:xfrm>
              <a:off x="5909850" y="114117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97" name="Shape 1697"/>
            <p:cNvSpPr/>
            <p:nvPr/>
          </p:nvSpPr>
          <p:spPr>
            <a:xfrm>
              <a:off x="5909850" y="1291700"/>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98" name="Shape 1698"/>
            <p:cNvSpPr/>
            <p:nvPr/>
          </p:nvSpPr>
          <p:spPr>
            <a:xfrm>
              <a:off x="5909850" y="1442200"/>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99" name="Shape 1699"/>
            <p:cNvSpPr/>
            <p:nvPr/>
          </p:nvSpPr>
          <p:spPr>
            <a:xfrm>
              <a:off x="5909850" y="1743225"/>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00" name="Shape 1700"/>
            <p:cNvSpPr/>
            <p:nvPr/>
          </p:nvSpPr>
          <p:spPr>
            <a:xfrm>
              <a:off x="5909850" y="2044250"/>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01" name="Shape 1701"/>
            <p:cNvSpPr/>
            <p:nvPr/>
          </p:nvSpPr>
          <p:spPr>
            <a:xfrm>
              <a:off x="5909850" y="2646275"/>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02" name="Shape 1702"/>
            <p:cNvSpPr/>
            <p:nvPr/>
          </p:nvSpPr>
          <p:spPr>
            <a:xfrm>
              <a:off x="5909850" y="2947300"/>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03" name="Shape 1703"/>
            <p:cNvSpPr/>
            <p:nvPr/>
          </p:nvSpPr>
          <p:spPr>
            <a:xfrm>
              <a:off x="5909850" y="309782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04" name="Shape 1704"/>
            <p:cNvSpPr/>
            <p:nvPr/>
          </p:nvSpPr>
          <p:spPr>
            <a:xfrm>
              <a:off x="5909850" y="324832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05" name="Shape 1705"/>
            <p:cNvSpPr/>
            <p:nvPr/>
          </p:nvSpPr>
          <p:spPr>
            <a:xfrm>
              <a:off x="5909850" y="3549350"/>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06" name="Shape 1706"/>
            <p:cNvSpPr/>
            <p:nvPr/>
          </p:nvSpPr>
          <p:spPr>
            <a:xfrm>
              <a:off x="5909850" y="369987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07" name="Shape 1707"/>
            <p:cNvSpPr/>
            <p:nvPr/>
          </p:nvSpPr>
          <p:spPr>
            <a:xfrm>
              <a:off x="5909850" y="3850375"/>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08" name="Shape 1708"/>
            <p:cNvSpPr/>
            <p:nvPr/>
          </p:nvSpPr>
          <p:spPr>
            <a:xfrm>
              <a:off x="5909850" y="4000875"/>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09" name="Shape 1709"/>
            <p:cNvSpPr/>
            <p:nvPr/>
          </p:nvSpPr>
          <p:spPr>
            <a:xfrm>
              <a:off x="5909850" y="4301900"/>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10" name="Shape 1710"/>
            <p:cNvSpPr/>
            <p:nvPr/>
          </p:nvSpPr>
          <p:spPr>
            <a:xfrm>
              <a:off x="5909850" y="445242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11" name="Shape 1711"/>
            <p:cNvSpPr/>
            <p:nvPr/>
          </p:nvSpPr>
          <p:spPr>
            <a:xfrm>
              <a:off x="5909850" y="4903950"/>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12" name="Shape 1712"/>
            <p:cNvSpPr/>
            <p:nvPr/>
          </p:nvSpPr>
          <p:spPr>
            <a:xfrm>
              <a:off x="5909850" y="5054450"/>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13" name="Shape 1713"/>
            <p:cNvSpPr/>
            <p:nvPr/>
          </p:nvSpPr>
          <p:spPr>
            <a:xfrm>
              <a:off x="5909850" y="5204975"/>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14" name="Shape 1714"/>
            <p:cNvSpPr/>
            <p:nvPr/>
          </p:nvSpPr>
          <p:spPr>
            <a:xfrm>
              <a:off x="6060375" y="539125"/>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15" name="Shape 1715"/>
            <p:cNvSpPr/>
            <p:nvPr/>
          </p:nvSpPr>
          <p:spPr>
            <a:xfrm>
              <a:off x="6060375" y="689650"/>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16" name="Shape 1716"/>
            <p:cNvSpPr/>
            <p:nvPr/>
          </p:nvSpPr>
          <p:spPr>
            <a:xfrm>
              <a:off x="6060375" y="99067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17" name="Shape 1717"/>
            <p:cNvSpPr/>
            <p:nvPr/>
          </p:nvSpPr>
          <p:spPr>
            <a:xfrm>
              <a:off x="6060375" y="1291700"/>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18" name="Shape 1718"/>
            <p:cNvSpPr/>
            <p:nvPr/>
          </p:nvSpPr>
          <p:spPr>
            <a:xfrm>
              <a:off x="6060375" y="1442200"/>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19" name="Shape 1719"/>
            <p:cNvSpPr/>
            <p:nvPr/>
          </p:nvSpPr>
          <p:spPr>
            <a:xfrm>
              <a:off x="6060375" y="1592700"/>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20" name="Shape 1720"/>
            <p:cNvSpPr/>
            <p:nvPr/>
          </p:nvSpPr>
          <p:spPr>
            <a:xfrm>
              <a:off x="6060375" y="1743225"/>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21" name="Shape 1721"/>
            <p:cNvSpPr/>
            <p:nvPr/>
          </p:nvSpPr>
          <p:spPr>
            <a:xfrm>
              <a:off x="6060375" y="2194750"/>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22" name="Shape 1722"/>
            <p:cNvSpPr/>
            <p:nvPr/>
          </p:nvSpPr>
          <p:spPr>
            <a:xfrm>
              <a:off x="6060375" y="234527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23" name="Shape 1723"/>
            <p:cNvSpPr/>
            <p:nvPr/>
          </p:nvSpPr>
          <p:spPr>
            <a:xfrm>
              <a:off x="6060375" y="249577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24" name="Shape 1724"/>
            <p:cNvSpPr/>
            <p:nvPr/>
          </p:nvSpPr>
          <p:spPr>
            <a:xfrm>
              <a:off x="6060375" y="2646275"/>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25" name="Shape 1725"/>
            <p:cNvSpPr/>
            <p:nvPr/>
          </p:nvSpPr>
          <p:spPr>
            <a:xfrm>
              <a:off x="6060375" y="2796800"/>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26" name="Shape 1726"/>
            <p:cNvSpPr/>
            <p:nvPr/>
          </p:nvSpPr>
          <p:spPr>
            <a:xfrm>
              <a:off x="6060375" y="2947300"/>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27" name="Shape 1727"/>
            <p:cNvSpPr/>
            <p:nvPr/>
          </p:nvSpPr>
          <p:spPr>
            <a:xfrm>
              <a:off x="6060375" y="309782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28" name="Shape 1728"/>
            <p:cNvSpPr/>
            <p:nvPr/>
          </p:nvSpPr>
          <p:spPr>
            <a:xfrm>
              <a:off x="6060375" y="324832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29" name="Shape 1729"/>
            <p:cNvSpPr/>
            <p:nvPr/>
          </p:nvSpPr>
          <p:spPr>
            <a:xfrm>
              <a:off x="6060375" y="3398850"/>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30" name="Shape 1730"/>
            <p:cNvSpPr/>
            <p:nvPr/>
          </p:nvSpPr>
          <p:spPr>
            <a:xfrm>
              <a:off x="6060375" y="3549350"/>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31" name="Shape 1731"/>
            <p:cNvSpPr/>
            <p:nvPr/>
          </p:nvSpPr>
          <p:spPr>
            <a:xfrm>
              <a:off x="6060375" y="3850375"/>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32" name="Shape 1732"/>
            <p:cNvSpPr/>
            <p:nvPr/>
          </p:nvSpPr>
          <p:spPr>
            <a:xfrm>
              <a:off x="6060375" y="4151400"/>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33" name="Shape 1733"/>
            <p:cNvSpPr/>
            <p:nvPr/>
          </p:nvSpPr>
          <p:spPr>
            <a:xfrm>
              <a:off x="6060375" y="4301900"/>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34" name="Shape 1734"/>
            <p:cNvSpPr/>
            <p:nvPr/>
          </p:nvSpPr>
          <p:spPr>
            <a:xfrm>
              <a:off x="6060375" y="445242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35" name="Shape 1735"/>
            <p:cNvSpPr/>
            <p:nvPr/>
          </p:nvSpPr>
          <p:spPr>
            <a:xfrm>
              <a:off x="6060375" y="460292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36" name="Shape 1736"/>
            <p:cNvSpPr/>
            <p:nvPr/>
          </p:nvSpPr>
          <p:spPr>
            <a:xfrm>
              <a:off x="6060375" y="4903950"/>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37" name="Shape 1737"/>
            <p:cNvSpPr/>
            <p:nvPr/>
          </p:nvSpPr>
          <p:spPr>
            <a:xfrm>
              <a:off x="6060375" y="5054450"/>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38" name="Shape 1738"/>
            <p:cNvSpPr/>
            <p:nvPr/>
          </p:nvSpPr>
          <p:spPr>
            <a:xfrm>
              <a:off x="6060375" y="5204975"/>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39" name="Shape 1739"/>
            <p:cNvSpPr/>
            <p:nvPr/>
          </p:nvSpPr>
          <p:spPr>
            <a:xfrm>
              <a:off x="6060375" y="535547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40" name="Shape 1740"/>
            <p:cNvSpPr/>
            <p:nvPr/>
          </p:nvSpPr>
          <p:spPr>
            <a:xfrm>
              <a:off x="6210875" y="539125"/>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41" name="Shape 1741"/>
            <p:cNvSpPr/>
            <p:nvPr/>
          </p:nvSpPr>
          <p:spPr>
            <a:xfrm>
              <a:off x="6210875" y="99067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42" name="Shape 1742"/>
            <p:cNvSpPr/>
            <p:nvPr/>
          </p:nvSpPr>
          <p:spPr>
            <a:xfrm>
              <a:off x="6210875" y="114117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43" name="Shape 1743"/>
            <p:cNvSpPr/>
            <p:nvPr/>
          </p:nvSpPr>
          <p:spPr>
            <a:xfrm>
              <a:off x="6210875" y="1291700"/>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44" name="Shape 1744"/>
            <p:cNvSpPr/>
            <p:nvPr/>
          </p:nvSpPr>
          <p:spPr>
            <a:xfrm>
              <a:off x="6210875" y="1592700"/>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45" name="Shape 1745"/>
            <p:cNvSpPr/>
            <p:nvPr/>
          </p:nvSpPr>
          <p:spPr>
            <a:xfrm>
              <a:off x="6210875" y="189372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46" name="Shape 1746"/>
            <p:cNvSpPr/>
            <p:nvPr/>
          </p:nvSpPr>
          <p:spPr>
            <a:xfrm>
              <a:off x="6210875" y="2044250"/>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47" name="Shape 1747"/>
            <p:cNvSpPr/>
            <p:nvPr/>
          </p:nvSpPr>
          <p:spPr>
            <a:xfrm>
              <a:off x="6210875" y="2194750"/>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48" name="Shape 1748"/>
            <p:cNvSpPr/>
            <p:nvPr/>
          </p:nvSpPr>
          <p:spPr>
            <a:xfrm>
              <a:off x="6210875" y="249577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49" name="Shape 1749"/>
            <p:cNvSpPr/>
            <p:nvPr/>
          </p:nvSpPr>
          <p:spPr>
            <a:xfrm>
              <a:off x="6210875" y="2796800"/>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50" name="Shape 1750"/>
            <p:cNvSpPr/>
            <p:nvPr/>
          </p:nvSpPr>
          <p:spPr>
            <a:xfrm>
              <a:off x="6210875" y="309782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51" name="Shape 1751"/>
            <p:cNvSpPr/>
            <p:nvPr/>
          </p:nvSpPr>
          <p:spPr>
            <a:xfrm>
              <a:off x="6210875" y="3398850"/>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52" name="Shape 1752"/>
            <p:cNvSpPr/>
            <p:nvPr/>
          </p:nvSpPr>
          <p:spPr>
            <a:xfrm>
              <a:off x="6210875" y="3549350"/>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53" name="Shape 1753"/>
            <p:cNvSpPr/>
            <p:nvPr/>
          </p:nvSpPr>
          <p:spPr>
            <a:xfrm>
              <a:off x="6210875" y="4000875"/>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54" name="Shape 1754"/>
            <p:cNvSpPr/>
            <p:nvPr/>
          </p:nvSpPr>
          <p:spPr>
            <a:xfrm>
              <a:off x="6210875" y="4151400"/>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55" name="Shape 1755"/>
            <p:cNvSpPr/>
            <p:nvPr/>
          </p:nvSpPr>
          <p:spPr>
            <a:xfrm>
              <a:off x="6210875" y="4301900"/>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56" name="Shape 1756"/>
            <p:cNvSpPr/>
            <p:nvPr/>
          </p:nvSpPr>
          <p:spPr>
            <a:xfrm>
              <a:off x="6210875" y="445242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57" name="Shape 1757"/>
            <p:cNvSpPr/>
            <p:nvPr/>
          </p:nvSpPr>
          <p:spPr>
            <a:xfrm>
              <a:off x="6210875" y="460292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58" name="Shape 1758"/>
            <p:cNvSpPr/>
            <p:nvPr/>
          </p:nvSpPr>
          <p:spPr>
            <a:xfrm>
              <a:off x="6210875" y="4903950"/>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59" name="Shape 1759"/>
            <p:cNvSpPr/>
            <p:nvPr/>
          </p:nvSpPr>
          <p:spPr>
            <a:xfrm>
              <a:off x="6210875" y="5054450"/>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60" name="Shape 1760"/>
            <p:cNvSpPr/>
            <p:nvPr/>
          </p:nvSpPr>
          <p:spPr>
            <a:xfrm>
              <a:off x="6361375" y="388625"/>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61" name="Shape 1761"/>
            <p:cNvSpPr/>
            <p:nvPr/>
          </p:nvSpPr>
          <p:spPr>
            <a:xfrm>
              <a:off x="6361375" y="539125"/>
              <a:ext cx="121425" cy="121425"/>
            </a:xfrm>
            <a:custGeom>
              <a:avLst/>
              <a:gdLst/>
              <a:ahLst/>
              <a:cxnLst/>
              <a:rect l="0" t="0" r="0" b="0"/>
              <a:pathLst>
                <a:path w="4857" h="4857"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62" name="Shape 1762"/>
            <p:cNvSpPr/>
            <p:nvPr/>
          </p:nvSpPr>
          <p:spPr>
            <a:xfrm>
              <a:off x="6361375" y="990675"/>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63" name="Shape 1763"/>
            <p:cNvSpPr/>
            <p:nvPr/>
          </p:nvSpPr>
          <p:spPr>
            <a:xfrm>
              <a:off x="6361375" y="1291700"/>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64" name="Shape 1764"/>
            <p:cNvSpPr/>
            <p:nvPr/>
          </p:nvSpPr>
          <p:spPr>
            <a:xfrm>
              <a:off x="6361375" y="1592700"/>
              <a:ext cx="121425" cy="121425"/>
            </a:xfrm>
            <a:custGeom>
              <a:avLst/>
              <a:gdLst/>
              <a:ahLst/>
              <a:cxnLst/>
              <a:rect l="0" t="0" r="0" b="0"/>
              <a:pathLst>
                <a:path w="4857" h="4857"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65" name="Shape 1765"/>
            <p:cNvSpPr/>
            <p:nvPr/>
          </p:nvSpPr>
          <p:spPr>
            <a:xfrm>
              <a:off x="6361375" y="2044250"/>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66" name="Shape 1766"/>
            <p:cNvSpPr/>
            <p:nvPr/>
          </p:nvSpPr>
          <p:spPr>
            <a:xfrm>
              <a:off x="6361375" y="2345275"/>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67" name="Shape 1767"/>
            <p:cNvSpPr/>
            <p:nvPr/>
          </p:nvSpPr>
          <p:spPr>
            <a:xfrm>
              <a:off x="6361375" y="2796800"/>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68" name="Shape 1768"/>
            <p:cNvSpPr/>
            <p:nvPr/>
          </p:nvSpPr>
          <p:spPr>
            <a:xfrm>
              <a:off x="6361375" y="3097825"/>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69" name="Shape 1769"/>
            <p:cNvSpPr/>
            <p:nvPr/>
          </p:nvSpPr>
          <p:spPr>
            <a:xfrm>
              <a:off x="6361375" y="3248325"/>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70" name="Shape 1770"/>
            <p:cNvSpPr/>
            <p:nvPr/>
          </p:nvSpPr>
          <p:spPr>
            <a:xfrm>
              <a:off x="6361375" y="3549350"/>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71" name="Shape 1771"/>
            <p:cNvSpPr/>
            <p:nvPr/>
          </p:nvSpPr>
          <p:spPr>
            <a:xfrm>
              <a:off x="6361375" y="3699875"/>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72" name="Shape 1772"/>
            <p:cNvSpPr/>
            <p:nvPr/>
          </p:nvSpPr>
          <p:spPr>
            <a:xfrm>
              <a:off x="6361375" y="3850375"/>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73" name="Shape 1773"/>
            <p:cNvSpPr/>
            <p:nvPr/>
          </p:nvSpPr>
          <p:spPr>
            <a:xfrm>
              <a:off x="6361375" y="4151400"/>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74" name="Shape 1774"/>
            <p:cNvSpPr/>
            <p:nvPr/>
          </p:nvSpPr>
          <p:spPr>
            <a:xfrm>
              <a:off x="6361375" y="4301900"/>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75" name="Shape 1775"/>
            <p:cNvSpPr/>
            <p:nvPr/>
          </p:nvSpPr>
          <p:spPr>
            <a:xfrm>
              <a:off x="6361375" y="4753450"/>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76" name="Shape 1776"/>
            <p:cNvSpPr/>
            <p:nvPr/>
          </p:nvSpPr>
          <p:spPr>
            <a:xfrm>
              <a:off x="6361375" y="5054450"/>
              <a:ext cx="121425" cy="121425"/>
            </a:xfrm>
            <a:custGeom>
              <a:avLst/>
              <a:gdLst/>
              <a:ahLst/>
              <a:cxnLst/>
              <a:rect l="0" t="0" r="0" b="0"/>
              <a:pathLst>
                <a:path w="4857" h="4857"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77" name="Shape 1777"/>
            <p:cNvSpPr/>
            <p:nvPr/>
          </p:nvSpPr>
          <p:spPr>
            <a:xfrm>
              <a:off x="6361375" y="5204975"/>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78" name="Shape 1778"/>
            <p:cNvSpPr/>
            <p:nvPr/>
          </p:nvSpPr>
          <p:spPr>
            <a:xfrm>
              <a:off x="6511900" y="388625"/>
              <a:ext cx="121400" cy="121400"/>
            </a:xfrm>
            <a:custGeom>
              <a:avLst/>
              <a:gdLst/>
              <a:ahLst/>
              <a:cxnLst/>
              <a:rect l="0" t="0" r="0" b="0"/>
              <a:pathLst>
                <a:path w="4856" h="4856" extrusionOk="0">
                  <a:moveTo>
                    <a:pt x="0" y="0"/>
                  </a:moveTo>
                  <a:lnTo>
                    <a:pt x="0"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79" name="Shape 1779"/>
            <p:cNvSpPr/>
            <p:nvPr/>
          </p:nvSpPr>
          <p:spPr>
            <a:xfrm>
              <a:off x="6511900" y="1291700"/>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80" name="Shape 1780"/>
            <p:cNvSpPr/>
            <p:nvPr/>
          </p:nvSpPr>
          <p:spPr>
            <a:xfrm>
              <a:off x="6511900" y="2044250"/>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81" name="Shape 1781"/>
            <p:cNvSpPr/>
            <p:nvPr/>
          </p:nvSpPr>
          <p:spPr>
            <a:xfrm>
              <a:off x="6511900" y="2796800"/>
              <a:ext cx="121400" cy="121400"/>
            </a:xfrm>
            <a:custGeom>
              <a:avLst/>
              <a:gdLst/>
              <a:ahLst/>
              <a:cxnLst/>
              <a:rect l="0" t="0" r="0" b="0"/>
              <a:pathLst>
                <a:path w="4856" h="4856" extrusionOk="0">
                  <a:moveTo>
                    <a:pt x="0" y="0"/>
                  </a:moveTo>
                  <a:lnTo>
                    <a:pt x="0"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82" name="Shape 1782"/>
            <p:cNvSpPr/>
            <p:nvPr/>
          </p:nvSpPr>
          <p:spPr>
            <a:xfrm>
              <a:off x="6511900" y="3699875"/>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83" name="Shape 1783"/>
            <p:cNvSpPr/>
            <p:nvPr/>
          </p:nvSpPr>
          <p:spPr>
            <a:xfrm>
              <a:off x="6511900" y="4452425"/>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84" name="Shape 1784"/>
            <p:cNvSpPr/>
            <p:nvPr/>
          </p:nvSpPr>
          <p:spPr>
            <a:xfrm>
              <a:off x="6511900" y="4602925"/>
              <a:ext cx="121400" cy="121400"/>
            </a:xfrm>
            <a:custGeom>
              <a:avLst/>
              <a:gdLst/>
              <a:ahLst/>
              <a:cxnLst/>
              <a:rect l="0" t="0" r="0" b="0"/>
              <a:pathLst>
                <a:path w="4856" h="4856" extrusionOk="0">
                  <a:moveTo>
                    <a:pt x="0" y="1"/>
                  </a:moveTo>
                  <a:lnTo>
                    <a:pt x="0"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85" name="Shape 1785"/>
            <p:cNvSpPr/>
            <p:nvPr/>
          </p:nvSpPr>
          <p:spPr>
            <a:xfrm>
              <a:off x="6511900" y="5204975"/>
              <a:ext cx="121400" cy="121400"/>
            </a:xfrm>
            <a:custGeom>
              <a:avLst/>
              <a:gdLst/>
              <a:ahLst/>
              <a:cxnLst/>
              <a:rect l="0" t="0" r="0" b="0"/>
              <a:pathLst>
                <a:path w="4856" h="4856" extrusionOk="0">
                  <a:moveTo>
                    <a:pt x="0" y="0"/>
                  </a:moveTo>
                  <a:lnTo>
                    <a:pt x="0"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86" name="Shape 1786"/>
            <p:cNvSpPr/>
            <p:nvPr/>
          </p:nvSpPr>
          <p:spPr>
            <a:xfrm>
              <a:off x="6662400" y="689650"/>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87" name="Shape 1787"/>
            <p:cNvSpPr/>
            <p:nvPr/>
          </p:nvSpPr>
          <p:spPr>
            <a:xfrm>
              <a:off x="6662400" y="1592700"/>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88" name="Shape 1788"/>
            <p:cNvSpPr/>
            <p:nvPr/>
          </p:nvSpPr>
          <p:spPr>
            <a:xfrm>
              <a:off x="6662400" y="2646275"/>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789" name="Shape 1789"/>
          <p:cNvGrpSpPr/>
          <p:nvPr/>
        </p:nvGrpSpPr>
        <p:grpSpPr>
          <a:xfrm rot="10800000">
            <a:off x="7682452" y="38276"/>
            <a:ext cx="1140783" cy="6781736"/>
            <a:chOff x="5608825" y="238125"/>
            <a:chExt cx="1174975" cy="5238750"/>
          </a:xfrm>
        </p:grpSpPr>
        <p:sp>
          <p:nvSpPr>
            <p:cNvPr id="1790" name="Shape 1790"/>
            <p:cNvSpPr/>
            <p:nvPr/>
          </p:nvSpPr>
          <p:spPr>
            <a:xfrm>
              <a:off x="5608825" y="388625"/>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91" name="Shape 1791"/>
            <p:cNvSpPr/>
            <p:nvPr/>
          </p:nvSpPr>
          <p:spPr>
            <a:xfrm>
              <a:off x="5608825" y="234527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92" name="Shape 1792"/>
            <p:cNvSpPr/>
            <p:nvPr/>
          </p:nvSpPr>
          <p:spPr>
            <a:xfrm>
              <a:off x="5608825" y="2796800"/>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93" name="Shape 1793"/>
            <p:cNvSpPr/>
            <p:nvPr/>
          </p:nvSpPr>
          <p:spPr>
            <a:xfrm>
              <a:off x="5608825" y="4151400"/>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94" name="Shape 1794"/>
            <p:cNvSpPr/>
            <p:nvPr/>
          </p:nvSpPr>
          <p:spPr>
            <a:xfrm>
              <a:off x="5759350" y="388625"/>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95" name="Shape 1795"/>
            <p:cNvSpPr/>
            <p:nvPr/>
          </p:nvSpPr>
          <p:spPr>
            <a:xfrm>
              <a:off x="5759350" y="689650"/>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96" name="Shape 1796"/>
            <p:cNvSpPr/>
            <p:nvPr/>
          </p:nvSpPr>
          <p:spPr>
            <a:xfrm>
              <a:off x="5759350" y="99067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97" name="Shape 1797"/>
            <p:cNvSpPr/>
            <p:nvPr/>
          </p:nvSpPr>
          <p:spPr>
            <a:xfrm>
              <a:off x="5759350" y="1592700"/>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98" name="Shape 1798"/>
            <p:cNvSpPr/>
            <p:nvPr/>
          </p:nvSpPr>
          <p:spPr>
            <a:xfrm>
              <a:off x="5759350" y="1743225"/>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99" name="Shape 1799"/>
            <p:cNvSpPr/>
            <p:nvPr/>
          </p:nvSpPr>
          <p:spPr>
            <a:xfrm>
              <a:off x="5759350" y="2044250"/>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00" name="Shape 1800"/>
            <p:cNvSpPr/>
            <p:nvPr/>
          </p:nvSpPr>
          <p:spPr>
            <a:xfrm>
              <a:off x="5759350" y="2194750"/>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01" name="Shape 1801"/>
            <p:cNvSpPr/>
            <p:nvPr/>
          </p:nvSpPr>
          <p:spPr>
            <a:xfrm>
              <a:off x="5759350" y="234527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02" name="Shape 1802"/>
            <p:cNvSpPr/>
            <p:nvPr/>
          </p:nvSpPr>
          <p:spPr>
            <a:xfrm>
              <a:off x="5759350" y="2947300"/>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03" name="Shape 1803"/>
            <p:cNvSpPr/>
            <p:nvPr/>
          </p:nvSpPr>
          <p:spPr>
            <a:xfrm>
              <a:off x="5759350" y="309782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04" name="Shape 1804"/>
            <p:cNvSpPr/>
            <p:nvPr/>
          </p:nvSpPr>
          <p:spPr>
            <a:xfrm>
              <a:off x="5759350" y="324832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05" name="Shape 1805"/>
            <p:cNvSpPr/>
            <p:nvPr/>
          </p:nvSpPr>
          <p:spPr>
            <a:xfrm>
              <a:off x="5759350" y="3850375"/>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06" name="Shape 1806"/>
            <p:cNvSpPr/>
            <p:nvPr/>
          </p:nvSpPr>
          <p:spPr>
            <a:xfrm>
              <a:off x="5759350" y="4000875"/>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07" name="Shape 1807"/>
            <p:cNvSpPr/>
            <p:nvPr/>
          </p:nvSpPr>
          <p:spPr>
            <a:xfrm>
              <a:off x="5759350" y="445242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08" name="Shape 1808"/>
            <p:cNvSpPr/>
            <p:nvPr/>
          </p:nvSpPr>
          <p:spPr>
            <a:xfrm>
              <a:off x="5759350" y="460292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09" name="Shape 1809"/>
            <p:cNvSpPr/>
            <p:nvPr/>
          </p:nvSpPr>
          <p:spPr>
            <a:xfrm>
              <a:off x="5759350" y="4753450"/>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10" name="Shape 1810"/>
            <p:cNvSpPr/>
            <p:nvPr/>
          </p:nvSpPr>
          <p:spPr>
            <a:xfrm>
              <a:off x="5759350" y="5054450"/>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11" name="Shape 1811"/>
            <p:cNvSpPr/>
            <p:nvPr/>
          </p:nvSpPr>
          <p:spPr>
            <a:xfrm>
              <a:off x="5909850" y="23812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12" name="Shape 1812"/>
            <p:cNvSpPr/>
            <p:nvPr/>
          </p:nvSpPr>
          <p:spPr>
            <a:xfrm>
              <a:off x="5909850" y="539125"/>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13" name="Shape 1813"/>
            <p:cNvSpPr/>
            <p:nvPr/>
          </p:nvSpPr>
          <p:spPr>
            <a:xfrm>
              <a:off x="5909850" y="840150"/>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14" name="Shape 1814"/>
            <p:cNvSpPr/>
            <p:nvPr/>
          </p:nvSpPr>
          <p:spPr>
            <a:xfrm>
              <a:off x="5909850" y="99067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15" name="Shape 1815"/>
            <p:cNvSpPr/>
            <p:nvPr/>
          </p:nvSpPr>
          <p:spPr>
            <a:xfrm>
              <a:off x="5909850" y="1592700"/>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16" name="Shape 1816"/>
            <p:cNvSpPr/>
            <p:nvPr/>
          </p:nvSpPr>
          <p:spPr>
            <a:xfrm>
              <a:off x="5909850" y="2194750"/>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17" name="Shape 1817"/>
            <p:cNvSpPr/>
            <p:nvPr/>
          </p:nvSpPr>
          <p:spPr>
            <a:xfrm>
              <a:off x="5909850" y="234527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18" name="Shape 1818"/>
            <p:cNvSpPr/>
            <p:nvPr/>
          </p:nvSpPr>
          <p:spPr>
            <a:xfrm>
              <a:off x="5909850" y="249577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19" name="Shape 1819"/>
            <p:cNvSpPr/>
            <p:nvPr/>
          </p:nvSpPr>
          <p:spPr>
            <a:xfrm>
              <a:off x="5909850" y="3398850"/>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20" name="Shape 1820"/>
            <p:cNvSpPr/>
            <p:nvPr/>
          </p:nvSpPr>
          <p:spPr>
            <a:xfrm>
              <a:off x="5909850" y="4151400"/>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21" name="Shape 1821"/>
            <p:cNvSpPr/>
            <p:nvPr/>
          </p:nvSpPr>
          <p:spPr>
            <a:xfrm>
              <a:off x="5909850" y="460292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22" name="Shape 1822"/>
            <p:cNvSpPr/>
            <p:nvPr/>
          </p:nvSpPr>
          <p:spPr>
            <a:xfrm>
              <a:off x="5909850" y="4753450"/>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23" name="Shape 1823"/>
            <p:cNvSpPr/>
            <p:nvPr/>
          </p:nvSpPr>
          <p:spPr>
            <a:xfrm>
              <a:off x="5909850" y="535547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24" name="Shape 1824"/>
            <p:cNvSpPr/>
            <p:nvPr/>
          </p:nvSpPr>
          <p:spPr>
            <a:xfrm>
              <a:off x="6060375" y="23812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25" name="Shape 1825"/>
            <p:cNvSpPr/>
            <p:nvPr/>
          </p:nvSpPr>
          <p:spPr>
            <a:xfrm>
              <a:off x="6060375" y="388625"/>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26" name="Shape 1826"/>
            <p:cNvSpPr/>
            <p:nvPr/>
          </p:nvSpPr>
          <p:spPr>
            <a:xfrm>
              <a:off x="6060375" y="840150"/>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27" name="Shape 1827"/>
            <p:cNvSpPr/>
            <p:nvPr/>
          </p:nvSpPr>
          <p:spPr>
            <a:xfrm>
              <a:off x="6060375" y="114117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28" name="Shape 1828"/>
            <p:cNvSpPr/>
            <p:nvPr/>
          </p:nvSpPr>
          <p:spPr>
            <a:xfrm>
              <a:off x="6060375" y="189372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29" name="Shape 1829"/>
            <p:cNvSpPr/>
            <p:nvPr/>
          </p:nvSpPr>
          <p:spPr>
            <a:xfrm>
              <a:off x="6060375" y="2044250"/>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30" name="Shape 1830"/>
            <p:cNvSpPr/>
            <p:nvPr/>
          </p:nvSpPr>
          <p:spPr>
            <a:xfrm>
              <a:off x="6060375" y="369987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31" name="Shape 1831"/>
            <p:cNvSpPr/>
            <p:nvPr/>
          </p:nvSpPr>
          <p:spPr>
            <a:xfrm>
              <a:off x="6060375" y="4000875"/>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32" name="Shape 1832"/>
            <p:cNvSpPr/>
            <p:nvPr/>
          </p:nvSpPr>
          <p:spPr>
            <a:xfrm>
              <a:off x="6210875" y="23812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33" name="Shape 1833"/>
            <p:cNvSpPr/>
            <p:nvPr/>
          </p:nvSpPr>
          <p:spPr>
            <a:xfrm>
              <a:off x="6210875" y="689650"/>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34" name="Shape 1834"/>
            <p:cNvSpPr/>
            <p:nvPr/>
          </p:nvSpPr>
          <p:spPr>
            <a:xfrm>
              <a:off x="6210875" y="234527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35" name="Shape 1835"/>
            <p:cNvSpPr/>
            <p:nvPr/>
          </p:nvSpPr>
          <p:spPr>
            <a:xfrm>
              <a:off x="6210875" y="324832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36" name="Shape 1836"/>
            <p:cNvSpPr/>
            <p:nvPr/>
          </p:nvSpPr>
          <p:spPr>
            <a:xfrm>
              <a:off x="6210875" y="369987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37" name="Shape 1837"/>
            <p:cNvSpPr/>
            <p:nvPr/>
          </p:nvSpPr>
          <p:spPr>
            <a:xfrm>
              <a:off x="6361375" y="1442200"/>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38" name="Shape 1838"/>
            <p:cNvSpPr/>
            <p:nvPr/>
          </p:nvSpPr>
          <p:spPr>
            <a:xfrm>
              <a:off x="6361375" y="2646275"/>
              <a:ext cx="121425" cy="121425"/>
            </a:xfrm>
            <a:custGeom>
              <a:avLst/>
              <a:gdLst/>
              <a:ahLst/>
              <a:cxnLst/>
              <a:rect l="0" t="0" r="0" b="0"/>
              <a:pathLst>
                <a:path w="4857" h="4857"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39" name="Shape 1839"/>
            <p:cNvSpPr/>
            <p:nvPr/>
          </p:nvSpPr>
          <p:spPr>
            <a:xfrm>
              <a:off x="6662400" y="4903950"/>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1840" name="Shape 1840"/>
          <p:cNvSpPr txBox="1">
            <a:spLocks noGrp="1"/>
          </p:cNvSpPr>
          <p:nvPr>
            <p:ph type="sldNum" idx="12"/>
          </p:nvPr>
        </p:nvSpPr>
        <p:spPr>
          <a:xfrm>
            <a:off x="91531" y="6293601"/>
            <a:ext cx="548700" cy="524800"/>
          </a:xfrm>
          <a:prstGeom prst="rect">
            <a:avLst/>
          </a:prstGeom>
        </p:spPr>
        <p:txBody>
          <a:bodyPr spcFirstLastPara="1" wrap="square" lIns="91425" tIns="91425" rIns="91425" bIns="91425" anchor="ctr" anchorCtr="0">
            <a:noAutofit/>
          </a:bodyPr>
          <a:lstStyle>
            <a:lvl1pPr lvl="0">
              <a:spcBef>
                <a:spcPts val="0"/>
              </a:spcBef>
              <a:buNone/>
              <a:defRPr/>
            </a:lvl1pPr>
            <a:lvl2pPr lvl="1">
              <a:spcBef>
                <a:spcPts val="0"/>
              </a:spcBef>
              <a:buNone/>
              <a:defRPr/>
            </a:lvl2pPr>
            <a:lvl3pPr lvl="2">
              <a:spcBef>
                <a:spcPts val="0"/>
              </a:spcBef>
              <a:buNone/>
              <a:defRPr/>
            </a:lvl3pPr>
            <a:lvl4pPr lvl="3">
              <a:spcBef>
                <a:spcPts val="0"/>
              </a:spcBef>
              <a:buNone/>
              <a:defRPr/>
            </a:lvl4pPr>
            <a:lvl5pPr lvl="4">
              <a:spcBef>
                <a:spcPts val="0"/>
              </a:spcBef>
              <a:buNone/>
              <a:defRPr/>
            </a:lvl5pPr>
            <a:lvl6pPr lvl="5">
              <a:spcBef>
                <a:spcPts val="0"/>
              </a:spcBef>
              <a:buNone/>
              <a:defRPr/>
            </a:lvl6pPr>
            <a:lvl7pPr lvl="6">
              <a:spcBef>
                <a:spcPts val="0"/>
              </a:spcBef>
              <a:buNone/>
              <a:defRPr/>
            </a:lvl7pPr>
            <a:lvl8pPr lvl="7">
              <a:spcBef>
                <a:spcPts val="0"/>
              </a:spcBef>
              <a:buNone/>
              <a:defRPr/>
            </a:lvl8pPr>
            <a:lvl9pPr lvl="8">
              <a:spcBef>
                <a:spcPts val="0"/>
              </a:spcBef>
              <a:buNone/>
              <a:defRPr/>
            </a:lvl9pPr>
          </a:lstStyle>
          <a:p>
            <a:pPr>
              <a:buClr>
                <a:srgbClr val="000000"/>
              </a:buClr>
            </a:pPr>
            <a:fld id="{00000000-1234-1234-1234-123412341234}" type="slidenum">
              <a:rPr lang="en" smtClean="0"/>
              <a:pPr>
                <a:buClr>
                  <a:srgbClr val="000000"/>
                </a:buClr>
              </a:pPr>
              <a:t>‹#›</a:t>
            </a:fld>
            <a:endParaRPr lang="en"/>
          </a:p>
        </p:txBody>
      </p:sp>
    </p:spTree>
    <p:extLst>
      <p:ext uri="{BB962C8B-B14F-4D97-AF65-F5344CB8AC3E}">
        <p14:creationId xmlns:p14="http://schemas.microsoft.com/office/powerpoint/2010/main" val="1260520570"/>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matchingName="Title + 2 columns" type="twoColTx">
  <p:cSld name="Title + 2 columns">
    <p:spTree>
      <p:nvGrpSpPr>
        <p:cNvPr id="1" name="Shape 1841"/>
        <p:cNvGrpSpPr/>
        <p:nvPr/>
      </p:nvGrpSpPr>
      <p:grpSpPr>
        <a:xfrm>
          <a:off x="0" y="0"/>
          <a:ext cx="0" cy="0"/>
          <a:chOff x="0" y="0"/>
          <a:chExt cx="0" cy="0"/>
        </a:xfrm>
      </p:grpSpPr>
      <p:sp>
        <p:nvSpPr>
          <p:cNvPr id="1842" name="Shape 1842"/>
          <p:cNvSpPr txBox="1">
            <a:spLocks noGrp="1"/>
          </p:cNvSpPr>
          <p:nvPr>
            <p:ph type="title"/>
          </p:nvPr>
        </p:nvSpPr>
        <p:spPr>
          <a:xfrm>
            <a:off x="718300" y="985833"/>
            <a:ext cx="6761100" cy="1143200"/>
          </a:xfrm>
          <a:prstGeom prst="rect">
            <a:avLst/>
          </a:prstGeom>
        </p:spPr>
        <p:txBody>
          <a:bodyPr spcFirstLastPara="1" wrap="square" lIns="91425" tIns="91425" rIns="91425" bIns="91425" anchor="b" anchorCtr="0"/>
          <a:lstStyle>
            <a:lvl1pPr lvl="0">
              <a:spcBef>
                <a:spcPts val="0"/>
              </a:spcBef>
              <a:spcAft>
                <a:spcPts val="0"/>
              </a:spcAft>
              <a:buSzPts val="3600"/>
              <a:buNone/>
              <a:defRPr/>
            </a:lvl1pPr>
            <a:lvl2pPr lvl="1">
              <a:spcBef>
                <a:spcPts val="0"/>
              </a:spcBef>
              <a:spcAft>
                <a:spcPts val="0"/>
              </a:spcAft>
              <a:buSzPts val="3600"/>
              <a:buNone/>
              <a:defRPr/>
            </a:lvl2pPr>
            <a:lvl3pPr lvl="2">
              <a:spcBef>
                <a:spcPts val="0"/>
              </a:spcBef>
              <a:spcAft>
                <a:spcPts val="0"/>
              </a:spcAft>
              <a:buSzPts val="3600"/>
              <a:buNone/>
              <a:defRPr/>
            </a:lvl3pPr>
            <a:lvl4pPr lvl="3">
              <a:spcBef>
                <a:spcPts val="0"/>
              </a:spcBef>
              <a:spcAft>
                <a:spcPts val="0"/>
              </a:spcAft>
              <a:buSzPts val="3600"/>
              <a:buNone/>
              <a:defRPr/>
            </a:lvl4pPr>
            <a:lvl5pPr lvl="4">
              <a:spcBef>
                <a:spcPts val="0"/>
              </a:spcBef>
              <a:spcAft>
                <a:spcPts val="0"/>
              </a:spcAft>
              <a:buSzPts val="3600"/>
              <a:buNone/>
              <a:defRPr/>
            </a:lvl5pPr>
            <a:lvl6pPr lvl="5">
              <a:spcBef>
                <a:spcPts val="0"/>
              </a:spcBef>
              <a:spcAft>
                <a:spcPts val="0"/>
              </a:spcAft>
              <a:buSzPts val="3600"/>
              <a:buNone/>
              <a:defRPr/>
            </a:lvl6pPr>
            <a:lvl7pPr lvl="6">
              <a:spcBef>
                <a:spcPts val="0"/>
              </a:spcBef>
              <a:spcAft>
                <a:spcPts val="0"/>
              </a:spcAft>
              <a:buSzPts val="3600"/>
              <a:buNone/>
              <a:defRPr/>
            </a:lvl7pPr>
            <a:lvl8pPr lvl="7">
              <a:spcBef>
                <a:spcPts val="0"/>
              </a:spcBef>
              <a:spcAft>
                <a:spcPts val="0"/>
              </a:spcAft>
              <a:buSzPts val="3600"/>
              <a:buNone/>
              <a:defRPr/>
            </a:lvl8pPr>
            <a:lvl9pPr lvl="8">
              <a:spcBef>
                <a:spcPts val="0"/>
              </a:spcBef>
              <a:spcAft>
                <a:spcPts val="0"/>
              </a:spcAft>
              <a:buSzPts val="3600"/>
              <a:buNone/>
              <a:defRPr/>
            </a:lvl9pPr>
          </a:lstStyle>
          <a:p>
            <a:endParaRPr/>
          </a:p>
        </p:txBody>
      </p:sp>
      <p:sp>
        <p:nvSpPr>
          <p:cNvPr id="1843" name="Shape 1843"/>
          <p:cNvSpPr txBox="1">
            <a:spLocks noGrp="1"/>
          </p:cNvSpPr>
          <p:nvPr>
            <p:ph type="body" idx="1"/>
          </p:nvPr>
        </p:nvSpPr>
        <p:spPr>
          <a:xfrm>
            <a:off x="718300" y="2350200"/>
            <a:ext cx="3242400" cy="4116000"/>
          </a:xfrm>
          <a:prstGeom prst="rect">
            <a:avLst/>
          </a:prstGeom>
        </p:spPr>
        <p:txBody>
          <a:bodyPr spcFirstLastPara="1" wrap="square" lIns="91425" tIns="91425" rIns="91425" bIns="91425" anchor="t" anchorCtr="0"/>
          <a:lstStyle>
            <a:lvl1pPr marL="457200" lvl="0" indent="-342900">
              <a:spcBef>
                <a:spcPts val="600"/>
              </a:spcBef>
              <a:spcAft>
                <a:spcPts val="0"/>
              </a:spcAft>
              <a:buSzPts val="1800"/>
              <a:buChar char="▪"/>
              <a:defRPr sz="1800"/>
            </a:lvl1pPr>
            <a:lvl2pPr marL="914400" lvl="1" indent="-342900">
              <a:spcBef>
                <a:spcPts val="0"/>
              </a:spcBef>
              <a:spcAft>
                <a:spcPts val="0"/>
              </a:spcAft>
              <a:buSzPts val="1800"/>
              <a:buChar char="▫"/>
              <a:defRPr sz="1800"/>
            </a:lvl2pPr>
            <a:lvl3pPr marL="1371600" lvl="2" indent="-342900">
              <a:spcBef>
                <a:spcPts val="0"/>
              </a:spcBef>
              <a:spcAft>
                <a:spcPts val="0"/>
              </a:spcAft>
              <a:buSzPts val="1800"/>
              <a:buChar char="▫"/>
              <a:defRPr sz="1800"/>
            </a:lvl3pPr>
            <a:lvl4pPr marL="1828800" lvl="3" indent="-342900">
              <a:spcBef>
                <a:spcPts val="0"/>
              </a:spcBef>
              <a:spcAft>
                <a:spcPts val="0"/>
              </a:spcAft>
              <a:buSzPts val="1800"/>
              <a:buChar char="▫"/>
              <a:defRPr sz="1800"/>
            </a:lvl4pPr>
            <a:lvl5pPr marL="2286000" lvl="4" indent="-342900">
              <a:spcBef>
                <a:spcPts val="0"/>
              </a:spcBef>
              <a:spcAft>
                <a:spcPts val="0"/>
              </a:spcAft>
              <a:buSzPts val="1800"/>
              <a:buChar char="▫"/>
              <a:defRPr sz="1800"/>
            </a:lvl5pPr>
            <a:lvl6pPr marL="2743200" lvl="5" indent="-342900">
              <a:spcBef>
                <a:spcPts val="0"/>
              </a:spcBef>
              <a:spcAft>
                <a:spcPts val="0"/>
              </a:spcAft>
              <a:buSzPts val="1800"/>
              <a:buChar char="▫"/>
              <a:defRPr sz="1800"/>
            </a:lvl6pPr>
            <a:lvl7pPr marL="3200400" lvl="6" indent="-342900">
              <a:spcBef>
                <a:spcPts val="0"/>
              </a:spcBef>
              <a:spcAft>
                <a:spcPts val="0"/>
              </a:spcAft>
              <a:buSzPts val="1800"/>
              <a:buChar char="●"/>
              <a:defRPr sz="1800"/>
            </a:lvl7pPr>
            <a:lvl8pPr marL="3657600" lvl="7" indent="-342900">
              <a:spcBef>
                <a:spcPts val="0"/>
              </a:spcBef>
              <a:spcAft>
                <a:spcPts val="0"/>
              </a:spcAft>
              <a:buSzPts val="1800"/>
              <a:buChar char="○"/>
              <a:defRPr sz="1800"/>
            </a:lvl8pPr>
            <a:lvl9pPr marL="4114800" lvl="8" indent="-342900">
              <a:spcBef>
                <a:spcPts val="0"/>
              </a:spcBef>
              <a:spcAft>
                <a:spcPts val="0"/>
              </a:spcAft>
              <a:buSzPts val="1800"/>
              <a:buChar char="■"/>
              <a:defRPr sz="1800"/>
            </a:lvl9pPr>
          </a:lstStyle>
          <a:p>
            <a:endParaRPr/>
          </a:p>
        </p:txBody>
      </p:sp>
      <p:sp>
        <p:nvSpPr>
          <p:cNvPr id="1844" name="Shape 1844"/>
          <p:cNvSpPr txBox="1">
            <a:spLocks noGrp="1"/>
          </p:cNvSpPr>
          <p:nvPr>
            <p:ph type="body" idx="2"/>
          </p:nvPr>
        </p:nvSpPr>
        <p:spPr>
          <a:xfrm>
            <a:off x="4156071" y="2350200"/>
            <a:ext cx="3242400" cy="4116000"/>
          </a:xfrm>
          <a:prstGeom prst="rect">
            <a:avLst/>
          </a:prstGeom>
        </p:spPr>
        <p:txBody>
          <a:bodyPr spcFirstLastPara="1" wrap="square" lIns="91425" tIns="91425" rIns="91425" bIns="91425" anchor="t" anchorCtr="0"/>
          <a:lstStyle>
            <a:lvl1pPr marL="457200" lvl="0" indent="-342900">
              <a:spcBef>
                <a:spcPts val="600"/>
              </a:spcBef>
              <a:spcAft>
                <a:spcPts val="0"/>
              </a:spcAft>
              <a:buSzPts val="1800"/>
              <a:buChar char="▪"/>
              <a:defRPr sz="1800"/>
            </a:lvl1pPr>
            <a:lvl2pPr marL="914400" lvl="1" indent="-342900">
              <a:spcBef>
                <a:spcPts val="0"/>
              </a:spcBef>
              <a:spcAft>
                <a:spcPts val="0"/>
              </a:spcAft>
              <a:buSzPts val="1800"/>
              <a:buChar char="▫"/>
              <a:defRPr sz="1800"/>
            </a:lvl2pPr>
            <a:lvl3pPr marL="1371600" lvl="2" indent="-342900">
              <a:spcBef>
                <a:spcPts val="0"/>
              </a:spcBef>
              <a:spcAft>
                <a:spcPts val="0"/>
              </a:spcAft>
              <a:buSzPts val="1800"/>
              <a:buChar char="▫"/>
              <a:defRPr sz="1800"/>
            </a:lvl3pPr>
            <a:lvl4pPr marL="1828800" lvl="3" indent="-342900">
              <a:spcBef>
                <a:spcPts val="0"/>
              </a:spcBef>
              <a:spcAft>
                <a:spcPts val="0"/>
              </a:spcAft>
              <a:buSzPts val="1800"/>
              <a:buChar char="▫"/>
              <a:defRPr sz="1800"/>
            </a:lvl4pPr>
            <a:lvl5pPr marL="2286000" lvl="4" indent="-342900">
              <a:spcBef>
                <a:spcPts val="0"/>
              </a:spcBef>
              <a:spcAft>
                <a:spcPts val="0"/>
              </a:spcAft>
              <a:buSzPts val="1800"/>
              <a:buChar char="▫"/>
              <a:defRPr sz="1800"/>
            </a:lvl5pPr>
            <a:lvl6pPr marL="2743200" lvl="5" indent="-342900">
              <a:spcBef>
                <a:spcPts val="0"/>
              </a:spcBef>
              <a:spcAft>
                <a:spcPts val="0"/>
              </a:spcAft>
              <a:buSzPts val="1800"/>
              <a:buChar char="▫"/>
              <a:defRPr sz="1800"/>
            </a:lvl6pPr>
            <a:lvl7pPr marL="3200400" lvl="6" indent="-342900">
              <a:spcBef>
                <a:spcPts val="0"/>
              </a:spcBef>
              <a:spcAft>
                <a:spcPts val="0"/>
              </a:spcAft>
              <a:buSzPts val="1800"/>
              <a:buChar char="●"/>
              <a:defRPr sz="1800"/>
            </a:lvl7pPr>
            <a:lvl8pPr marL="3657600" lvl="7" indent="-342900">
              <a:spcBef>
                <a:spcPts val="0"/>
              </a:spcBef>
              <a:spcAft>
                <a:spcPts val="0"/>
              </a:spcAft>
              <a:buSzPts val="1800"/>
              <a:buChar char="○"/>
              <a:defRPr sz="1800"/>
            </a:lvl8pPr>
            <a:lvl9pPr marL="4114800" lvl="8" indent="-342900">
              <a:spcBef>
                <a:spcPts val="0"/>
              </a:spcBef>
              <a:spcAft>
                <a:spcPts val="0"/>
              </a:spcAft>
              <a:buSzPts val="1800"/>
              <a:buChar char="■"/>
              <a:defRPr sz="1800"/>
            </a:lvl9pPr>
          </a:lstStyle>
          <a:p>
            <a:endParaRPr/>
          </a:p>
        </p:txBody>
      </p:sp>
      <p:grpSp>
        <p:nvGrpSpPr>
          <p:cNvPr id="1845" name="Shape 1845"/>
          <p:cNvGrpSpPr/>
          <p:nvPr/>
        </p:nvGrpSpPr>
        <p:grpSpPr>
          <a:xfrm rot="10800000">
            <a:off x="8851487" y="38276"/>
            <a:ext cx="264012" cy="6781736"/>
            <a:chOff x="5307800" y="238125"/>
            <a:chExt cx="271925" cy="5238750"/>
          </a:xfrm>
        </p:grpSpPr>
        <p:sp>
          <p:nvSpPr>
            <p:cNvPr id="1846" name="Shape 1846"/>
            <p:cNvSpPr/>
            <p:nvPr/>
          </p:nvSpPr>
          <p:spPr>
            <a:xfrm>
              <a:off x="5307800" y="238125"/>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47" name="Shape 1847"/>
            <p:cNvSpPr/>
            <p:nvPr/>
          </p:nvSpPr>
          <p:spPr>
            <a:xfrm>
              <a:off x="5307800" y="388625"/>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48" name="Shape 1848"/>
            <p:cNvSpPr/>
            <p:nvPr/>
          </p:nvSpPr>
          <p:spPr>
            <a:xfrm>
              <a:off x="5307800" y="539125"/>
              <a:ext cx="121425" cy="121425"/>
            </a:xfrm>
            <a:custGeom>
              <a:avLst/>
              <a:gdLst/>
              <a:ahLst/>
              <a:cxnLst/>
              <a:rect l="0" t="0" r="0" b="0"/>
              <a:pathLst>
                <a:path w="4857" h="4857"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49" name="Shape 1849"/>
            <p:cNvSpPr/>
            <p:nvPr/>
          </p:nvSpPr>
          <p:spPr>
            <a:xfrm>
              <a:off x="5307800" y="689650"/>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50" name="Shape 1850"/>
            <p:cNvSpPr/>
            <p:nvPr/>
          </p:nvSpPr>
          <p:spPr>
            <a:xfrm>
              <a:off x="5307800" y="840150"/>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51" name="Shape 1851"/>
            <p:cNvSpPr/>
            <p:nvPr/>
          </p:nvSpPr>
          <p:spPr>
            <a:xfrm>
              <a:off x="5307800" y="990675"/>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52" name="Shape 1852"/>
            <p:cNvSpPr/>
            <p:nvPr/>
          </p:nvSpPr>
          <p:spPr>
            <a:xfrm>
              <a:off x="5307800" y="1141175"/>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53" name="Shape 1853"/>
            <p:cNvSpPr/>
            <p:nvPr/>
          </p:nvSpPr>
          <p:spPr>
            <a:xfrm>
              <a:off x="5307800" y="1291700"/>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54" name="Shape 1854"/>
            <p:cNvSpPr/>
            <p:nvPr/>
          </p:nvSpPr>
          <p:spPr>
            <a:xfrm>
              <a:off x="5307800" y="1442200"/>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55" name="Shape 1855"/>
            <p:cNvSpPr/>
            <p:nvPr/>
          </p:nvSpPr>
          <p:spPr>
            <a:xfrm>
              <a:off x="5307800" y="1592700"/>
              <a:ext cx="121425" cy="121425"/>
            </a:xfrm>
            <a:custGeom>
              <a:avLst/>
              <a:gdLst/>
              <a:ahLst/>
              <a:cxnLst/>
              <a:rect l="0" t="0" r="0" b="0"/>
              <a:pathLst>
                <a:path w="4857" h="4857"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56" name="Shape 1856"/>
            <p:cNvSpPr/>
            <p:nvPr/>
          </p:nvSpPr>
          <p:spPr>
            <a:xfrm>
              <a:off x="5307800" y="1743225"/>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57" name="Shape 1857"/>
            <p:cNvSpPr/>
            <p:nvPr/>
          </p:nvSpPr>
          <p:spPr>
            <a:xfrm>
              <a:off x="5307800" y="1893725"/>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58" name="Shape 1858"/>
            <p:cNvSpPr/>
            <p:nvPr/>
          </p:nvSpPr>
          <p:spPr>
            <a:xfrm>
              <a:off x="5307800" y="2044250"/>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59" name="Shape 1859"/>
            <p:cNvSpPr/>
            <p:nvPr/>
          </p:nvSpPr>
          <p:spPr>
            <a:xfrm>
              <a:off x="5307800" y="2194750"/>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60" name="Shape 1860"/>
            <p:cNvSpPr/>
            <p:nvPr/>
          </p:nvSpPr>
          <p:spPr>
            <a:xfrm>
              <a:off x="5307800" y="2345275"/>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61" name="Shape 1861"/>
            <p:cNvSpPr/>
            <p:nvPr/>
          </p:nvSpPr>
          <p:spPr>
            <a:xfrm>
              <a:off x="5307800" y="2495775"/>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62" name="Shape 1862"/>
            <p:cNvSpPr/>
            <p:nvPr/>
          </p:nvSpPr>
          <p:spPr>
            <a:xfrm>
              <a:off x="5307800" y="2646275"/>
              <a:ext cx="121425" cy="121425"/>
            </a:xfrm>
            <a:custGeom>
              <a:avLst/>
              <a:gdLst/>
              <a:ahLst/>
              <a:cxnLst/>
              <a:rect l="0" t="0" r="0" b="0"/>
              <a:pathLst>
                <a:path w="4857" h="4857"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63" name="Shape 1863"/>
            <p:cNvSpPr/>
            <p:nvPr/>
          </p:nvSpPr>
          <p:spPr>
            <a:xfrm>
              <a:off x="5307800" y="2796800"/>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64" name="Shape 1864"/>
            <p:cNvSpPr/>
            <p:nvPr/>
          </p:nvSpPr>
          <p:spPr>
            <a:xfrm>
              <a:off x="5307800" y="2947300"/>
              <a:ext cx="121425" cy="121425"/>
            </a:xfrm>
            <a:custGeom>
              <a:avLst/>
              <a:gdLst/>
              <a:ahLst/>
              <a:cxnLst/>
              <a:rect l="0" t="0" r="0" b="0"/>
              <a:pathLst>
                <a:path w="4857" h="4857"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65" name="Shape 1865"/>
            <p:cNvSpPr/>
            <p:nvPr/>
          </p:nvSpPr>
          <p:spPr>
            <a:xfrm>
              <a:off x="5307800" y="3097825"/>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66" name="Shape 1866"/>
            <p:cNvSpPr/>
            <p:nvPr/>
          </p:nvSpPr>
          <p:spPr>
            <a:xfrm>
              <a:off x="5307800" y="3248325"/>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67" name="Shape 1867"/>
            <p:cNvSpPr/>
            <p:nvPr/>
          </p:nvSpPr>
          <p:spPr>
            <a:xfrm>
              <a:off x="5307800" y="3398850"/>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68" name="Shape 1868"/>
            <p:cNvSpPr/>
            <p:nvPr/>
          </p:nvSpPr>
          <p:spPr>
            <a:xfrm>
              <a:off x="5307800" y="3549350"/>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69" name="Shape 1869"/>
            <p:cNvSpPr/>
            <p:nvPr/>
          </p:nvSpPr>
          <p:spPr>
            <a:xfrm>
              <a:off x="5307800" y="3699875"/>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70" name="Shape 1870"/>
            <p:cNvSpPr/>
            <p:nvPr/>
          </p:nvSpPr>
          <p:spPr>
            <a:xfrm>
              <a:off x="5307800" y="3850375"/>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71" name="Shape 1871"/>
            <p:cNvSpPr/>
            <p:nvPr/>
          </p:nvSpPr>
          <p:spPr>
            <a:xfrm>
              <a:off x="5307800" y="4000875"/>
              <a:ext cx="121425" cy="121425"/>
            </a:xfrm>
            <a:custGeom>
              <a:avLst/>
              <a:gdLst/>
              <a:ahLst/>
              <a:cxnLst/>
              <a:rect l="0" t="0" r="0" b="0"/>
              <a:pathLst>
                <a:path w="4857" h="4857"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72" name="Shape 1872"/>
            <p:cNvSpPr/>
            <p:nvPr/>
          </p:nvSpPr>
          <p:spPr>
            <a:xfrm>
              <a:off x="5307800" y="4151400"/>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73" name="Shape 1873"/>
            <p:cNvSpPr/>
            <p:nvPr/>
          </p:nvSpPr>
          <p:spPr>
            <a:xfrm>
              <a:off x="5307800" y="4301900"/>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74" name="Shape 1874"/>
            <p:cNvSpPr/>
            <p:nvPr/>
          </p:nvSpPr>
          <p:spPr>
            <a:xfrm>
              <a:off x="5307800" y="4452425"/>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75" name="Shape 1875"/>
            <p:cNvSpPr/>
            <p:nvPr/>
          </p:nvSpPr>
          <p:spPr>
            <a:xfrm>
              <a:off x="5307800" y="4602925"/>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76" name="Shape 1876"/>
            <p:cNvSpPr/>
            <p:nvPr/>
          </p:nvSpPr>
          <p:spPr>
            <a:xfrm>
              <a:off x="5307800" y="4753450"/>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77" name="Shape 1877"/>
            <p:cNvSpPr/>
            <p:nvPr/>
          </p:nvSpPr>
          <p:spPr>
            <a:xfrm>
              <a:off x="5307800" y="4903950"/>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78" name="Shape 1878"/>
            <p:cNvSpPr/>
            <p:nvPr/>
          </p:nvSpPr>
          <p:spPr>
            <a:xfrm>
              <a:off x="5307800" y="5054450"/>
              <a:ext cx="121425" cy="121425"/>
            </a:xfrm>
            <a:custGeom>
              <a:avLst/>
              <a:gdLst/>
              <a:ahLst/>
              <a:cxnLst/>
              <a:rect l="0" t="0" r="0" b="0"/>
              <a:pathLst>
                <a:path w="4857" h="4857"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79" name="Shape 1879"/>
            <p:cNvSpPr/>
            <p:nvPr/>
          </p:nvSpPr>
          <p:spPr>
            <a:xfrm>
              <a:off x="5307800" y="5204975"/>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80" name="Shape 1880"/>
            <p:cNvSpPr/>
            <p:nvPr/>
          </p:nvSpPr>
          <p:spPr>
            <a:xfrm>
              <a:off x="5307800" y="5355475"/>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81" name="Shape 1881"/>
            <p:cNvSpPr/>
            <p:nvPr/>
          </p:nvSpPr>
          <p:spPr>
            <a:xfrm>
              <a:off x="5458325" y="238125"/>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82" name="Shape 1882"/>
            <p:cNvSpPr/>
            <p:nvPr/>
          </p:nvSpPr>
          <p:spPr>
            <a:xfrm>
              <a:off x="5458325" y="539125"/>
              <a:ext cx="121400" cy="121425"/>
            </a:xfrm>
            <a:custGeom>
              <a:avLst/>
              <a:gdLst/>
              <a:ahLst/>
              <a:cxnLst/>
              <a:rect l="0" t="0" r="0" b="0"/>
              <a:pathLst>
                <a:path w="4856" h="4857" extrusionOk="0">
                  <a:moveTo>
                    <a:pt x="0" y="1"/>
                  </a:moveTo>
                  <a:lnTo>
                    <a:pt x="0"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83" name="Shape 1883"/>
            <p:cNvSpPr/>
            <p:nvPr/>
          </p:nvSpPr>
          <p:spPr>
            <a:xfrm>
              <a:off x="5458325" y="990675"/>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84" name="Shape 1884"/>
            <p:cNvSpPr/>
            <p:nvPr/>
          </p:nvSpPr>
          <p:spPr>
            <a:xfrm>
              <a:off x="5458325" y="1141175"/>
              <a:ext cx="121400" cy="121400"/>
            </a:xfrm>
            <a:custGeom>
              <a:avLst/>
              <a:gdLst/>
              <a:ahLst/>
              <a:cxnLst/>
              <a:rect l="0" t="0" r="0" b="0"/>
              <a:pathLst>
                <a:path w="4856" h="4856" extrusionOk="0">
                  <a:moveTo>
                    <a:pt x="0" y="1"/>
                  </a:moveTo>
                  <a:lnTo>
                    <a:pt x="0"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85" name="Shape 1885"/>
            <p:cNvSpPr/>
            <p:nvPr/>
          </p:nvSpPr>
          <p:spPr>
            <a:xfrm>
              <a:off x="5458325" y="1442200"/>
              <a:ext cx="121400" cy="121400"/>
            </a:xfrm>
            <a:custGeom>
              <a:avLst/>
              <a:gdLst/>
              <a:ahLst/>
              <a:cxnLst/>
              <a:rect l="0" t="0" r="0" b="0"/>
              <a:pathLst>
                <a:path w="4856" h="4856" extrusionOk="0">
                  <a:moveTo>
                    <a:pt x="0" y="0"/>
                  </a:moveTo>
                  <a:lnTo>
                    <a:pt x="0" y="4856"/>
                  </a:lnTo>
                  <a:lnTo>
                    <a:pt x="4856" y="4856"/>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86" name="Shape 1886"/>
            <p:cNvSpPr/>
            <p:nvPr/>
          </p:nvSpPr>
          <p:spPr>
            <a:xfrm>
              <a:off x="5458325" y="1592700"/>
              <a:ext cx="121400" cy="121425"/>
            </a:xfrm>
            <a:custGeom>
              <a:avLst/>
              <a:gdLst/>
              <a:ahLst/>
              <a:cxnLst/>
              <a:rect l="0" t="0" r="0" b="0"/>
              <a:pathLst>
                <a:path w="4856" h="4857" extrusionOk="0">
                  <a:moveTo>
                    <a:pt x="0" y="1"/>
                  </a:moveTo>
                  <a:lnTo>
                    <a:pt x="0"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87" name="Shape 1887"/>
            <p:cNvSpPr/>
            <p:nvPr/>
          </p:nvSpPr>
          <p:spPr>
            <a:xfrm>
              <a:off x="5458325" y="2194750"/>
              <a:ext cx="121400" cy="121400"/>
            </a:xfrm>
            <a:custGeom>
              <a:avLst/>
              <a:gdLst/>
              <a:ahLst/>
              <a:cxnLst/>
              <a:rect l="0" t="0" r="0" b="0"/>
              <a:pathLst>
                <a:path w="4856" h="4856" extrusionOk="0">
                  <a:moveTo>
                    <a:pt x="0" y="1"/>
                  </a:moveTo>
                  <a:lnTo>
                    <a:pt x="0"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88" name="Shape 1888"/>
            <p:cNvSpPr/>
            <p:nvPr/>
          </p:nvSpPr>
          <p:spPr>
            <a:xfrm>
              <a:off x="5458325" y="2345275"/>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89" name="Shape 1889"/>
            <p:cNvSpPr/>
            <p:nvPr/>
          </p:nvSpPr>
          <p:spPr>
            <a:xfrm>
              <a:off x="5458325" y="2495775"/>
              <a:ext cx="121400" cy="121400"/>
            </a:xfrm>
            <a:custGeom>
              <a:avLst/>
              <a:gdLst/>
              <a:ahLst/>
              <a:cxnLst/>
              <a:rect l="0" t="0" r="0" b="0"/>
              <a:pathLst>
                <a:path w="4856" h="4856" extrusionOk="0">
                  <a:moveTo>
                    <a:pt x="0" y="1"/>
                  </a:moveTo>
                  <a:lnTo>
                    <a:pt x="0"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90" name="Shape 1890"/>
            <p:cNvSpPr/>
            <p:nvPr/>
          </p:nvSpPr>
          <p:spPr>
            <a:xfrm>
              <a:off x="5458325" y="2646275"/>
              <a:ext cx="121400" cy="121425"/>
            </a:xfrm>
            <a:custGeom>
              <a:avLst/>
              <a:gdLst/>
              <a:ahLst/>
              <a:cxnLst/>
              <a:rect l="0" t="0" r="0" b="0"/>
              <a:pathLst>
                <a:path w="4856" h="4857" extrusionOk="0">
                  <a:moveTo>
                    <a:pt x="0" y="1"/>
                  </a:moveTo>
                  <a:lnTo>
                    <a:pt x="0"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91" name="Shape 1891"/>
            <p:cNvSpPr/>
            <p:nvPr/>
          </p:nvSpPr>
          <p:spPr>
            <a:xfrm>
              <a:off x="5458325" y="2947300"/>
              <a:ext cx="121400" cy="121425"/>
            </a:xfrm>
            <a:custGeom>
              <a:avLst/>
              <a:gdLst/>
              <a:ahLst/>
              <a:cxnLst/>
              <a:rect l="0" t="0" r="0" b="0"/>
              <a:pathLst>
                <a:path w="4856" h="4857" extrusionOk="0">
                  <a:moveTo>
                    <a:pt x="0" y="1"/>
                  </a:moveTo>
                  <a:lnTo>
                    <a:pt x="0"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92" name="Shape 1892"/>
            <p:cNvSpPr/>
            <p:nvPr/>
          </p:nvSpPr>
          <p:spPr>
            <a:xfrm>
              <a:off x="5458325" y="3248325"/>
              <a:ext cx="121400" cy="121400"/>
            </a:xfrm>
            <a:custGeom>
              <a:avLst/>
              <a:gdLst/>
              <a:ahLst/>
              <a:cxnLst/>
              <a:rect l="0" t="0" r="0" b="0"/>
              <a:pathLst>
                <a:path w="4856" h="4856" extrusionOk="0">
                  <a:moveTo>
                    <a:pt x="0" y="1"/>
                  </a:moveTo>
                  <a:lnTo>
                    <a:pt x="0"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93" name="Shape 1893"/>
            <p:cNvSpPr/>
            <p:nvPr/>
          </p:nvSpPr>
          <p:spPr>
            <a:xfrm>
              <a:off x="5458325" y="3398850"/>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94" name="Shape 1894"/>
            <p:cNvSpPr/>
            <p:nvPr/>
          </p:nvSpPr>
          <p:spPr>
            <a:xfrm>
              <a:off x="5458325" y="3699875"/>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95" name="Shape 1895"/>
            <p:cNvSpPr/>
            <p:nvPr/>
          </p:nvSpPr>
          <p:spPr>
            <a:xfrm>
              <a:off x="5458325" y="3850375"/>
              <a:ext cx="121400" cy="121400"/>
            </a:xfrm>
            <a:custGeom>
              <a:avLst/>
              <a:gdLst/>
              <a:ahLst/>
              <a:cxnLst/>
              <a:rect l="0" t="0" r="0" b="0"/>
              <a:pathLst>
                <a:path w="4856" h="4856" extrusionOk="0">
                  <a:moveTo>
                    <a:pt x="0" y="0"/>
                  </a:moveTo>
                  <a:lnTo>
                    <a:pt x="0" y="4856"/>
                  </a:lnTo>
                  <a:lnTo>
                    <a:pt x="4856" y="4856"/>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96" name="Shape 1896"/>
            <p:cNvSpPr/>
            <p:nvPr/>
          </p:nvSpPr>
          <p:spPr>
            <a:xfrm>
              <a:off x="5458325" y="4000875"/>
              <a:ext cx="121400" cy="121425"/>
            </a:xfrm>
            <a:custGeom>
              <a:avLst/>
              <a:gdLst/>
              <a:ahLst/>
              <a:cxnLst/>
              <a:rect l="0" t="0" r="0" b="0"/>
              <a:pathLst>
                <a:path w="4856" h="4857" extrusionOk="0">
                  <a:moveTo>
                    <a:pt x="0" y="1"/>
                  </a:moveTo>
                  <a:lnTo>
                    <a:pt x="0"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97" name="Shape 1897"/>
            <p:cNvSpPr/>
            <p:nvPr/>
          </p:nvSpPr>
          <p:spPr>
            <a:xfrm>
              <a:off x="5458325" y="4151400"/>
              <a:ext cx="121400" cy="121400"/>
            </a:xfrm>
            <a:custGeom>
              <a:avLst/>
              <a:gdLst/>
              <a:ahLst/>
              <a:cxnLst/>
              <a:rect l="0" t="0" r="0" b="0"/>
              <a:pathLst>
                <a:path w="4856" h="4856" extrusionOk="0">
                  <a:moveTo>
                    <a:pt x="0" y="0"/>
                  </a:moveTo>
                  <a:lnTo>
                    <a:pt x="0" y="4856"/>
                  </a:lnTo>
                  <a:lnTo>
                    <a:pt x="4856" y="4856"/>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98" name="Shape 1898"/>
            <p:cNvSpPr/>
            <p:nvPr/>
          </p:nvSpPr>
          <p:spPr>
            <a:xfrm>
              <a:off x="5458325" y="4602925"/>
              <a:ext cx="121400" cy="121400"/>
            </a:xfrm>
            <a:custGeom>
              <a:avLst/>
              <a:gdLst/>
              <a:ahLst/>
              <a:cxnLst/>
              <a:rect l="0" t="0" r="0" b="0"/>
              <a:pathLst>
                <a:path w="4856" h="4856" extrusionOk="0">
                  <a:moveTo>
                    <a:pt x="0" y="1"/>
                  </a:moveTo>
                  <a:lnTo>
                    <a:pt x="0"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99" name="Shape 1899"/>
            <p:cNvSpPr/>
            <p:nvPr/>
          </p:nvSpPr>
          <p:spPr>
            <a:xfrm>
              <a:off x="5458325" y="4753450"/>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00" name="Shape 1900"/>
            <p:cNvSpPr/>
            <p:nvPr/>
          </p:nvSpPr>
          <p:spPr>
            <a:xfrm>
              <a:off x="5458325" y="5054450"/>
              <a:ext cx="121400" cy="121425"/>
            </a:xfrm>
            <a:custGeom>
              <a:avLst/>
              <a:gdLst/>
              <a:ahLst/>
              <a:cxnLst/>
              <a:rect l="0" t="0" r="0" b="0"/>
              <a:pathLst>
                <a:path w="4856" h="4857" extrusionOk="0">
                  <a:moveTo>
                    <a:pt x="0" y="1"/>
                  </a:moveTo>
                  <a:lnTo>
                    <a:pt x="0"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01" name="Shape 1901"/>
            <p:cNvSpPr/>
            <p:nvPr/>
          </p:nvSpPr>
          <p:spPr>
            <a:xfrm>
              <a:off x="5458325" y="5204975"/>
              <a:ext cx="121400" cy="121400"/>
            </a:xfrm>
            <a:custGeom>
              <a:avLst/>
              <a:gdLst/>
              <a:ahLst/>
              <a:cxnLst/>
              <a:rect l="0" t="0" r="0" b="0"/>
              <a:pathLst>
                <a:path w="4856" h="4856" extrusionOk="0">
                  <a:moveTo>
                    <a:pt x="0" y="0"/>
                  </a:moveTo>
                  <a:lnTo>
                    <a:pt x="0" y="4856"/>
                  </a:lnTo>
                  <a:lnTo>
                    <a:pt x="4856" y="4856"/>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02" name="Shape 1902"/>
            <p:cNvSpPr/>
            <p:nvPr/>
          </p:nvSpPr>
          <p:spPr>
            <a:xfrm>
              <a:off x="5458325" y="5355475"/>
              <a:ext cx="121400" cy="121400"/>
            </a:xfrm>
            <a:custGeom>
              <a:avLst/>
              <a:gdLst/>
              <a:ahLst/>
              <a:cxnLst/>
              <a:rect l="0" t="0" r="0" b="0"/>
              <a:pathLst>
                <a:path w="4856" h="4856" extrusionOk="0">
                  <a:moveTo>
                    <a:pt x="0" y="1"/>
                  </a:moveTo>
                  <a:lnTo>
                    <a:pt x="0"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903" name="Shape 1903"/>
          <p:cNvGrpSpPr/>
          <p:nvPr/>
        </p:nvGrpSpPr>
        <p:grpSpPr>
          <a:xfrm rot="10800000">
            <a:off x="7828572" y="38276"/>
            <a:ext cx="1140783" cy="6781736"/>
            <a:chOff x="5458325" y="238125"/>
            <a:chExt cx="1174975" cy="5238750"/>
          </a:xfrm>
        </p:grpSpPr>
        <p:sp>
          <p:nvSpPr>
            <p:cNvPr id="1904" name="Shape 1904"/>
            <p:cNvSpPr/>
            <p:nvPr/>
          </p:nvSpPr>
          <p:spPr>
            <a:xfrm>
              <a:off x="5458325" y="388625"/>
              <a:ext cx="121400" cy="121400"/>
            </a:xfrm>
            <a:custGeom>
              <a:avLst/>
              <a:gdLst/>
              <a:ahLst/>
              <a:cxnLst/>
              <a:rect l="0" t="0" r="0" b="0"/>
              <a:pathLst>
                <a:path w="4856" h="4856" extrusionOk="0">
                  <a:moveTo>
                    <a:pt x="0" y="0"/>
                  </a:moveTo>
                  <a:lnTo>
                    <a:pt x="0" y="4856"/>
                  </a:lnTo>
                  <a:lnTo>
                    <a:pt x="4856" y="4856"/>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05" name="Shape 1905"/>
            <p:cNvSpPr/>
            <p:nvPr/>
          </p:nvSpPr>
          <p:spPr>
            <a:xfrm>
              <a:off x="5458325" y="689650"/>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06" name="Shape 1906"/>
            <p:cNvSpPr/>
            <p:nvPr/>
          </p:nvSpPr>
          <p:spPr>
            <a:xfrm>
              <a:off x="5458325" y="840150"/>
              <a:ext cx="121400" cy="121400"/>
            </a:xfrm>
            <a:custGeom>
              <a:avLst/>
              <a:gdLst/>
              <a:ahLst/>
              <a:cxnLst/>
              <a:rect l="0" t="0" r="0" b="0"/>
              <a:pathLst>
                <a:path w="4856" h="4856" extrusionOk="0">
                  <a:moveTo>
                    <a:pt x="0" y="1"/>
                  </a:moveTo>
                  <a:lnTo>
                    <a:pt x="0"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07" name="Shape 1907"/>
            <p:cNvSpPr/>
            <p:nvPr/>
          </p:nvSpPr>
          <p:spPr>
            <a:xfrm>
              <a:off x="5458325" y="1291700"/>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08" name="Shape 1908"/>
            <p:cNvSpPr/>
            <p:nvPr/>
          </p:nvSpPr>
          <p:spPr>
            <a:xfrm>
              <a:off x="5458325" y="1743225"/>
              <a:ext cx="121400" cy="121400"/>
            </a:xfrm>
            <a:custGeom>
              <a:avLst/>
              <a:gdLst/>
              <a:ahLst/>
              <a:cxnLst/>
              <a:rect l="0" t="0" r="0" b="0"/>
              <a:pathLst>
                <a:path w="4856" h="4856" extrusionOk="0">
                  <a:moveTo>
                    <a:pt x="0" y="0"/>
                  </a:moveTo>
                  <a:lnTo>
                    <a:pt x="0" y="4856"/>
                  </a:lnTo>
                  <a:lnTo>
                    <a:pt x="4856" y="4856"/>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09" name="Shape 1909"/>
            <p:cNvSpPr/>
            <p:nvPr/>
          </p:nvSpPr>
          <p:spPr>
            <a:xfrm>
              <a:off x="5458325" y="1893725"/>
              <a:ext cx="121400" cy="121400"/>
            </a:xfrm>
            <a:custGeom>
              <a:avLst/>
              <a:gdLst/>
              <a:ahLst/>
              <a:cxnLst/>
              <a:rect l="0" t="0" r="0" b="0"/>
              <a:pathLst>
                <a:path w="4856" h="4856" extrusionOk="0">
                  <a:moveTo>
                    <a:pt x="0" y="1"/>
                  </a:moveTo>
                  <a:lnTo>
                    <a:pt x="0"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10" name="Shape 1910"/>
            <p:cNvSpPr/>
            <p:nvPr/>
          </p:nvSpPr>
          <p:spPr>
            <a:xfrm>
              <a:off x="5458325" y="2044250"/>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11" name="Shape 1911"/>
            <p:cNvSpPr/>
            <p:nvPr/>
          </p:nvSpPr>
          <p:spPr>
            <a:xfrm>
              <a:off x="5458325" y="2796800"/>
              <a:ext cx="121400" cy="121400"/>
            </a:xfrm>
            <a:custGeom>
              <a:avLst/>
              <a:gdLst/>
              <a:ahLst/>
              <a:cxnLst/>
              <a:rect l="0" t="0" r="0" b="0"/>
              <a:pathLst>
                <a:path w="4856" h="4856" extrusionOk="0">
                  <a:moveTo>
                    <a:pt x="0" y="0"/>
                  </a:moveTo>
                  <a:lnTo>
                    <a:pt x="0" y="4856"/>
                  </a:lnTo>
                  <a:lnTo>
                    <a:pt x="4856" y="4856"/>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12" name="Shape 1912"/>
            <p:cNvSpPr/>
            <p:nvPr/>
          </p:nvSpPr>
          <p:spPr>
            <a:xfrm>
              <a:off x="5458325" y="3097825"/>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13" name="Shape 1913"/>
            <p:cNvSpPr/>
            <p:nvPr/>
          </p:nvSpPr>
          <p:spPr>
            <a:xfrm>
              <a:off x="5458325" y="3549350"/>
              <a:ext cx="121400" cy="121400"/>
            </a:xfrm>
            <a:custGeom>
              <a:avLst/>
              <a:gdLst/>
              <a:ahLst/>
              <a:cxnLst/>
              <a:rect l="0" t="0" r="0" b="0"/>
              <a:pathLst>
                <a:path w="4856" h="4856" extrusionOk="0">
                  <a:moveTo>
                    <a:pt x="0" y="1"/>
                  </a:moveTo>
                  <a:lnTo>
                    <a:pt x="0"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14" name="Shape 1914"/>
            <p:cNvSpPr/>
            <p:nvPr/>
          </p:nvSpPr>
          <p:spPr>
            <a:xfrm>
              <a:off x="5458325" y="4301900"/>
              <a:ext cx="121400" cy="121400"/>
            </a:xfrm>
            <a:custGeom>
              <a:avLst/>
              <a:gdLst/>
              <a:ahLst/>
              <a:cxnLst/>
              <a:rect l="0" t="0" r="0" b="0"/>
              <a:pathLst>
                <a:path w="4856" h="4856" extrusionOk="0">
                  <a:moveTo>
                    <a:pt x="0" y="1"/>
                  </a:moveTo>
                  <a:lnTo>
                    <a:pt x="0"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15" name="Shape 1915"/>
            <p:cNvSpPr/>
            <p:nvPr/>
          </p:nvSpPr>
          <p:spPr>
            <a:xfrm>
              <a:off x="5458325" y="4452425"/>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16" name="Shape 1916"/>
            <p:cNvSpPr/>
            <p:nvPr/>
          </p:nvSpPr>
          <p:spPr>
            <a:xfrm>
              <a:off x="5458325" y="4903950"/>
              <a:ext cx="121400" cy="121400"/>
            </a:xfrm>
            <a:custGeom>
              <a:avLst/>
              <a:gdLst/>
              <a:ahLst/>
              <a:cxnLst/>
              <a:rect l="0" t="0" r="0" b="0"/>
              <a:pathLst>
                <a:path w="4856" h="4856" extrusionOk="0">
                  <a:moveTo>
                    <a:pt x="0" y="1"/>
                  </a:moveTo>
                  <a:lnTo>
                    <a:pt x="0"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17" name="Shape 1917"/>
            <p:cNvSpPr/>
            <p:nvPr/>
          </p:nvSpPr>
          <p:spPr>
            <a:xfrm>
              <a:off x="5608825" y="23812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18" name="Shape 1918"/>
            <p:cNvSpPr/>
            <p:nvPr/>
          </p:nvSpPr>
          <p:spPr>
            <a:xfrm>
              <a:off x="5608825" y="539125"/>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19" name="Shape 1919"/>
            <p:cNvSpPr/>
            <p:nvPr/>
          </p:nvSpPr>
          <p:spPr>
            <a:xfrm>
              <a:off x="5608825" y="689650"/>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20" name="Shape 1920"/>
            <p:cNvSpPr/>
            <p:nvPr/>
          </p:nvSpPr>
          <p:spPr>
            <a:xfrm>
              <a:off x="5608825" y="840150"/>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21" name="Shape 1921"/>
            <p:cNvSpPr/>
            <p:nvPr/>
          </p:nvSpPr>
          <p:spPr>
            <a:xfrm>
              <a:off x="5608825" y="99067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22" name="Shape 1922"/>
            <p:cNvSpPr/>
            <p:nvPr/>
          </p:nvSpPr>
          <p:spPr>
            <a:xfrm>
              <a:off x="5608825" y="114117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23" name="Shape 1923"/>
            <p:cNvSpPr/>
            <p:nvPr/>
          </p:nvSpPr>
          <p:spPr>
            <a:xfrm>
              <a:off x="5608825" y="1291700"/>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24" name="Shape 1924"/>
            <p:cNvSpPr/>
            <p:nvPr/>
          </p:nvSpPr>
          <p:spPr>
            <a:xfrm>
              <a:off x="5608825" y="1442200"/>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25" name="Shape 1925"/>
            <p:cNvSpPr/>
            <p:nvPr/>
          </p:nvSpPr>
          <p:spPr>
            <a:xfrm>
              <a:off x="5608825" y="1592700"/>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26" name="Shape 1926"/>
            <p:cNvSpPr/>
            <p:nvPr/>
          </p:nvSpPr>
          <p:spPr>
            <a:xfrm>
              <a:off x="5608825" y="1743225"/>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27" name="Shape 1927"/>
            <p:cNvSpPr/>
            <p:nvPr/>
          </p:nvSpPr>
          <p:spPr>
            <a:xfrm>
              <a:off x="5608825" y="189372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28" name="Shape 1928"/>
            <p:cNvSpPr/>
            <p:nvPr/>
          </p:nvSpPr>
          <p:spPr>
            <a:xfrm>
              <a:off x="5608825" y="2044250"/>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29" name="Shape 1929"/>
            <p:cNvSpPr/>
            <p:nvPr/>
          </p:nvSpPr>
          <p:spPr>
            <a:xfrm>
              <a:off x="5608825" y="2194750"/>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30" name="Shape 1930"/>
            <p:cNvSpPr/>
            <p:nvPr/>
          </p:nvSpPr>
          <p:spPr>
            <a:xfrm>
              <a:off x="5608825" y="249577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31" name="Shape 1931"/>
            <p:cNvSpPr/>
            <p:nvPr/>
          </p:nvSpPr>
          <p:spPr>
            <a:xfrm>
              <a:off x="5608825" y="2646275"/>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32" name="Shape 1932"/>
            <p:cNvSpPr/>
            <p:nvPr/>
          </p:nvSpPr>
          <p:spPr>
            <a:xfrm>
              <a:off x="5608825" y="2947300"/>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33" name="Shape 1933"/>
            <p:cNvSpPr/>
            <p:nvPr/>
          </p:nvSpPr>
          <p:spPr>
            <a:xfrm>
              <a:off x="5608825" y="309782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34" name="Shape 1934"/>
            <p:cNvSpPr/>
            <p:nvPr/>
          </p:nvSpPr>
          <p:spPr>
            <a:xfrm>
              <a:off x="5608825" y="324832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35" name="Shape 1935"/>
            <p:cNvSpPr/>
            <p:nvPr/>
          </p:nvSpPr>
          <p:spPr>
            <a:xfrm>
              <a:off x="5608825" y="3398850"/>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36" name="Shape 1936"/>
            <p:cNvSpPr/>
            <p:nvPr/>
          </p:nvSpPr>
          <p:spPr>
            <a:xfrm>
              <a:off x="5608825" y="3549350"/>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37" name="Shape 1937"/>
            <p:cNvSpPr/>
            <p:nvPr/>
          </p:nvSpPr>
          <p:spPr>
            <a:xfrm>
              <a:off x="5608825" y="369987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38" name="Shape 1938"/>
            <p:cNvSpPr/>
            <p:nvPr/>
          </p:nvSpPr>
          <p:spPr>
            <a:xfrm>
              <a:off x="5608825" y="3850375"/>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39" name="Shape 1939"/>
            <p:cNvSpPr/>
            <p:nvPr/>
          </p:nvSpPr>
          <p:spPr>
            <a:xfrm>
              <a:off x="5608825" y="4000875"/>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40" name="Shape 1940"/>
            <p:cNvSpPr/>
            <p:nvPr/>
          </p:nvSpPr>
          <p:spPr>
            <a:xfrm>
              <a:off x="5608825" y="4301900"/>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41" name="Shape 1941"/>
            <p:cNvSpPr/>
            <p:nvPr/>
          </p:nvSpPr>
          <p:spPr>
            <a:xfrm>
              <a:off x="5608825" y="445242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42" name="Shape 1942"/>
            <p:cNvSpPr/>
            <p:nvPr/>
          </p:nvSpPr>
          <p:spPr>
            <a:xfrm>
              <a:off x="5608825" y="460292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43" name="Shape 1943"/>
            <p:cNvSpPr/>
            <p:nvPr/>
          </p:nvSpPr>
          <p:spPr>
            <a:xfrm>
              <a:off x="5608825" y="4753450"/>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44" name="Shape 1944"/>
            <p:cNvSpPr/>
            <p:nvPr/>
          </p:nvSpPr>
          <p:spPr>
            <a:xfrm>
              <a:off x="5608825" y="4903950"/>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45" name="Shape 1945"/>
            <p:cNvSpPr/>
            <p:nvPr/>
          </p:nvSpPr>
          <p:spPr>
            <a:xfrm>
              <a:off x="5608825" y="5054450"/>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46" name="Shape 1946"/>
            <p:cNvSpPr/>
            <p:nvPr/>
          </p:nvSpPr>
          <p:spPr>
            <a:xfrm>
              <a:off x="5608825" y="5204975"/>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47" name="Shape 1947"/>
            <p:cNvSpPr/>
            <p:nvPr/>
          </p:nvSpPr>
          <p:spPr>
            <a:xfrm>
              <a:off x="5608825" y="535547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48" name="Shape 1948"/>
            <p:cNvSpPr/>
            <p:nvPr/>
          </p:nvSpPr>
          <p:spPr>
            <a:xfrm>
              <a:off x="5759350" y="23812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49" name="Shape 1949"/>
            <p:cNvSpPr/>
            <p:nvPr/>
          </p:nvSpPr>
          <p:spPr>
            <a:xfrm>
              <a:off x="5759350" y="840150"/>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50" name="Shape 1950"/>
            <p:cNvSpPr/>
            <p:nvPr/>
          </p:nvSpPr>
          <p:spPr>
            <a:xfrm>
              <a:off x="5759350" y="114117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51" name="Shape 1951"/>
            <p:cNvSpPr/>
            <p:nvPr/>
          </p:nvSpPr>
          <p:spPr>
            <a:xfrm>
              <a:off x="5759350" y="1442200"/>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52" name="Shape 1952"/>
            <p:cNvSpPr/>
            <p:nvPr/>
          </p:nvSpPr>
          <p:spPr>
            <a:xfrm>
              <a:off x="5759350" y="189372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53" name="Shape 1953"/>
            <p:cNvSpPr/>
            <p:nvPr/>
          </p:nvSpPr>
          <p:spPr>
            <a:xfrm>
              <a:off x="5759350" y="249577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54" name="Shape 1954"/>
            <p:cNvSpPr/>
            <p:nvPr/>
          </p:nvSpPr>
          <p:spPr>
            <a:xfrm>
              <a:off x="5759350" y="2646275"/>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55" name="Shape 1955"/>
            <p:cNvSpPr/>
            <p:nvPr/>
          </p:nvSpPr>
          <p:spPr>
            <a:xfrm>
              <a:off x="5759350" y="369987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56" name="Shape 1956"/>
            <p:cNvSpPr/>
            <p:nvPr/>
          </p:nvSpPr>
          <p:spPr>
            <a:xfrm>
              <a:off x="5759350" y="4151400"/>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57" name="Shape 1957"/>
            <p:cNvSpPr/>
            <p:nvPr/>
          </p:nvSpPr>
          <p:spPr>
            <a:xfrm>
              <a:off x="5759350" y="4903950"/>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58" name="Shape 1958"/>
            <p:cNvSpPr/>
            <p:nvPr/>
          </p:nvSpPr>
          <p:spPr>
            <a:xfrm>
              <a:off x="5759350" y="535547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59" name="Shape 1959"/>
            <p:cNvSpPr/>
            <p:nvPr/>
          </p:nvSpPr>
          <p:spPr>
            <a:xfrm>
              <a:off x="5909850" y="689650"/>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60" name="Shape 1960"/>
            <p:cNvSpPr/>
            <p:nvPr/>
          </p:nvSpPr>
          <p:spPr>
            <a:xfrm>
              <a:off x="5909850" y="189372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61" name="Shape 1961"/>
            <p:cNvSpPr/>
            <p:nvPr/>
          </p:nvSpPr>
          <p:spPr>
            <a:xfrm>
              <a:off x="5909850" y="2796800"/>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62" name="Shape 1962"/>
            <p:cNvSpPr/>
            <p:nvPr/>
          </p:nvSpPr>
          <p:spPr>
            <a:xfrm>
              <a:off x="6060375" y="4753450"/>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63" name="Shape 1963"/>
            <p:cNvSpPr/>
            <p:nvPr/>
          </p:nvSpPr>
          <p:spPr>
            <a:xfrm>
              <a:off x="6210875" y="2646275"/>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64" name="Shape 1964"/>
            <p:cNvSpPr/>
            <p:nvPr/>
          </p:nvSpPr>
          <p:spPr>
            <a:xfrm>
              <a:off x="6210875" y="5204975"/>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65" name="Shape 1965"/>
            <p:cNvSpPr/>
            <p:nvPr/>
          </p:nvSpPr>
          <p:spPr>
            <a:xfrm>
              <a:off x="6511900" y="990675"/>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966" name="Shape 1966"/>
          <p:cNvGrpSpPr/>
          <p:nvPr/>
        </p:nvGrpSpPr>
        <p:grpSpPr>
          <a:xfrm rot="10800000">
            <a:off x="7682452" y="38276"/>
            <a:ext cx="994639" cy="6586909"/>
            <a:chOff x="5759350" y="388625"/>
            <a:chExt cx="1024450" cy="5088250"/>
          </a:xfrm>
        </p:grpSpPr>
        <p:sp>
          <p:nvSpPr>
            <p:cNvPr id="1967" name="Shape 1967"/>
            <p:cNvSpPr/>
            <p:nvPr/>
          </p:nvSpPr>
          <p:spPr>
            <a:xfrm>
              <a:off x="5759350" y="539125"/>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68" name="Shape 1968"/>
            <p:cNvSpPr/>
            <p:nvPr/>
          </p:nvSpPr>
          <p:spPr>
            <a:xfrm>
              <a:off x="5759350" y="1291700"/>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69" name="Shape 1969"/>
            <p:cNvSpPr/>
            <p:nvPr/>
          </p:nvSpPr>
          <p:spPr>
            <a:xfrm>
              <a:off x="5759350" y="2796800"/>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70" name="Shape 1970"/>
            <p:cNvSpPr/>
            <p:nvPr/>
          </p:nvSpPr>
          <p:spPr>
            <a:xfrm>
              <a:off x="5759350" y="3398850"/>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71" name="Shape 1971"/>
            <p:cNvSpPr/>
            <p:nvPr/>
          </p:nvSpPr>
          <p:spPr>
            <a:xfrm>
              <a:off x="5759350" y="3549350"/>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72" name="Shape 1972"/>
            <p:cNvSpPr/>
            <p:nvPr/>
          </p:nvSpPr>
          <p:spPr>
            <a:xfrm>
              <a:off x="5759350" y="4301900"/>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73" name="Shape 1973"/>
            <p:cNvSpPr/>
            <p:nvPr/>
          </p:nvSpPr>
          <p:spPr>
            <a:xfrm>
              <a:off x="5759350" y="5204975"/>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74" name="Shape 1974"/>
            <p:cNvSpPr/>
            <p:nvPr/>
          </p:nvSpPr>
          <p:spPr>
            <a:xfrm>
              <a:off x="5909850" y="388625"/>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75" name="Shape 1975"/>
            <p:cNvSpPr/>
            <p:nvPr/>
          </p:nvSpPr>
          <p:spPr>
            <a:xfrm>
              <a:off x="5909850" y="114117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76" name="Shape 1976"/>
            <p:cNvSpPr/>
            <p:nvPr/>
          </p:nvSpPr>
          <p:spPr>
            <a:xfrm>
              <a:off x="5909850" y="1291700"/>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77" name="Shape 1977"/>
            <p:cNvSpPr/>
            <p:nvPr/>
          </p:nvSpPr>
          <p:spPr>
            <a:xfrm>
              <a:off x="5909850" y="1442200"/>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78" name="Shape 1978"/>
            <p:cNvSpPr/>
            <p:nvPr/>
          </p:nvSpPr>
          <p:spPr>
            <a:xfrm>
              <a:off x="5909850" y="1743225"/>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79" name="Shape 1979"/>
            <p:cNvSpPr/>
            <p:nvPr/>
          </p:nvSpPr>
          <p:spPr>
            <a:xfrm>
              <a:off x="5909850" y="2044250"/>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80" name="Shape 1980"/>
            <p:cNvSpPr/>
            <p:nvPr/>
          </p:nvSpPr>
          <p:spPr>
            <a:xfrm>
              <a:off x="5909850" y="2646275"/>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81" name="Shape 1981"/>
            <p:cNvSpPr/>
            <p:nvPr/>
          </p:nvSpPr>
          <p:spPr>
            <a:xfrm>
              <a:off x="5909850" y="2947300"/>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82" name="Shape 1982"/>
            <p:cNvSpPr/>
            <p:nvPr/>
          </p:nvSpPr>
          <p:spPr>
            <a:xfrm>
              <a:off x="5909850" y="309782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83" name="Shape 1983"/>
            <p:cNvSpPr/>
            <p:nvPr/>
          </p:nvSpPr>
          <p:spPr>
            <a:xfrm>
              <a:off x="5909850" y="324832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84" name="Shape 1984"/>
            <p:cNvSpPr/>
            <p:nvPr/>
          </p:nvSpPr>
          <p:spPr>
            <a:xfrm>
              <a:off x="5909850" y="3549350"/>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85" name="Shape 1985"/>
            <p:cNvSpPr/>
            <p:nvPr/>
          </p:nvSpPr>
          <p:spPr>
            <a:xfrm>
              <a:off x="5909850" y="369987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86" name="Shape 1986"/>
            <p:cNvSpPr/>
            <p:nvPr/>
          </p:nvSpPr>
          <p:spPr>
            <a:xfrm>
              <a:off x="5909850" y="3850375"/>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87" name="Shape 1987"/>
            <p:cNvSpPr/>
            <p:nvPr/>
          </p:nvSpPr>
          <p:spPr>
            <a:xfrm>
              <a:off x="5909850" y="4000875"/>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88" name="Shape 1988"/>
            <p:cNvSpPr/>
            <p:nvPr/>
          </p:nvSpPr>
          <p:spPr>
            <a:xfrm>
              <a:off x="5909850" y="4301900"/>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89" name="Shape 1989"/>
            <p:cNvSpPr/>
            <p:nvPr/>
          </p:nvSpPr>
          <p:spPr>
            <a:xfrm>
              <a:off x="5909850" y="445242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90" name="Shape 1990"/>
            <p:cNvSpPr/>
            <p:nvPr/>
          </p:nvSpPr>
          <p:spPr>
            <a:xfrm>
              <a:off x="5909850" y="4903950"/>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91" name="Shape 1991"/>
            <p:cNvSpPr/>
            <p:nvPr/>
          </p:nvSpPr>
          <p:spPr>
            <a:xfrm>
              <a:off x="5909850" y="5054450"/>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92" name="Shape 1992"/>
            <p:cNvSpPr/>
            <p:nvPr/>
          </p:nvSpPr>
          <p:spPr>
            <a:xfrm>
              <a:off x="5909850" y="5204975"/>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93" name="Shape 1993"/>
            <p:cNvSpPr/>
            <p:nvPr/>
          </p:nvSpPr>
          <p:spPr>
            <a:xfrm>
              <a:off x="6060375" y="539125"/>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94" name="Shape 1994"/>
            <p:cNvSpPr/>
            <p:nvPr/>
          </p:nvSpPr>
          <p:spPr>
            <a:xfrm>
              <a:off x="6060375" y="689650"/>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95" name="Shape 1995"/>
            <p:cNvSpPr/>
            <p:nvPr/>
          </p:nvSpPr>
          <p:spPr>
            <a:xfrm>
              <a:off x="6060375" y="99067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96" name="Shape 1996"/>
            <p:cNvSpPr/>
            <p:nvPr/>
          </p:nvSpPr>
          <p:spPr>
            <a:xfrm>
              <a:off x="6060375" y="1291700"/>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97" name="Shape 1997"/>
            <p:cNvSpPr/>
            <p:nvPr/>
          </p:nvSpPr>
          <p:spPr>
            <a:xfrm>
              <a:off x="6060375" y="1442200"/>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98" name="Shape 1998"/>
            <p:cNvSpPr/>
            <p:nvPr/>
          </p:nvSpPr>
          <p:spPr>
            <a:xfrm>
              <a:off x="6060375" y="1592700"/>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99" name="Shape 1999"/>
            <p:cNvSpPr/>
            <p:nvPr/>
          </p:nvSpPr>
          <p:spPr>
            <a:xfrm>
              <a:off x="6060375" y="1743225"/>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00" name="Shape 2000"/>
            <p:cNvSpPr/>
            <p:nvPr/>
          </p:nvSpPr>
          <p:spPr>
            <a:xfrm>
              <a:off x="6060375" y="2194750"/>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01" name="Shape 2001"/>
            <p:cNvSpPr/>
            <p:nvPr/>
          </p:nvSpPr>
          <p:spPr>
            <a:xfrm>
              <a:off x="6060375" y="234527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02" name="Shape 2002"/>
            <p:cNvSpPr/>
            <p:nvPr/>
          </p:nvSpPr>
          <p:spPr>
            <a:xfrm>
              <a:off x="6060375" y="249577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03" name="Shape 2003"/>
            <p:cNvSpPr/>
            <p:nvPr/>
          </p:nvSpPr>
          <p:spPr>
            <a:xfrm>
              <a:off x="6060375" y="2646275"/>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04" name="Shape 2004"/>
            <p:cNvSpPr/>
            <p:nvPr/>
          </p:nvSpPr>
          <p:spPr>
            <a:xfrm>
              <a:off x="6060375" y="2796800"/>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05" name="Shape 2005"/>
            <p:cNvSpPr/>
            <p:nvPr/>
          </p:nvSpPr>
          <p:spPr>
            <a:xfrm>
              <a:off x="6060375" y="2947300"/>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06" name="Shape 2006"/>
            <p:cNvSpPr/>
            <p:nvPr/>
          </p:nvSpPr>
          <p:spPr>
            <a:xfrm>
              <a:off x="6060375" y="309782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07" name="Shape 2007"/>
            <p:cNvSpPr/>
            <p:nvPr/>
          </p:nvSpPr>
          <p:spPr>
            <a:xfrm>
              <a:off x="6060375" y="324832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08" name="Shape 2008"/>
            <p:cNvSpPr/>
            <p:nvPr/>
          </p:nvSpPr>
          <p:spPr>
            <a:xfrm>
              <a:off x="6060375" y="3398850"/>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09" name="Shape 2009"/>
            <p:cNvSpPr/>
            <p:nvPr/>
          </p:nvSpPr>
          <p:spPr>
            <a:xfrm>
              <a:off x="6060375" y="3549350"/>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10" name="Shape 2010"/>
            <p:cNvSpPr/>
            <p:nvPr/>
          </p:nvSpPr>
          <p:spPr>
            <a:xfrm>
              <a:off x="6060375" y="3850375"/>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11" name="Shape 2011"/>
            <p:cNvSpPr/>
            <p:nvPr/>
          </p:nvSpPr>
          <p:spPr>
            <a:xfrm>
              <a:off x="6060375" y="4151400"/>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12" name="Shape 2012"/>
            <p:cNvSpPr/>
            <p:nvPr/>
          </p:nvSpPr>
          <p:spPr>
            <a:xfrm>
              <a:off x="6060375" y="4301900"/>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13" name="Shape 2013"/>
            <p:cNvSpPr/>
            <p:nvPr/>
          </p:nvSpPr>
          <p:spPr>
            <a:xfrm>
              <a:off x="6060375" y="445242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14" name="Shape 2014"/>
            <p:cNvSpPr/>
            <p:nvPr/>
          </p:nvSpPr>
          <p:spPr>
            <a:xfrm>
              <a:off x="6060375" y="460292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15" name="Shape 2015"/>
            <p:cNvSpPr/>
            <p:nvPr/>
          </p:nvSpPr>
          <p:spPr>
            <a:xfrm>
              <a:off x="6060375" y="4903950"/>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16" name="Shape 2016"/>
            <p:cNvSpPr/>
            <p:nvPr/>
          </p:nvSpPr>
          <p:spPr>
            <a:xfrm>
              <a:off x="6060375" y="5054450"/>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17" name="Shape 2017"/>
            <p:cNvSpPr/>
            <p:nvPr/>
          </p:nvSpPr>
          <p:spPr>
            <a:xfrm>
              <a:off x="6060375" y="5204975"/>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18" name="Shape 2018"/>
            <p:cNvSpPr/>
            <p:nvPr/>
          </p:nvSpPr>
          <p:spPr>
            <a:xfrm>
              <a:off x="6060375" y="535547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19" name="Shape 2019"/>
            <p:cNvSpPr/>
            <p:nvPr/>
          </p:nvSpPr>
          <p:spPr>
            <a:xfrm>
              <a:off x="6210875" y="539125"/>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20" name="Shape 2020"/>
            <p:cNvSpPr/>
            <p:nvPr/>
          </p:nvSpPr>
          <p:spPr>
            <a:xfrm>
              <a:off x="6210875" y="99067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21" name="Shape 2021"/>
            <p:cNvSpPr/>
            <p:nvPr/>
          </p:nvSpPr>
          <p:spPr>
            <a:xfrm>
              <a:off x="6210875" y="114117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22" name="Shape 2022"/>
            <p:cNvSpPr/>
            <p:nvPr/>
          </p:nvSpPr>
          <p:spPr>
            <a:xfrm>
              <a:off x="6210875" y="1291700"/>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23" name="Shape 2023"/>
            <p:cNvSpPr/>
            <p:nvPr/>
          </p:nvSpPr>
          <p:spPr>
            <a:xfrm>
              <a:off x="6210875" y="1592700"/>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24" name="Shape 2024"/>
            <p:cNvSpPr/>
            <p:nvPr/>
          </p:nvSpPr>
          <p:spPr>
            <a:xfrm>
              <a:off x="6210875" y="189372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25" name="Shape 2025"/>
            <p:cNvSpPr/>
            <p:nvPr/>
          </p:nvSpPr>
          <p:spPr>
            <a:xfrm>
              <a:off x="6210875" y="2044250"/>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26" name="Shape 2026"/>
            <p:cNvSpPr/>
            <p:nvPr/>
          </p:nvSpPr>
          <p:spPr>
            <a:xfrm>
              <a:off x="6210875" y="2194750"/>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27" name="Shape 2027"/>
            <p:cNvSpPr/>
            <p:nvPr/>
          </p:nvSpPr>
          <p:spPr>
            <a:xfrm>
              <a:off x="6210875" y="249577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28" name="Shape 2028"/>
            <p:cNvSpPr/>
            <p:nvPr/>
          </p:nvSpPr>
          <p:spPr>
            <a:xfrm>
              <a:off x="6210875" y="2796800"/>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29" name="Shape 2029"/>
            <p:cNvSpPr/>
            <p:nvPr/>
          </p:nvSpPr>
          <p:spPr>
            <a:xfrm>
              <a:off x="6210875" y="309782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30" name="Shape 2030"/>
            <p:cNvSpPr/>
            <p:nvPr/>
          </p:nvSpPr>
          <p:spPr>
            <a:xfrm>
              <a:off x="6210875" y="3398850"/>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31" name="Shape 2031"/>
            <p:cNvSpPr/>
            <p:nvPr/>
          </p:nvSpPr>
          <p:spPr>
            <a:xfrm>
              <a:off x="6210875" y="3549350"/>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32" name="Shape 2032"/>
            <p:cNvSpPr/>
            <p:nvPr/>
          </p:nvSpPr>
          <p:spPr>
            <a:xfrm>
              <a:off x="6210875" y="4000875"/>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33" name="Shape 2033"/>
            <p:cNvSpPr/>
            <p:nvPr/>
          </p:nvSpPr>
          <p:spPr>
            <a:xfrm>
              <a:off x="6210875" y="4151400"/>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34" name="Shape 2034"/>
            <p:cNvSpPr/>
            <p:nvPr/>
          </p:nvSpPr>
          <p:spPr>
            <a:xfrm>
              <a:off x="6210875" y="4301900"/>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35" name="Shape 2035"/>
            <p:cNvSpPr/>
            <p:nvPr/>
          </p:nvSpPr>
          <p:spPr>
            <a:xfrm>
              <a:off x="6210875" y="445242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36" name="Shape 2036"/>
            <p:cNvSpPr/>
            <p:nvPr/>
          </p:nvSpPr>
          <p:spPr>
            <a:xfrm>
              <a:off x="6210875" y="460292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37" name="Shape 2037"/>
            <p:cNvSpPr/>
            <p:nvPr/>
          </p:nvSpPr>
          <p:spPr>
            <a:xfrm>
              <a:off x="6210875" y="4903950"/>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38" name="Shape 2038"/>
            <p:cNvSpPr/>
            <p:nvPr/>
          </p:nvSpPr>
          <p:spPr>
            <a:xfrm>
              <a:off x="6210875" y="5054450"/>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39" name="Shape 2039"/>
            <p:cNvSpPr/>
            <p:nvPr/>
          </p:nvSpPr>
          <p:spPr>
            <a:xfrm>
              <a:off x="6361375" y="388625"/>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40" name="Shape 2040"/>
            <p:cNvSpPr/>
            <p:nvPr/>
          </p:nvSpPr>
          <p:spPr>
            <a:xfrm>
              <a:off x="6361375" y="539125"/>
              <a:ext cx="121425" cy="121425"/>
            </a:xfrm>
            <a:custGeom>
              <a:avLst/>
              <a:gdLst/>
              <a:ahLst/>
              <a:cxnLst/>
              <a:rect l="0" t="0" r="0" b="0"/>
              <a:pathLst>
                <a:path w="4857" h="4857"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41" name="Shape 2041"/>
            <p:cNvSpPr/>
            <p:nvPr/>
          </p:nvSpPr>
          <p:spPr>
            <a:xfrm>
              <a:off x="6361375" y="990675"/>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42" name="Shape 2042"/>
            <p:cNvSpPr/>
            <p:nvPr/>
          </p:nvSpPr>
          <p:spPr>
            <a:xfrm>
              <a:off x="6361375" y="1291700"/>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43" name="Shape 2043"/>
            <p:cNvSpPr/>
            <p:nvPr/>
          </p:nvSpPr>
          <p:spPr>
            <a:xfrm>
              <a:off x="6361375" y="1592700"/>
              <a:ext cx="121425" cy="121425"/>
            </a:xfrm>
            <a:custGeom>
              <a:avLst/>
              <a:gdLst/>
              <a:ahLst/>
              <a:cxnLst/>
              <a:rect l="0" t="0" r="0" b="0"/>
              <a:pathLst>
                <a:path w="4857" h="4857"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44" name="Shape 2044"/>
            <p:cNvSpPr/>
            <p:nvPr/>
          </p:nvSpPr>
          <p:spPr>
            <a:xfrm>
              <a:off x="6361375" y="2044250"/>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45" name="Shape 2045"/>
            <p:cNvSpPr/>
            <p:nvPr/>
          </p:nvSpPr>
          <p:spPr>
            <a:xfrm>
              <a:off x="6361375" y="2345275"/>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46" name="Shape 2046"/>
            <p:cNvSpPr/>
            <p:nvPr/>
          </p:nvSpPr>
          <p:spPr>
            <a:xfrm>
              <a:off x="6361375" y="2796800"/>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47" name="Shape 2047"/>
            <p:cNvSpPr/>
            <p:nvPr/>
          </p:nvSpPr>
          <p:spPr>
            <a:xfrm>
              <a:off x="6361375" y="3097825"/>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48" name="Shape 2048"/>
            <p:cNvSpPr/>
            <p:nvPr/>
          </p:nvSpPr>
          <p:spPr>
            <a:xfrm>
              <a:off x="6361375" y="3248325"/>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49" name="Shape 2049"/>
            <p:cNvSpPr/>
            <p:nvPr/>
          </p:nvSpPr>
          <p:spPr>
            <a:xfrm>
              <a:off x="6361375" y="3549350"/>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50" name="Shape 2050"/>
            <p:cNvSpPr/>
            <p:nvPr/>
          </p:nvSpPr>
          <p:spPr>
            <a:xfrm>
              <a:off x="6361375" y="3699875"/>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51" name="Shape 2051"/>
            <p:cNvSpPr/>
            <p:nvPr/>
          </p:nvSpPr>
          <p:spPr>
            <a:xfrm>
              <a:off x="6361375" y="3850375"/>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52" name="Shape 2052"/>
            <p:cNvSpPr/>
            <p:nvPr/>
          </p:nvSpPr>
          <p:spPr>
            <a:xfrm>
              <a:off x="6361375" y="4151400"/>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53" name="Shape 2053"/>
            <p:cNvSpPr/>
            <p:nvPr/>
          </p:nvSpPr>
          <p:spPr>
            <a:xfrm>
              <a:off x="6361375" y="4301900"/>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54" name="Shape 2054"/>
            <p:cNvSpPr/>
            <p:nvPr/>
          </p:nvSpPr>
          <p:spPr>
            <a:xfrm>
              <a:off x="6361375" y="4753450"/>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55" name="Shape 2055"/>
            <p:cNvSpPr/>
            <p:nvPr/>
          </p:nvSpPr>
          <p:spPr>
            <a:xfrm>
              <a:off x="6361375" y="5054450"/>
              <a:ext cx="121425" cy="121425"/>
            </a:xfrm>
            <a:custGeom>
              <a:avLst/>
              <a:gdLst/>
              <a:ahLst/>
              <a:cxnLst/>
              <a:rect l="0" t="0" r="0" b="0"/>
              <a:pathLst>
                <a:path w="4857" h="4857"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56" name="Shape 2056"/>
            <p:cNvSpPr/>
            <p:nvPr/>
          </p:nvSpPr>
          <p:spPr>
            <a:xfrm>
              <a:off x="6361375" y="5204975"/>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57" name="Shape 2057"/>
            <p:cNvSpPr/>
            <p:nvPr/>
          </p:nvSpPr>
          <p:spPr>
            <a:xfrm>
              <a:off x="6511900" y="388625"/>
              <a:ext cx="121400" cy="121400"/>
            </a:xfrm>
            <a:custGeom>
              <a:avLst/>
              <a:gdLst/>
              <a:ahLst/>
              <a:cxnLst/>
              <a:rect l="0" t="0" r="0" b="0"/>
              <a:pathLst>
                <a:path w="4856" h="4856" extrusionOk="0">
                  <a:moveTo>
                    <a:pt x="0" y="0"/>
                  </a:moveTo>
                  <a:lnTo>
                    <a:pt x="0"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58" name="Shape 2058"/>
            <p:cNvSpPr/>
            <p:nvPr/>
          </p:nvSpPr>
          <p:spPr>
            <a:xfrm>
              <a:off x="6511900" y="1291700"/>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59" name="Shape 2059"/>
            <p:cNvSpPr/>
            <p:nvPr/>
          </p:nvSpPr>
          <p:spPr>
            <a:xfrm>
              <a:off x="6511900" y="2044250"/>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60" name="Shape 2060"/>
            <p:cNvSpPr/>
            <p:nvPr/>
          </p:nvSpPr>
          <p:spPr>
            <a:xfrm>
              <a:off x="6511900" y="2796800"/>
              <a:ext cx="121400" cy="121400"/>
            </a:xfrm>
            <a:custGeom>
              <a:avLst/>
              <a:gdLst/>
              <a:ahLst/>
              <a:cxnLst/>
              <a:rect l="0" t="0" r="0" b="0"/>
              <a:pathLst>
                <a:path w="4856" h="4856" extrusionOk="0">
                  <a:moveTo>
                    <a:pt x="0" y="0"/>
                  </a:moveTo>
                  <a:lnTo>
                    <a:pt x="0"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61" name="Shape 2061"/>
            <p:cNvSpPr/>
            <p:nvPr/>
          </p:nvSpPr>
          <p:spPr>
            <a:xfrm>
              <a:off x="6511900" y="3699875"/>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62" name="Shape 2062"/>
            <p:cNvSpPr/>
            <p:nvPr/>
          </p:nvSpPr>
          <p:spPr>
            <a:xfrm>
              <a:off x="6511900" y="4452425"/>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63" name="Shape 2063"/>
            <p:cNvSpPr/>
            <p:nvPr/>
          </p:nvSpPr>
          <p:spPr>
            <a:xfrm>
              <a:off x="6511900" y="4602925"/>
              <a:ext cx="121400" cy="121400"/>
            </a:xfrm>
            <a:custGeom>
              <a:avLst/>
              <a:gdLst/>
              <a:ahLst/>
              <a:cxnLst/>
              <a:rect l="0" t="0" r="0" b="0"/>
              <a:pathLst>
                <a:path w="4856" h="4856" extrusionOk="0">
                  <a:moveTo>
                    <a:pt x="0" y="1"/>
                  </a:moveTo>
                  <a:lnTo>
                    <a:pt x="0"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64" name="Shape 2064"/>
            <p:cNvSpPr/>
            <p:nvPr/>
          </p:nvSpPr>
          <p:spPr>
            <a:xfrm>
              <a:off x="6511900" y="5204975"/>
              <a:ext cx="121400" cy="121400"/>
            </a:xfrm>
            <a:custGeom>
              <a:avLst/>
              <a:gdLst/>
              <a:ahLst/>
              <a:cxnLst/>
              <a:rect l="0" t="0" r="0" b="0"/>
              <a:pathLst>
                <a:path w="4856" h="4856" extrusionOk="0">
                  <a:moveTo>
                    <a:pt x="0" y="0"/>
                  </a:moveTo>
                  <a:lnTo>
                    <a:pt x="0"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65" name="Shape 2065"/>
            <p:cNvSpPr/>
            <p:nvPr/>
          </p:nvSpPr>
          <p:spPr>
            <a:xfrm>
              <a:off x="6662400" y="689650"/>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66" name="Shape 2066"/>
            <p:cNvSpPr/>
            <p:nvPr/>
          </p:nvSpPr>
          <p:spPr>
            <a:xfrm>
              <a:off x="6662400" y="1592700"/>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67" name="Shape 2067"/>
            <p:cNvSpPr/>
            <p:nvPr/>
          </p:nvSpPr>
          <p:spPr>
            <a:xfrm>
              <a:off x="6662400" y="2646275"/>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068" name="Shape 2068"/>
          <p:cNvGrpSpPr/>
          <p:nvPr/>
        </p:nvGrpSpPr>
        <p:grpSpPr>
          <a:xfrm rot="10800000">
            <a:off x="7682452" y="38276"/>
            <a:ext cx="1140783" cy="6781736"/>
            <a:chOff x="5608825" y="238125"/>
            <a:chExt cx="1174975" cy="5238750"/>
          </a:xfrm>
        </p:grpSpPr>
        <p:sp>
          <p:nvSpPr>
            <p:cNvPr id="2069" name="Shape 2069"/>
            <p:cNvSpPr/>
            <p:nvPr/>
          </p:nvSpPr>
          <p:spPr>
            <a:xfrm>
              <a:off x="5608825" y="388625"/>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70" name="Shape 2070"/>
            <p:cNvSpPr/>
            <p:nvPr/>
          </p:nvSpPr>
          <p:spPr>
            <a:xfrm>
              <a:off x="5608825" y="234527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71" name="Shape 2071"/>
            <p:cNvSpPr/>
            <p:nvPr/>
          </p:nvSpPr>
          <p:spPr>
            <a:xfrm>
              <a:off x="5608825" y="2796800"/>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72" name="Shape 2072"/>
            <p:cNvSpPr/>
            <p:nvPr/>
          </p:nvSpPr>
          <p:spPr>
            <a:xfrm>
              <a:off x="5608825" y="4151400"/>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73" name="Shape 2073"/>
            <p:cNvSpPr/>
            <p:nvPr/>
          </p:nvSpPr>
          <p:spPr>
            <a:xfrm>
              <a:off x="5759350" y="388625"/>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74" name="Shape 2074"/>
            <p:cNvSpPr/>
            <p:nvPr/>
          </p:nvSpPr>
          <p:spPr>
            <a:xfrm>
              <a:off x="5759350" y="689650"/>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75" name="Shape 2075"/>
            <p:cNvSpPr/>
            <p:nvPr/>
          </p:nvSpPr>
          <p:spPr>
            <a:xfrm>
              <a:off x="5759350" y="99067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76" name="Shape 2076"/>
            <p:cNvSpPr/>
            <p:nvPr/>
          </p:nvSpPr>
          <p:spPr>
            <a:xfrm>
              <a:off x="5759350" y="1592700"/>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77" name="Shape 2077"/>
            <p:cNvSpPr/>
            <p:nvPr/>
          </p:nvSpPr>
          <p:spPr>
            <a:xfrm>
              <a:off x="5759350" y="1743225"/>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78" name="Shape 2078"/>
            <p:cNvSpPr/>
            <p:nvPr/>
          </p:nvSpPr>
          <p:spPr>
            <a:xfrm>
              <a:off x="5759350" y="2044250"/>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79" name="Shape 2079"/>
            <p:cNvSpPr/>
            <p:nvPr/>
          </p:nvSpPr>
          <p:spPr>
            <a:xfrm>
              <a:off x="5759350" y="2194750"/>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80" name="Shape 2080"/>
            <p:cNvSpPr/>
            <p:nvPr/>
          </p:nvSpPr>
          <p:spPr>
            <a:xfrm>
              <a:off x="5759350" y="234527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81" name="Shape 2081"/>
            <p:cNvSpPr/>
            <p:nvPr/>
          </p:nvSpPr>
          <p:spPr>
            <a:xfrm>
              <a:off x="5759350" y="2947300"/>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82" name="Shape 2082"/>
            <p:cNvSpPr/>
            <p:nvPr/>
          </p:nvSpPr>
          <p:spPr>
            <a:xfrm>
              <a:off x="5759350" y="309782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83" name="Shape 2083"/>
            <p:cNvSpPr/>
            <p:nvPr/>
          </p:nvSpPr>
          <p:spPr>
            <a:xfrm>
              <a:off x="5759350" y="324832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84" name="Shape 2084"/>
            <p:cNvSpPr/>
            <p:nvPr/>
          </p:nvSpPr>
          <p:spPr>
            <a:xfrm>
              <a:off x="5759350" y="3850375"/>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85" name="Shape 2085"/>
            <p:cNvSpPr/>
            <p:nvPr/>
          </p:nvSpPr>
          <p:spPr>
            <a:xfrm>
              <a:off x="5759350" y="4000875"/>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86" name="Shape 2086"/>
            <p:cNvSpPr/>
            <p:nvPr/>
          </p:nvSpPr>
          <p:spPr>
            <a:xfrm>
              <a:off x="5759350" y="445242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87" name="Shape 2087"/>
            <p:cNvSpPr/>
            <p:nvPr/>
          </p:nvSpPr>
          <p:spPr>
            <a:xfrm>
              <a:off x="5759350" y="460292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88" name="Shape 2088"/>
            <p:cNvSpPr/>
            <p:nvPr/>
          </p:nvSpPr>
          <p:spPr>
            <a:xfrm>
              <a:off x="5759350" y="4753450"/>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89" name="Shape 2089"/>
            <p:cNvSpPr/>
            <p:nvPr/>
          </p:nvSpPr>
          <p:spPr>
            <a:xfrm>
              <a:off x="5759350" y="5054450"/>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90" name="Shape 2090"/>
            <p:cNvSpPr/>
            <p:nvPr/>
          </p:nvSpPr>
          <p:spPr>
            <a:xfrm>
              <a:off x="5909850" y="23812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91" name="Shape 2091"/>
            <p:cNvSpPr/>
            <p:nvPr/>
          </p:nvSpPr>
          <p:spPr>
            <a:xfrm>
              <a:off x="5909850" y="539125"/>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92" name="Shape 2092"/>
            <p:cNvSpPr/>
            <p:nvPr/>
          </p:nvSpPr>
          <p:spPr>
            <a:xfrm>
              <a:off x="5909850" y="840150"/>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93" name="Shape 2093"/>
            <p:cNvSpPr/>
            <p:nvPr/>
          </p:nvSpPr>
          <p:spPr>
            <a:xfrm>
              <a:off x="5909850" y="99067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94" name="Shape 2094"/>
            <p:cNvSpPr/>
            <p:nvPr/>
          </p:nvSpPr>
          <p:spPr>
            <a:xfrm>
              <a:off x="5909850" y="1592700"/>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95" name="Shape 2095"/>
            <p:cNvSpPr/>
            <p:nvPr/>
          </p:nvSpPr>
          <p:spPr>
            <a:xfrm>
              <a:off x="5909850" y="2194750"/>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96" name="Shape 2096"/>
            <p:cNvSpPr/>
            <p:nvPr/>
          </p:nvSpPr>
          <p:spPr>
            <a:xfrm>
              <a:off x="5909850" y="234527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97" name="Shape 2097"/>
            <p:cNvSpPr/>
            <p:nvPr/>
          </p:nvSpPr>
          <p:spPr>
            <a:xfrm>
              <a:off x="5909850" y="249577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98" name="Shape 2098"/>
            <p:cNvSpPr/>
            <p:nvPr/>
          </p:nvSpPr>
          <p:spPr>
            <a:xfrm>
              <a:off x="5909850" y="3398850"/>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99" name="Shape 2099"/>
            <p:cNvSpPr/>
            <p:nvPr/>
          </p:nvSpPr>
          <p:spPr>
            <a:xfrm>
              <a:off x="5909850" y="4151400"/>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00" name="Shape 2100"/>
            <p:cNvSpPr/>
            <p:nvPr/>
          </p:nvSpPr>
          <p:spPr>
            <a:xfrm>
              <a:off x="5909850" y="460292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01" name="Shape 2101"/>
            <p:cNvSpPr/>
            <p:nvPr/>
          </p:nvSpPr>
          <p:spPr>
            <a:xfrm>
              <a:off x="5909850" y="4753450"/>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02" name="Shape 2102"/>
            <p:cNvSpPr/>
            <p:nvPr/>
          </p:nvSpPr>
          <p:spPr>
            <a:xfrm>
              <a:off x="5909850" y="535547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03" name="Shape 2103"/>
            <p:cNvSpPr/>
            <p:nvPr/>
          </p:nvSpPr>
          <p:spPr>
            <a:xfrm>
              <a:off x="6060375" y="23812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04" name="Shape 2104"/>
            <p:cNvSpPr/>
            <p:nvPr/>
          </p:nvSpPr>
          <p:spPr>
            <a:xfrm>
              <a:off x="6060375" y="388625"/>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05" name="Shape 2105"/>
            <p:cNvSpPr/>
            <p:nvPr/>
          </p:nvSpPr>
          <p:spPr>
            <a:xfrm>
              <a:off x="6060375" y="840150"/>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06" name="Shape 2106"/>
            <p:cNvSpPr/>
            <p:nvPr/>
          </p:nvSpPr>
          <p:spPr>
            <a:xfrm>
              <a:off x="6060375" y="114117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07" name="Shape 2107"/>
            <p:cNvSpPr/>
            <p:nvPr/>
          </p:nvSpPr>
          <p:spPr>
            <a:xfrm>
              <a:off x="6060375" y="189372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08" name="Shape 2108"/>
            <p:cNvSpPr/>
            <p:nvPr/>
          </p:nvSpPr>
          <p:spPr>
            <a:xfrm>
              <a:off x="6060375" y="2044250"/>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09" name="Shape 2109"/>
            <p:cNvSpPr/>
            <p:nvPr/>
          </p:nvSpPr>
          <p:spPr>
            <a:xfrm>
              <a:off x="6060375" y="369987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10" name="Shape 2110"/>
            <p:cNvSpPr/>
            <p:nvPr/>
          </p:nvSpPr>
          <p:spPr>
            <a:xfrm>
              <a:off x="6060375" y="4000875"/>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11" name="Shape 2111"/>
            <p:cNvSpPr/>
            <p:nvPr/>
          </p:nvSpPr>
          <p:spPr>
            <a:xfrm>
              <a:off x="6210875" y="23812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12" name="Shape 2112"/>
            <p:cNvSpPr/>
            <p:nvPr/>
          </p:nvSpPr>
          <p:spPr>
            <a:xfrm>
              <a:off x="6210875" y="689650"/>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13" name="Shape 2113"/>
            <p:cNvSpPr/>
            <p:nvPr/>
          </p:nvSpPr>
          <p:spPr>
            <a:xfrm>
              <a:off x="6210875" y="234527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14" name="Shape 2114"/>
            <p:cNvSpPr/>
            <p:nvPr/>
          </p:nvSpPr>
          <p:spPr>
            <a:xfrm>
              <a:off x="6210875" y="324832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15" name="Shape 2115"/>
            <p:cNvSpPr/>
            <p:nvPr/>
          </p:nvSpPr>
          <p:spPr>
            <a:xfrm>
              <a:off x="6210875" y="369987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16" name="Shape 2116"/>
            <p:cNvSpPr/>
            <p:nvPr/>
          </p:nvSpPr>
          <p:spPr>
            <a:xfrm>
              <a:off x="6361375" y="1442200"/>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17" name="Shape 2117"/>
            <p:cNvSpPr/>
            <p:nvPr/>
          </p:nvSpPr>
          <p:spPr>
            <a:xfrm>
              <a:off x="6361375" y="2646275"/>
              <a:ext cx="121425" cy="121425"/>
            </a:xfrm>
            <a:custGeom>
              <a:avLst/>
              <a:gdLst/>
              <a:ahLst/>
              <a:cxnLst/>
              <a:rect l="0" t="0" r="0" b="0"/>
              <a:pathLst>
                <a:path w="4857" h="4857"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18" name="Shape 2118"/>
            <p:cNvSpPr/>
            <p:nvPr/>
          </p:nvSpPr>
          <p:spPr>
            <a:xfrm>
              <a:off x="6662400" y="4903950"/>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2119" name="Shape 2119"/>
          <p:cNvSpPr txBox="1">
            <a:spLocks noGrp="1"/>
          </p:cNvSpPr>
          <p:nvPr>
            <p:ph type="sldNum" idx="12"/>
          </p:nvPr>
        </p:nvSpPr>
        <p:spPr>
          <a:xfrm>
            <a:off x="91531" y="6293601"/>
            <a:ext cx="548700" cy="524800"/>
          </a:xfrm>
          <a:prstGeom prst="rect">
            <a:avLst/>
          </a:prstGeom>
        </p:spPr>
        <p:txBody>
          <a:bodyPr spcFirstLastPara="1" wrap="square" lIns="91425" tIns="91425" rIns="91425" bIns="91425" anchor="ctr" anchorCtr="0">
            <a:noAutofit/>
          </a:bodyPr>
          <a:lstStyle>
            <a:lvl1pPr lvl="0">
              <a:spcBef>
                <a:spcPts val="0"/>
              </a:spcBef>
              <a:buNone/>
              <a:defRPr/>
            </a:lvl1pPr>
            <a:lvl2pPr lvl="1">
              <a:spcBef>
                <a:spcPts val="0"/>
              </a:spcBef>
              <a:buNone/>
              <a:defRPr/>
            </a:lvl2pPr>
            <a:lvl3pPr lvl="2">
              <a:spcBef>
                <a:spcPts val="0"/>
              </a:spcBef>
              <a:buNone/>
              <a:defRPr/>
            </a:lvl3pPr>
            <a:lvl4pPr lvl="3">
              <a:spcBef>
                <a:spcPts val="0"/>
              </a:spcBef>
              <a:buNone/>
              <a:defRPr/>
            </a:lvl4pPr>
            <a:lvl5pPr lvl="4">
              <a:spcBef>
                <a:spcPts val="0"/>
              </a:spcBef>
              <a:buNone/>
              <a:defRPr/>
            </a:lvl5pPr>
            <a:lvl6pPr lvl="5">
              <a:spcBef>
                <a:spcPts val="0"/>
              </a:spcBef>
              <a:buNone/>
              <a:defRPr/>
            </a:lvl6pPr>
            <a:lvl7pPr lvl="6">
              <a:spcBef>
                <a:spcPts val="0"/>
              </a:spcBef>
              <a:buNone/>
              <a:defRPr/>
            </a:lvl7pPr>
            <a:lvl8pPr lvl="7">
              <a:spcBef>
                <a:spcPts val="0"/>
              </a:spcBef>
              <a:buNone/>
              <a:defRPr/>
            </a:lvl8pPr>
            <a:lvl9pPr lvl="8">
              <a:spcBef>
                <a:spcPts val="0"/>
              </a:spcBef>
              <a:buNone/>
              <a:defRPr/>
            </a:lvl9pPr>
          </a:lstStyle>
          <a:p>
            <a:pPr>
              <a:buClr>
                <a:srgbClr val="000000"/>
              </a:buClr>
            </a:pPr>
            <a:fld id="{00000000-1234-1234-1234-123412341234}" type="slidenum">
              <a:rPr lang="en" smtClean="0"/>
              <a:pPr>
                <a:buClr>
                  <a:srgbClr val="000000"/>
                </a:buClr>
              </a:pPr>
              <a:t>‹#›</a:t>
            </a:fld>
            <a:endParaRPr lang="en"/>
          </a:p>
        </p:txBody>
      </p:sp>
    </p:spTree>
    <p:extLst>
      <p:ext uri="{BB962C8B-B14F-4D97-AF65-F5344CB8AC3E}">
        <p14:creationId xmlns:p14="http://schemas.microsoft.com/office/powerpoint/2010/main" val="4138141116"/>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matchingName="Title + 3 columns">
  <p:cSld name="Title + 3 columns">
    <p:spTree>
      <p:nvGrpSpPr>
        <p:cNvPr id="1" name="Shape 2120"/>
        <p:cNvGrpSpPr/>
        <p:nvPr/>
      </p:nvGrpSpPr>
      <p:grpSpPr>
        <a:xfrm>
          <a:off x="0" y="0"/>
          <a:ext cx="0" cy="0"/>
          <a:chOff x="0" y="0"/>
          <a:chExt cx="0" cy="0"/>
        </a:xfrm>
      </p:grpSpPr>
      <p:sp>
        <p:nvSpPr>
          <p:cNvPr id="2121" name="Shape 2121"/>
          <p:cNvSpPr txBox="1">
            <a:spLocks noGrp="1"/>
          </p:cNvSpPr>
          <p:nvPr>
            <p:ph type="title"/>
          </p:nvPr>
        </p:nvSpPr>
        <p:spPr>
          <a:xfrm>
            <a:off x="718300" y="985833"/>
            <a:ext cx="6761100" cy="1143200"/>
          </a:xfrm>
          <a:prstGeom prst="rect">
            <a:avLst/>
          </a:prstGeom>
        </p:spPr>
        <p:txBody>
          <a:bodyPr spcFirstLastPara="1" wrap="square" lIns="91425" tIns="91425" rIns="91425" bIns="91425" anchor="b" anchorCtr="0"/>
          <a:lstStyle>
            <a:lvl1pPr lvl="0" rtl="0">
              <a:spcBef>
                <a:spcPts val="0"/>
              </a:spcBef>
              <a:spcAft>
                <a:spcPts val="0"/>
              </a:spcAft>
              <a:buSzPts val="3600"/>
              <a:buNone/>
              <a:defRPr/>
            </a:lvl1pPr>
            <a:lvl2pPr lvl="1" rtl="0">
              <a:spcBef>
                <a:spcPts val="0"/>
              </a:spcBef>
              <a:spcAft>
                <a:spcPts val="0"/>
              </a:spcAft>
              <a:buSzPts val="3600"/>
              <a:buNone/>
              <a:defRPr/>
            </a:lvl2pPr>
            <a:lvl3pPr lvl="2" rtl="0">
              <a:spcBef>
                <a:spcPts val="0"/>
              </a:spcBef>
              <a:spcAft>
                <a:spcPts val="0"/>
              </a:spcAft>
              <a:buSzPts val="3600"/>
              <a:buNone/>
              <a:defRPr/>
            </a:lvl3pPr>
            <a:lvl4pPr lvl="3" rtl="0">
              <a:spcBef>
                <a:spcPts val="0"/>
              </a:spcBef>
              <a:spcAft>
                <a:spcPts val="0"/>
              </a:spcAft>
              <a:buSzPts val="3600"/>
              <a:buNone/>
              <a:defRPr/>
            </a:lvl4pPr>
            <a:lvl5pPr lvl="4" rtl="0">
              <a:spcBef>
                <a:spcPts val="0"/>
              </a:spcBef>
              <a:spcAft>
                <a:spcPts val="0"/>
              </a:spcAft>
              <a:buSzPts val="3600"/>
              <a:buNone/>
              <a:defRPr/>
            </a:lvl5pPr>
            <a:lvl6pPr lvl="5" rtl="0">
              <a:spcBef>
                <a:spcPts val="0"/>
              </a:spcBef>
              <a:spcAft>
                <a:spcPts val="0"/>
              </a:spcAft>
              <a:buSzPts val="3600"/>
              <a:buNone/>
              <a:defRPr/>
            </a:lvl6pPr>
            <a:lvl7pPr lvl="6" rtl="0">
              <a:spcBef>
                <a:spcPts val="0"/>
              </a:spcBef>
              <a:spcAft>
                <a:spcPts val="0"/>
              </a:spcAft>
              <a:buSzPts val="3600"/>
              <a:buNone/>
              <a:defRPr/>
            </a:lvl7pPr>
            <a:lvl8pPr lvl="7" rtl="0">
              <a:spcBef>
                <a:spcPts val="0"/>
              </a:spcBef>
              <a:spcAft>
                <a:spcPts val="0"/>
              </a:spcAft>
              <a:buSzPts val="3600"/>
              <a:buNone/>
              <a:defRPr/>
            </a:lvl8pPr>
            <a:lvl9pPr lvl="8" rtl="0">
              <a:spcBef>
                <a:spcPts val="0"/>
              </a:spcBef>
              <a:spcAft>
                <a:spcPts val="0"/>
              </a:spcAft>
              <a:buSzPts val="3600"/>
              <a:buNone/>
              <a:defRPr/>
            </a:lvl9pPr>
          </a:lstStyle>
          <a:p>
            <a:endParaRPr/>
          </a:p>
        </p:txBody>
      </p:sp>
      <p:sp>
        <p:nvSpPr>
          <p:cNvPr id="2122" name="Shape 2122"/>
          <p:cNvSpPr txBox="1">
            <a:spLocks noGrp="1"/>
          </p:cNvSpPr>
          <p:nvPr>
            <p:ph type="body" idx="1"/>
          </p:nvPr>
        </p:nvSpPr>
        <p:spPr>
          <a:xfrm>
            <a:off x="718300" y="2340633"/>
            <a:ext cx="2179200" cy="4125600"/>
          </a:xfrm>
          <a:prstGeom prst="rect">
            <a:avLst/>
          </a:prstGeom>
        </p:spPr>
        <p:txBody>
          <a:bodyPr spcFirstLastPara="1" wrap="square" lIns="91425" tIns="91425" rIns="91425" bIns="91425" anchor="t" anchorCtr="0"/>
          <a:lstStyle>
            <a:lvl1pPr marL="457200" lvl="0" indent="-330200" rtl="0">
              <a:spcBef>
                <a:spcPts val="600"/>
              </a:spcBef>
              <a:spcAft>
                <a:spcPts val="0"/>
              </a:spcAft>
              <a:buSzPts val="1600"/>
              <a:buChar char="▪"/>
              <a:defRPr sz="1600"/>
            </a:lvl1pPr>
            <a:lvl2pPr marL="914400" lvl="1" indent="-330200" rtl="0">
              <a:spcBef>
                <a:spcPts val="0"/>
              </a:spcBef>
              <a:spcAft>
                <a:spcPts val="0"/>
              </a:spcAft>
              <a:buSzPts val="1600"/>
              <a:buChar char="▫"/>
              <a:defRPr sz="1600"/>
            </a:lvl2pPr>
            <a:lvl3pPr marL="1371600" lvl="2" indent="-330200" rtl="0">
              <a:spcBef>
                <a:spcPts val="0"/>
              </a:spcBef>
              <a:spcAft>
                <a:spcPts val="0"/>
              </a:spcAft>
              <a:buSzPts val="1600"/>
              <a:buChar char="▫"/>
              <a:defRPr sz="1600"/>
            </a:lvl3pPr>
            <a:lvl4pPr marL="1828800" lvl="3" indent="-330200" rtl="0">
              <a:spcBef>
                <a:spcPts val="0"/>
              </a:spcBef>
              <a:spcAft>
                <a:spcPts val="0"/>
              </a:spcAft>
              <a:buSzPts val="1600"/>
              <a:buChar char="▫"/>
              <a:defRPr sz="1600"/>
            </a:lvl4pPr>
            <a:lvl5pPr marL="2286000" lvl="4" indent="-330200" rtl="0">
              <a:spcBef>
                <a:spcPts val="0"/>
              </a:spcBef>
              <a:spcAft>
                <a:spcPts val="0"/>
              </a:spcAft>
              <a:buSzPts val="1600"/>
              <a:buChar char="▫"/>
              <a:defRPr sz="1600"/>
            </a:lvl5pPr>
            <a:lvl6pPr marL="2743200" lvl="5" indent="-330200" rtl="0">
              <a:spcBef>
                <a:spcPts val="0"/>
              </a:spcBef>
              <a:spcAft>
                <a:spcPts val="0"/>
              </a:spcAft>
              <a:buSzPts val="1600"/>
              <a:buChar char="▫"/>
              <a:defRPr sz="1600"/>
            </a:lvl6pPr>
            <a:lvl7pPr marL="3200400" lvl="6" indent="-330200" rtl="0">
              <a:spcBef>
                <a:spcPts val="0"/>
              </a:spcBef>
              <a:spcAft>
                <a:spcPts val="0"/>
              </a:spcAft>
              <a:buSzPts val="1600"/>
              <a:buChar char="●"/>
              <a:defRPr sz="1600"/>
            </a:lvl7pPr>
            <a:lvl8pPr marL="3657600" lvl="7" indent="-330200" rtl="0">
              <a:spcBef>
                <a:spcPts val="0"/>
              </a:spcBef>
              <a:spcAft>
                <a:spcPts val="0"/>
              </a:spcAft>
              <a:buSzPts val="1600"/>
              <a:buChar char="○"/>
              <a:defRPr sz="1600"/>
            </a:lvl8pPr>
            <a:lvl9pPr marL="4114800" lvl="8" indent="-330200" rtl="0">
              <a:spcBef>
                <a:spcPts val="0"/>
              </a:spcBef>
              <a:spcAft>
                <a:spcPts val="0"/>
              </a:spcAft>
              <a:buSzPts val="1600"/>
              <a:buChar char="■"/>
              <a:defRPr sz="1600"/>
            </a:lvl9pPr>
          </a:lstStyle>
          <a:p>
            <a:endParaRPr/>
          </a:p>
        </p:txBody>
      </p:sp>
      <p:sp>
        <p:nvSpPr>
          <p:cNvPr id="2123" name="Shape 2123"/>
          <p:cNvSpPr txBox="1">
            <a:spLocks noGrp="1"/>
          </p:cNvSpPr>
          <p:nvPr>
            <p:ph type="body" idx="2"/>
          </p:nvPr>
        </p:nvSpPr>
        <p:spPr>
          <a:xfrm>
            <a:off x="3009263" y="2340633"/>
            <a:ext cx="2179200" cy="4125600"/>
          </a:xfrm>
          <a:prstGeom prst="rect">
            <a:avLst/>
          </a:prstGeom>
        </p:spPr>
        <p:txBody>
          <a:bodyPr spcFirstLastPara="1" wrap="square" lIns="91425" tIns="91425" rIns="91425" bIns="91425" anchor="t" anchorCtr="0"/>
          <a:lstStyle>
            <a:lvl1pPr marL="457200" lvl="0" indent="-330200" rtl="0">
              <a:spcBef>
                <a:spcPts val="600"/>
              </a:spcBef>
              <a:spcAft>
                <a:spcPts val="0"/>
              </a:spcAft>
              <a:buSzPts val="1600"/>
              <a:buChar char="▪"/>
              <a:defRPr sz="1600"/>
            </a:lvl1pPr>
            <a:lvl2pPr marL="914400" lvl="1" indent="-330200" rtl="0">
              <a:spcBef>
                <a:spcPts val="0"/>
              </a:spcBef>
              <a:spcAft>
                <a:spcPts val="0"/>
              </a:spcAft>
              <a:buSzPts val="1600"/>
              <a:buChar char="▫"/>
              <a:defRPr sz="1600"/>
            </a:lvl2pPr>
            <a:lvl3pPr marL="1371600" lvl="2" indent="-330200" rtl="0">
              <a:spcBef>
                <a:spcPts val="0"/>
              </a:spcBef>
              <a:spcAft>
                <a:spcPts val="0"/>
              </a:spcAft>
              <a:buSzPts val="1600"/>
              <a:buChar char="▫"/>
              <a:defRPr sz="1600"/>
            </a:lvl3pPr>
            <a:lvl4pPr marL="1828800" lvl="3" indent="-330200" rtl="0">
              <a:spcBef>
                <a:spcPts val="0"/>
              </a:spcBef>
              <a:spcAft>
                <a:spcPts val="0"/>
              </a:spcAft>
              <a:buSzPts val="1600"/>
              <a:buChar char="▫"/>
              <a:defRPr sz="1600"/>
            </a:lvl4pPr>
            <a:lvl5pPr marL="2286000" lvl="4" indent="-330200" rtl="0">
              <a:spcBef>
                <a:spcPts val="0"/>
              </a:spcBef>
              <a:spcAft>
                <a:spcPts val="0"/>
              </a:spcAft>
              <a:buSzPts val="1600"/>
              <a:buChar char="▫"/>
              <a:defRPr sz="1600"/>
            </a:lvl5pPr>
            <a:lvl6pPr marL="2743200" lvl="5" indent="-330200" rtl="0">
              <a:spcBef>
                <a:spcPts val="0"/>
              </a:spcBef>
              <a:spcAft>
                <a:spcPts val="0"/>
              </a:spcAft>
              <a:buSzPts val="1600"/>
              <a:buChar char="▫"/>
              <a:defRPr sz="1600"/>
            </a:lvl6pPr>
            <a:lvl7pPr marL="3200400" lvl="6" indent="-330200" rtl="0">
              <a:spcBef>
                <a:spcPts val="0"/>
              </a:spcBef>
              <a:spcAft>
                <a:spcPts val="0"/>
              </a:spcAft>
              <a:buSzPts val="1600"/>
              <a:buChar char="●"/>
              <a:defRPr sz="1600"/>
            </a:lvl7pPr>
            <a:lvl8pPr marL="3657600" lvl="7" indent="-330200" rtl="0">
              <a:spcBef>
                <a:spcPts val="0"/>
              </a:spcBef>
              <a:spcAft>
                <a:spcPts val="0"/>
              </a:spcAft>
              <a:buSzPts val="1600"/>
              <a:buChar char="○"/>
              <a:defRPr sz="1600"/>
            </a:lvl8pPr>
            <a:lvl9pPr marL="4114800" lvl="8" indent="-330200" rtl="0">
              <a:spcBef>
                <a:spcPts val="0"/>
              </a:spcBef>
              <a:spcAft>
                <a:spcPts val="0"/>
              </a:spcAft>
              <a:buSzPts val="1600"/>
              <a:buChar char="■"/>
              <a:defRPr sz="1600"/>
            </a:lvl9pPr>
          </a:lstStyle>
          <a:p>
            <a:endParaRPr/>
          </a:p>
        </p:txBody>
      </p:sp>
      <p:sp>
        <p:nvSpPr>
          <p:cNvPr id="2124" name="Shape 2124"/>
          <p:cNvSpPr txBox="1">
            <a:spLocks noGrp="1"/>
          </p:cNvSpPr>
          <p:nvPr>
            <p:ph type="body" idx="3"/>
          </p:nvPr>
        </p:nvSpPr>
        <p:spPr>
          <a:xfrm>
            <a:off x="5300226" y="2340633"/>
            <a:ext cx="2179200" cy="4125600"/>
          </a:xfrm>
          <a:prstGeom prst="rect">
            <a:avLst/>
          </a:prstGeom>
        </p:spPr>
        <p:txBody>
          <a:bodyPr spcFirstLastPara="1" wrap="square" lIns="91425" tIns="91425" rIns="91425" bIns="91425" anchor="t" anchorCtr="0"/>
          <a:lstStyle>
            <a:lvl1pPr marL="457200" lvl="0" indent="-330200" rtl="0">
              <a:spcBef>
                <a:spcPts val="600"/>
              </a:spcBef>
              <a:spcAft>
                <a:spcPts val="0"/>
              </a:spcAft>
              <a:buSzPts val="1600"/>
              <a:buChar char="▪"/>
              <a:defRPr sz="1600"/>
            </a:lvl1pPr>
            <a:lvl2pPr marL="914400" lvl="1" indent="-330200" rtl="0">
              <a:spcBef>
                <a:spcPts val="0"/>
              </a:spcBef>
              <a:spcAft>
                <a:spcPts val="0"/>
              </a:spcAft>
              <a:buSzPts val="1600"/>
              <a:buChar char="▫"/>
              <a:defRPr sz="1600"/>
            </a:lvl2pPr>
            <a:lvl3pPr marL="1371600" lvl="2" indent="-330200" rtl="0">
              <a:spcBef>
                <a:spcPts val="0"/>
              </a:spcBef>
              <a:spcAft>
                <a:spcPts val="0"/>
              </a:spcAft>
              <a:buSzPts val="1600"/>
              <a:buChar char="▫"/>
              <a:defRPr sz="1600"/>
            </a:lvl3pPr>
            <a:lvl4pPr marL="1828800" lvl="3" indent="-330200" rtl="0">
              <a:spcBef>
                <a:spcPts val="0"/>
              </a:spcBef>
              <a:spcAft>
                <a:spcPts val="0"/>
              </a:spcAft>
              <a:buSzPts val="1600"/>
              <a:buChar char="▫"/>
              <a:defRPr sz="1600"/>
            </a:lvl4pPr>
            <a:lvl5pPr marL="2286000" lvl="4" indent="-330200" rtl="0">
              <a:spcBef>
                <a:spcPts val="0"/>
              </a:spcBef>
              <a:spcAft>
                <a:spcPts val="0"/>
              </a:spcAft>
              <a:buSzPts val="1600"/>
              <a:buChar char="▫"/>
              <a:defRPr sz="1600"/>
            </a:lvl5pPr>
            <a:lvl6pPr marL="2743200" lvl="5" indent="-330200" rtl="0">
              <a:spcBef>
                <a:spcPts val="0"/>
              </a:spcBef>
              <a:spcAft>
                <a:spcPts val="0"/>
              </a:spcAft>
              <a:buSzPts val="1600"/>
              <a:buChar char="▫"/>
              <a:defRPr sz="1600"/>
            </a:lvl6pPr>
            <a:lvl7pPr marL="3200400" lvl="6" indent="-330200" rtl="0">
              <a:spcBef>
                <a:spcPts val="0"/>
              </a:spcBef>
              <a:spcAft>
                <a:spcPts val="0"/>
              </a:spcAft>
              <a:buSzPts val="1600"/>
              <a:buChar char="●"/>
              <a:defRPr sz="1600"/>
            </a:lvl7pPr>
            <a:lvl8pPr marL="3657600" lvl="7" indent="-330200" rtl="0">
              <a:spcBef>
                <a:spcPts val="0"/>
              </a:spcBef>
              <a:spcAft>
                <a:spcPts val="0"/>
              </a:spcAft>
              <a:buSzPts val="1600"/>
              <a:buChar char="○"/>
              <a:defRPr sz="1600"/>
            </a:lvl8pPr>
            <a:lvl9pPr marL="4114800" lvl="8" indent="-330200" rtl="0">
              <a:spcBef>
                <a:spcPts val="0"/>
              </a:spcBef>
              <a:spcAft>
                <a:spcPts val="0"/>
              </a:spcAft>
              <a:buSzPts val="1600"/>
              <a:buChar char="■"/>
              <a:defRPr sz="1600"/>
            </a:lvl9pPr>
          </a:lstStyle>
          <a:p>
            <a:endParaRPr/>
          </a:p>
        </p:txBody>
      </p:sp>
      <p:grpSp>
        <p:nvGrpSpPr>
          <p:cNvPr id="2125" name="Shape 2125"/>
          <p:cNvGrpSpPr/>
          <p:nvPr/>
        </p:nvGrpSpPr>
        <p:grpSpPr>
          <a:xfrm rot="10800000">
            <a:off x="8851487" y="38276"/>
            <a:ext cx="264012" cy="6781736"/>
            <a:chOff x="5307800" y="238125"/>
            <a:chExt cx="271925" cy="5238750"/>
          </a:xfrm>
        </p:grpSpPr>
        <p:sp>
          <p:nvSpPr>
            <p:cNvPr id="2126" name="Shape 2126"/>
            <p:cNvSpPr/>
            <p:nvPr/>
          </p:nvSpPr>
          <p:spPr>
            <a:xfrm>
              <a:off x="5307800" y="238125"/>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27" name="Shape 2127"/>
            <p:cNvSpPr/>
            <p:nvPr/>
          </p:nvSpPr>
          <p:spPr>
            <a:xfrm>
              <a:off x="5307800" y="388625"/>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28" name="Shape 2128"/>
            <p:cNvSpPr/>
            <p:nvPr/>
          </p:nvSpPr>
          <p:spPr>
            <a:xfrm>
              <a:off x="5307800" y="539125"/>
              <a:ext cx="121425" cy="121425"/>
            </a:xfrm>
            <a:custGeom>
              <a:avLst/>
              <a:gdLst/>
              <a:ahLst/>
              <a:cxnLst/>
              <a:rect l="0" t="0" r="0" b="0"/>
              <a:pathLst>
                <a:path w="4857" h="4857"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29" name="Shape 2129"/>
            <p:cNvSpPr/>
            <p:nvPr/>
          </p:nvSpPr>
          <p:spPr>
            <a:xfrm>
              <a:off x="5307800" y="689650"/>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30" name="Shape 2130"/>
            <p:cNvSpPr/>
            <p:nvPr/>
          </p:nvSpPr>
          <p:spPr>
            <a:xfrm>
              <a:off x="5307800" y="840150"/>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31" name="Shape 2131"/>
            <p:cNvSpPr/>
            <p:nvPr/>
          </p:nvSpPr>
          <p:spPr>
            <a:xfrm>
              <a:off x="5307800" y="990675"/>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32" name="Shape 2132"/>
            <p:cNvSpPr/>
            <p:nvPr/>
          </p:nvSpPr>
          <p:spPr>
            <a:xfrm>
              <a:off x="5307800" y="1141175"/>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33" name="Shape 2133"/>
            <p:cNvSpPr/>
            <p:nvPr/>
          </p:nvSpPr>
          <p:spPr>
            <a:xfrm>
              <a:off x="5307800" y="1291700"/>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34" name="Shape 2134"/>
            <p:cNvSpPr/>
            <p:nvPr/>
          </p:nvSpPr>
          <p:spPr>
            <a:xfrm>
              <a:off x="5307800" y="1442200"/>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35" name="Shape 2135"/>
            <p:cNvSpPr/>
            <p:nvPr/>
          </p:nvSpPr>
          <p:spPr>
            <a:xfrm>
              <a:off x="5307800" y="1592700"/>
              <a:ext cx="121425" cy="121425"/>
            </a:xfrm>
            <a:custGeom>
              <a:avLst/>
              <a:gdLst/>
              <a:ahLst/>
              <a:cxnLst/>
              <a:rect l="0" t="0" r="0" b="0"/>
              <a:pathLst>
                <a:path w="4857" h="4857"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36" name="Shape 2136"/>
            <p:cNvSpPr/>
            <p:nvPr/>
          </p:nvSpPr>
          <p:spPr>
            <a:xfrm>
              <a:off x="5307800" y="1743225"/>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37" name="Shape 2137"/>
            <p:cNvSpPr/>
            <p:nvPr/>
          </p:nvSpPr>
          <p:spPr>
            <a:xfrm>
              <a:off x="5307800" y="1893725"/>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38" name="Shape 2138"/>
            <p:cNvSpPr/>
            <p:nvPr/>
          </p:nvSpPr>
          <p:spPr>
            <a:xfrm>
              <a:off x="5307800" y="2044250"/>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39" name="Shape 2139"/>
            <p:cNvSpPr/>
            <p:nvPr/>
          </p:nvSpPr>
          <p:spPr>
            <a:xfrm>
              <a:off x="5307800" y="2194750"/>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40" name="Shape 2140"/>
            <p:cNvSpPr/>
            <p:nvPr/>
          </p:nvSpPr>
          <p:spPr>
            <a:xfrm>
              <a:off x="5307800" y="2345275"/>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41" name="Shape 2141"/>
            <p:cNvSpPr/>
            <p:nvPr/>
          </p:nvSpPr>
          <p:spPr>
            <a:xfrm>
              <a:off x="5307800" y="2495775"/>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42" name="Shape 2142"/>
            <p:cNvSpPr/>
            <p:nvPr/>
          </p:nvSpPr>
          <p:spPr>
            <a:xfrm>
              <a:off x="5307800" y="2646275"/>
              <a:ext cx="121425" cy="121425"/>
            </a:xfrm>
            <a:custGeom>
              <a:avLst/>
              <a:gdLst/>
              <a:ahLst/>
              <a:cxnLst/>
              <a:rect l="0" t="0" r="0" b="0"/>
              <a:pathLst>
                <a:path w="4857" h="4857"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43" name="Shape 2143"/>
            <p:cNvSpPr/>
            <p:nvPr/>
          </p:nvSpPr>
          <p:spPr>
            <a:xfrm>
              <a:off x="5307800" y="2796800"/>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44" name="Shape 2144"/>
            <p:cNvSpPr/>
            <p:nvPr/>
          </p:nvSpPr>
          <p:spPr>
            <a:xfrm>
              <a:off x="5307800" y="2947300"/>
              <a:ext cx="121425" cy="121425"/>
            </a:xfrm>
            <a:custGeom>
              <a:avLst/>
              <a:gdLst/>
              <a:ahLst/>
              <a:cxnLst/>
              <a:rect l="0" t="0" r="0" b="0"/>
              <a:pathLst>
                <a:path w="4857" h="4857"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45" name="Shape 2145"/>
            <p:cNvSpPr/>
            <p:nvPr/>
          </p:nvSpPr>
          <p:spPr>
            <a:xfrm>
              <a:off x="5307800" y="3097825"/>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46" name="Shape 2146"/>
            <p:cNvSpPr/>
            <p:nvPr/>
          </p:nvSpPr>
          <p:spPr>
            <a:xfrm>
              <a:off x="5307800" y="3248325"/>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47" name="Shape 2147"/>
            <p:cNvSpPr/>
            <p:nvPr/>
          </p:nvSpPr>
          <p:spPr>
            <a:xfrm>
              <a:off x="5307800" y="3398850"/>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48" name="Shape 2148"/>
            <p:cNvSpPr/>
            <p:nvPr/>
          </p:nvSpPr>
          <p:spPr>
            <a:xfrm>
              <a:off x="5307800" y="3549350"/>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49" name="Shape 2149"/>
            <p:cNvSpPr/>
            <p:nvPr/>
          </p:nvSpPr>
          <p:spPr>
            <a:xfrm>
              <a:off x="5307800" y="3699875"/>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50" name="Shape 2150"/>
            <p:cNvSpPr/>
            <p:nvPr/>
          </p:nvSpPr>
          <p:spPr>
            <a:xfrm>
              <a:off x="5307800" y="3850375"/>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51" name="Shape 2151"/>
            <p:cNvSpPr/>
            <p:nvPr/>
          </p:nvSpPr>
          <p:spPr>
            <a:xfrm>
              <a:off x="5307800" y="4000875"/>
              <a:ext cx="121425" cy="121425"/>
            </a:xfrm>
            <a:custGeom>
              <a:avLst/>
              <a:gdLst/>
              <a:ahLst/>
              <a:cxnLst/>
              <a:rect l="0" t="0" r="0" b="0"/>
              <a:pathLst>
                <a:path w="4857" h="4857"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52" name="Shape 2152"/>
            <p:cNvSpPr/>
            <p:nvPr/>
          </p:nvSpPr>
          <p:spPr>
            <a:xfrm>
              <a:off x="5307800" y="4151400"/>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53" name="Shape 2153"/>
            <p:cNvSpPr/>
            <p:nvPr/>
          </p:nvSpPr>
          <p:spPr>
            <a:xfrm>
              <a:off x="5307800" y="4301900"/>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54" name="Shape 2154"/>
            <p:cNvSpPr/>
            <p:nvPr/>
          </p:nvSpPr>
          <p:spPr>
            <a:xfrm>
              <a:off x="5307800" y="4452425"/>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55" name="Shape 2155"/>
            <p:cNvSpPr/>
            <p:nvPr/>
          </p:nvSpPr>
          <p:spPr>
            <a:xfrm>
              <a:off x="5307800" y="4602925"/>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56" name="Shape 2156"/>
            <p:cNvSpPr/>
            <p:nvPr/>
          </p:nvSpPr>
          <p:spPr>
            <a:xfrm>
              <a:off x="5307800" y="4753450"/>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57" name="Shape 2157"/>
            <p:cNvSpPr/>
            <p:nvPr/>
          </p:nvSpPr>
          <p:spPr>
            <a:xfrm>
              <a:off x="5307800" y="4903950"/>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58" name="Shape 2158"/>
            <p:cNvSpPr/>
            <p:nvPr/>
          </p:nvSpPr>
          <p:spPr>
            <a:xfrm>
              <a:off x="5307800" y="5054450"/>
              <a:ext cx="121425" cy="121425"/>
            </a:xfrm>
            <a:custGeom>
              <a:avLst/>
              <a:gdLst/>
              <a:ahLst/>
              <a:cxnLst/>
              <a:rect l="0" t="0" r="0" b="0"/>
              <a:pathLst>
                <a:path w="4857" h="4857"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59" name="Shape 2159"/>
            <p:cNvSpPr/>
            <p:nvPr/>
          </p:nvSpPr>
          <p:spPr>
            <a:xfrm>
              <a:off x="5307800" y="5204975"/>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60" name="Shape 2160"/>
            <p:cNvSpPr/>
            <p:nvPr/>
          </p:nvSpPr>
          <p:spPr>
            <a:xfrm>
              <a:off x="5307800" y="5355475"/>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61" name="Shape 2161"/>
            <p:cNvSpPr/>
            <p:nvPr/>
          </p:nvSpPr>
          <p:spPr>
            <a:xfrm>
              <a:off x="5458325" y="238125"/>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62" name="Shape 2162"/>
            <p:cNvSpPr/>
            <p:nvPr/>
          </p:nvSpPr>
          <p:spPr>
            <a:xfrm>
              <a:off x="5458325" y="539125"/>
              <a:ext cx="121400" cy="121425"/>
            </a:xfrm>
            <a:custGeom>
              <a:avLst/>
              <a:gdLst/>
              <a:ahLst/>
              <a:cxnLst/>
              <a:rect l="0" t="0" r="0" b="0"/>
              <a:pathLst>
                <a:path w="4856" h="4857" extrusionOk="0">
                  <a:moveTo>
                    <a:pt x="0" y="1"/>
                  </a:moveTo>
                  <a:lnTo>
                    <a:pt x="0"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63" name="Shape 2163"/>
            <p:cNvSpPr/>
            <p:nvPr/>
          </p:nvSpPr>
          <p:spPr>
            <a:xfrm>
              <a:off x="5458325" y="990675"/>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64" name="Shape 2164"/>
            <p:cNvSpPr/>
            <p:nvPr/>
          </p:nvSpPr>
          <p:spPr>
            <a:xfrm>
              <a:off x="5458325" y="1141175"/>
              <a:ext cx="121400" cy="121400"/>
            </a:xfrm>
            <a:custGeom>
              <a:avLst/>
              <a:gdLst/>
              <a:ahLst/>
              <a:cxnLst/>
              <a:rect l="0" t="0" r="0" b="0"/>
              <a:pathLst>
                <a:path w="4856" h="4856" extrusionOk="0">
                  <a:moveTo>
                    <a:pt x="0" y="1"/>
                  </a:moveTo>
                  <a:lnTo>
                    <a:pt x="0"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65" name="Shape 2165"/>
            <p:cNvSpPr/>
            <p:nvPr/>
          </p:nvSpPr>
          <p:spPr>
            <a:xfrm>
              <a:off x="5458325" y="1442200"/>
              <a:ext cx="121400" cy="121400"/>
            </a:xfrm>
            <a:custGeom>
              <a:avLst/>
              <a:gdLst/>
              <a:ahLst/>
              <a:cxnLst/>
              <a:rect l="0" t="0" r="0" b="0"/>
              <a:pathLst>
                <a:path w="4856" h="4856" extrusionOk="0">
                  <a:moveTo>
                    <a:pt x="0" y="0"/>
                  </a:moveTo>
                  <a:lnTo>
                    <a:pt x="0" y="4856"/>
                  </a:lnTo>
                  <a:lnTo>
                    <a:pt x="4856" y="4856"/>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66" name="Shape 2166"/>
            <p:cNvSpPr/>
            <p:nvPr/>
          </p:nvSpPr>
          <p:spPr>
            <a:xfrm>
              <a:off x="5458325" y="1592700"/>
              <a:ext cx="121400" cy="121425"/>
            </a:xfrm>
            <a:custGeom>
              <a:avLst/>
              <a:gdLst/>
              <a:ahLst/>
              <a:cxnLst/>
              <a:rect l="0" t="0" r="0" b="0"/>
              <a:pathLst>
                <a:path w="4856" h="4857" extrusionOk="0">
                  <a:moveTo>
                    <a:pt x="0" y="1"/>
                  </a:moveTo>
                  <a:lnTo>
                    <a:pt x="0"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67" name="Shape 2167"/>
            <p:cNvSpPr/>
            <p:nvPr/>
          </p:nvSpPr>
          <p:spPr>
            <a:xfrm>
              <a:off x="5458325" y="2194750"/>
              <a:ext cx="121400" cy="121400"/>
            </a:xfrm>
            <a:custGeom>
              <a:avLst/>
              <a:gdLst/>
              <a:ahLst/>
              <a:cxnLst/>
              <a:rect l="0" t="0" r="0" b="0"/>
              <a:pathLst>
                <a:path w="4856" h="4856" extrusionOk="0">
                  <a:moveTo>
                    <a:pt x="0" y="1"/>
                  </a:moveTo>
                  <a:lnTo>
                    <a:pt x="0"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68" name="Shape 2168"/>
            <p:cNvSpPr/>
            <p:nvPr/>
          </p:nvSpPr>
          <p:spPr>
            <a:xfrm>
              <a:off x="5458325" y="2345275"/>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69" name="Shape 2169"/>
            <p:cNvSpPr/>
            <p:nvPr/>
          </p:nvSpPr>
          <p:spPr>
            <a:xfrm>
              <a:off x="5458325" y="2495775"/>
              <a:ext cx="121400" cy="121400"/>
            </a:xfrm>
            <a:custGeom>
              <a:avLst/>
              <a:gdLst/>
              <a:ahLst/>
              <a:cxnLst/>
              <a:rect l="0" t="0" r="0" b="0"/>
              <a:pathLst>
                <a:path w="4856" h="4856" extrusionOk="0">
                  <a:moveTo>
                    <a:pt x="0" y="1"/>
                  </a:moveTo>
                  <a:lnTo>
                    <a:pt x="0"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70" name="Shape 2170"/>
            <p:cNvSpPr/>
            <p:nvPr/>
          </p:nvSpPr>
          <p:spPr>
            <a:xfrm>
              <a:off x="5458325" y="2646275"/>
              <a:ext cx="121400" cy="121425"/>
            </a:xfrm>
            <a:custGeom>
              <a:avLst/>
              <a:gdLst/>
              <a:ahLst/>
              <a:cxnLst/>
              <a:rect l="0" t="0" r="0" b="0"/>
              <a:pathLst>
                <a:path w="4856" h="4857" extrusionOk="0">
                  <a:moveTo>
                    <a:pt x="0" y="1"/>
                  </a:moveTo>
                  <a:lnTo>
                    <a:pt x="0"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71" name="Shape 2171"/>
            <p:cNvSpPr/>
            <p:nvPr/>
          </p:nvSpPr>
          <p:spPr>
            <a:xfrm>
              <a:off x="5458325" y="2947300"/>
              <a:ext cx="121400" cy="121425"/>
            </a:xfrm>
            <a:custGeom>
              <a:avLst/>
              <a:gdLst/>
              <a:ahLst/>
              <a:cxnLst/>
              <a:rect l="0" t="0" r="0" b="0"/>
              <a:pathLst>
                <a:path w="4856" h="4857" extrusionOk="0">
                  <a:moveTo>
                    <a:pt x="0" y="1"/>
                  </a:moveTo>
                  <a:lnTo>
                    <a:pt x="0"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72" name="Shape 2172"/>
            <p:cNvSpPr/>
            <p:nvPr/>
          </p:nvSpPr>
          <p:spPr>
            <a:xfrm>
              <a:off x="5458325" y="3248325"/>
              <a:ext cx="121400" cy="121400"/>
            </a:xfrm>
            <a:custGeom>
              <a:avLst/>
              <a:gdLst/>
              <a:ahLst/>
              <a:cxnLst/>
              <a:rect l="0" t="0" r="0" b="0"/>
              <a:pathLst>
                <a:path w="4856" h="4856" extrusionOk="0">
                  <a:moveTo>
                    <a:pt x="0" y="1"/>
                  </a:moveTo>
                  <a:lnTo>
                    <a:pt x="0"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73" name="Shape 2173"/>
            <p:cNvSpPr/>
            <p:nvPr/>
          </p:nvSpPr>
          <p:spPr>
            <a:xfrm>
              <a:off x="5458325" y="3398850"/>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74" name="Shape 2174"/>
            <p:cNvSpPr/>
            <p:nvPr/>
          </p:nvSpPr>
          <p:spPr>
            <a:xfrm>
              <a:off x="5458325" y="3699875"/>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75" name="Shape 2175"/>
            <p:cNvSpPr/>
            <p:nvPr/>
          </p:nvSpPr>
          <p:spPr>
            <a:xfrm>
              <a:off x="5458325" y="3850375"/>
              <a:ext cx="121400" cy="121400"/>
            </a:xfrm>
            <a:custGeom>
              <a:avLst/>
              <a:gdLst/>
              <a:ahLst/>
              <a:cxnLst/>
              <a:rect l="0" t="0" r="0" b="0"/>
              <a:pathLst>
                <a:path w="4856" h="4856" extrusionOk="0">
                  <a:moveTo>
                    <a:pt x="0" y="0"/>
                  </a:moveTo>
                  <a:lnTo>
                    <a:pt x="0" y="4856"/>
                  </a:lnTo>
                  <a:lnTo>
                    <a:pt x="4856" y="4856"/>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76" name="Shape 2176"/>
            <p:cNvSpPr/>
            <p:nvPr/>
          </p:nvSpPr>
          <p:spPr>
            <a:xfrm>
              <a:off x="5458325" y="4000875"/>
              <a:ext cx="121400" cy="121425"/>
            </a:xfrm>
            <a:custGeom>
              <a:avLst/>
              <a:gdLst/>
              <a:ahLst/>
              <a:cxnLst/>
              <a:rect l="0" t="0" r="0" b="0"/>
              <a:pathLst>
                <a:path w="4856" h="4857" extrusionOk="0">
                  <a:moveTo>
                    <a:pt x="0" y="1"/>
                  </a:moveTo>
                  <a:lnTo>
                    <a:pt x="0"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77" name="Shape 2177"/>
            <p:cNvSpPr/>
            <p:nvPr/>
          </p:nvSpPr>
          <p:spPr>
            <a:xfrm>
              <a:off x="5458325" y="4151400"/>
              <a:ext cx="121400" cy="121400"/>
            </a:xfrm>
            <a:custGeom>
              <a:avLst/>
              <a:gdLst/>
              <a:ahLst/>
              <a:cxnLst/>
              <a:rect l="0" t="0" r="0" b="0"/>
              <a:pathLst>
                <a:path w="4856" h="4856" extrusionOk="0">
                  <a:moveTo>
                    <a:pt x="0" y="0"/>
                  </a:moveTo>
                  <a:lnTo>
                    <a:pt x="0" y="4856"/>
                  </a:lnTo>
                  <a:lnTo>
                    <a:pt x="4856" y="4856"/>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78" name="Shape 2178"/>
            <p:cNvSpPr/>
            <p:nvPr/>
          </p:nvSpPr>
          <p:spPr>
            <a:xfrm>
              <a:off x="5458325" y="4602925"/>
              <a:ext cx="121400" cy="121400"/>
            </a:xfrm>
            <a:custGeom>
              <a:avLst/>
              <a:gdLst/>
              <a:ahLst/>
              <a:cxnLst/>
              <a:rect l="0" t="0" r="0" b="0"/>
              <a:pathLst>
                <a:path w="4856" h="4856" extrusionOk="0">
                  <a:moveTo>
                    <a:pt x="0" y="1"/>
                  </a:moveTo>
                  <a:lnTo>
                    <a:pt x="0"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79" name="Shape 2179"/>
            <p:cNvSpPr/>
            <p:nvPr/>
          </p:nvSpPr>
          <p:spPr>
            <a:xfrm>
              <a:off x="5458325" y="4753450"/>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80" name="Shape 2180"/>
            <p:cNvSpPr/>
            <p:nvPr/>
          </p:nvSpPr>
          <p:spPr>
            <a:xfrm>
              <a:off x="5458325" y="5054450"/>
              <a:ext cx="121400" cy="121425"/>
            </a:xfrm>
            <a:custGeom>
              <a:avLst/>
              <a:gdLst/>
              <a:ahLst/>
              <a:cxnLst/>
              <a:rect l="0" t="0" r="0" b="0"/>
              <a:pathLst>
                <a:path w="4856" h="4857" extrusionOk="0">
                  <a:moveTo>
                    <a:pt x="0" y="1"/>
                  </a:moveTo>
                  <a:lnTo>
                    <a:pt x="0"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81" name="Shape 2181"/>
            <p:cNvSpPr/>
            <p:nvPr/>
          </p:nvSpPr>
          <p:spPr>
            <a:xfrm>
              <a:off x="5458325" y="5204975"/>
              <a:ext cx="121400" cy="121400"/>
            </a:xfrm>
            <a:custGeom>
              <a:avLst/>
              <a:gdLst/>
              <a:ahLst/>
              <a:cxnLst/>
              <a:rect l="0" t="0" r="0" b="0"/>
              <a:pathLst>
                <a:path w="4856" h="4856" extrusionOk="0">
                  <a:moveTo>
                    <a:pt x="0" y="0"/>
                  </a:moveTo>
                  <a:lnTo>
                    <a:pt x="0" y="4856"/>
                  </a:lnTo>
                  <a:lnTo>
                    <a:pt x="4856" y="4856"/>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82" name="Shape 2182"/>
            <p:cNvSpPr/>
            <p:nvPr/>
          </p:nvSpPr>
          <p:spPr>
            <a:xfrm>
              <a:off x="5458325" y="5355475"/>
              <a:ext cx="121400" cy="121400"/>
            </a:xfrm>
            <a:custGeom>
              <a:avLst/>
              <a:gdLst/>
              <a:ahLst/>
              <a:cxnLst/>
              <a:rect l="0" t="0" r="0" b="0"/>
              <a:pathLst>
                <a:path w="4856" h="4856" extrusionOk="0">
                  <a:moveTo>
                    <a:pt x="0" y="1"/>
                  </a:moveTo>
                  <a:lnTo>
                    <a:pt x="0"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183" name="Shape 2183"/>
          <p:cNvGrpSpPr/>
          <p:nvPr/>
        </p:nvGrpSpPr>
        <p:grpSpPr>
          <a:xfrm rot="10800000">
            <a:off x="7828572" y="38276"/>
            <a:ext cx="1140783" cy="6781736"/>
            <a:chOff x="5458325" y="238125"/>
            <a:chExt cx="1174975" cy="5238750"/>
          </a:xfrm>
        </p:grpSpPr>
        <p:sp>
          <p:nvSpPr>
            <p:cNvPr id="2184" name="Shape 2184"/>
            <p:cNvSpPr/>
            <p:nvPr/>
          </p:nvSpPr>
          <p:spPr>
            <a:xfrm>
              <a:off x="5458325" y="388625"/>
              <a:ext cx="121400" cy="121400"/>
            </a:xfrm>
            <a:custGeom>
              <a:avLst/>
              <a:gdLst/>
              <a:ahLst/>
              <a:cxnLst/>
              <a:rect l="0" t="0" r="0" b="0"/>
              <a:pathLst>
                <a:path w="4856" h="4856" extrusionOk="0">
                  <a:moveTo>
                    <a:pt x="0" y="0"/>
                  </a:moveTo>
                  <a:lnTo>
                    <a:pt x="0" y="4856"/>
                  </a:lnTo>
                  <a:lnTo>
                    <a:pt x="4856" y="4856"/>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85" name="Shape 2185"/>
            <p:cNvSpPr/>
            <p:nvPr/>
          </p:nvSpPr>
          <p:spPr>
            <a:xfrm>
              <a:off x="5458325" y="689650"/>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86" name="Shape 2186"/>
            <p:cNvSpPr/>
            <p:nvPr/>
          </p:nvSpPr>
          <p:spPr>
            <a:xfrm>
              <a:off x="5458325" y="840150"/>
              <a:ext cx="121400" cy="121400"/>
            </a:xfrm>
            <a:custGeom>
              <a:avLst/>
              <a:gdLst/>
              <a:ahLst/>
              <a:cxnLst/>
              <a:rect l="0" t="0" r="0" b="0"/>
              <a:pathLst>
                <a:path w="4856" h="4856" extrusionOk="0">
                  <a:moveTo>
                    <a:pt x="0" y="1"/>
                  </a:moveTo>
                  <a:lnTo>
                    <a:pt x="0"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87" name="Shape 2187"/>
            <p:cNvSpPr/>
            <p:nvPr/>
          </p:nvSpPr>
          <p:spPr>
            <a:xfrm>
              <a:off x="5458325" y="1291700"/>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88" name="Shape 2188"/>
            <p:cNvSpPr/>
            <p:nvPr/>
          </p:nvSpPr>
          <p:spPr>
            <a:xfrm>
              <a:off x="5458325" y="1743225"/>
              <a:ext cx="121400" cy="121400"/>
            </a:xfrm>
            <a:custGeom>
              <a:avLst/>
              <a:gdLst/>
              <a:ahLst/>
              <a:cxnLst/>
              <a:rect l="0" t="0" r="0" b="0"/>
              <a:pathLst>
                <a:path w="4856" h="4856" extrusionOk="0">
                  <a:moveTo>
                    <a:pt x="0" y="0"/>
                  </a:moveTo>
                  <a:lnTo>
                    <a:pt x="0" y="4856"/>
                  </a:lnTo>
                  <a:lnTo>
                    <a:pt x="4856" y="4856"/>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89" name="Shape 2189"/>
            <p:cNvSpPr/>
            <p:nvPr/>
          </p:nvSpPr>
          <p:spPr>
            <a:xfrm>
              <a:off x="5458325" y="1893725"/>
              <a:ext cx="121400" cy="121400"/>
            </a:xfrm>
            <a:custGeom>
              <a:avLst/>
              <a:gdLst/>
              <a:ahLst/>
              <a:cxnLst/>
              <a:rect l="0" t="0" r="0" b="0"/>
              <a:pathLst>
                <a:path w="4856" h="4856" extrusionOk="0">
                  <a:moveTo>
                    <a:pt x="0" y="1"/>
                  </a:moveTo>
                  <a:lnTo>
                    <a:pt x="0"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90" name="Shape 2190"/>
            <p:cNvSpPr/>
            <p:nvPr/>
          </p:nvSpPr>
          <p:spPr>
            <a:xfrm>
              <a:off x="5458325" y="2044250"/>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91" name="Shape 2191"/>
            <p:cNvSpPr/>
            <p:nvPr/>
          </p:nvSpPr>
          <p:spPr>
            <a:xfrm>
              <a:off x="5458325" y="2796800"/>
              <a:ext cx="121400" cy="121400"/>
            </a:xfrm>
            <a:custGeom>
              <a:avLst/>
              <a:gdLst/>
              <a:ahLst/>
              <a:cxnLst/>
              <a:rect l="0" t="0" r="0" b="0"/>
              <a:pathLst>
                <a:path w="4856" h="4856" extrusionOk="0">
                  <a:moveTo>
                    <a:pt x="0" y="0"/>
                  </a:moveTo>
                  <a:lnTo>
                    <a:pt x="0" y="4856"/>
                  </a:lnTo>
                  <a:lnTo>
                    <a:pt x="4856" y="4856"/>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92" name="Shape 2192"/>
            <p:cNvSpPr/>
            <p:nvPr/>
          </p:nvSpPr>
          <p:spPr>
            <a:xfrm>
              <a:off x="5458325" y="3097825"/>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93" name="Shape 2193"/>
            <p:cNvSpPr/>
            <p:nvPr/>
          </p:nvSpPr>
          <p:spPr>
            <a:xfrm>
              <a:off x="5458325" y="3549350"/>
              <a:ext cx="121400" cy="121400"/>
            </a:xfrm>
            <a:custGeom>
              <a:avLst/>
              <a:gdLst/>
              <a:ahLst/>
              <a:cxnLst/>
              <a:rect l="0" t="0" r="0" b="0"/>
              <a:pathLst>
                <a:path w="4856" h="4856" extrusionOk="0">
                  <a:moveTo>
                    <a:pt x="0" y="1"/>
                  </a:moveTo>
                  <a:lnTo>
                    <a:pt x="0"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94" name="Shape 2194"/>
            <p:cNvSpPr/>
            <p:nvPr/>
          </p:nvSpPr>
          <p:spPr>
            <a:xfrm>
              <a:off x="5458325" y="4301900"/>
              <a:ext cx="121400" cy="121400"/>
            </a:xfrm>
            <a:custGeom>
              <a:avLst/>
              <a:gdLst/>
              <a:ahLst/>
              <a:cxnLst/>
              <a:rect l="0" t="0" r="0" b="0"/>
              <a:pathLst>
                <a:path w="4856" h="4856" extrusionOk="0">
                  <a:moveTo>
                    <a:pt x="0" y="1"/>
                  </a:moveTo>
                  <a:lnTo>
                    <a:pt x="0"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95" name="Shape 2195"/>
            <p:cNvSpPr/>
            <p:nvPr/>
          </p:nvSpPr>
          <p:spPr>
            <a:xfrm>
              <a:off x="5458325" y="4452425"/>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96" name="Shape 2196"/>
            <p:cNvSpPr/>
            <p:nvPr/>
          </p:nvSpPr>
          <p:spPr>
            <a:xfrm>
              <a:off x="5458325" y="4903950"/>
              <a:ext cx="121400" cy="121400"/>
            </a:xfrm>
            <a:custGeom>
              <a:avLst/>
              <a:gdLst/>
              <a:ahLst/>
              <a:cxnLst/>
              <a:rect l="0" t="0" r="0" b="0"/>
              <a:pathLst>
                <a:path w="4856" h="4856" extrusionOk="0">
                  <a:moveTo>
                    <a:pt x="0" y="1"/>
                  </a:moveTo>
                  <a:lnTo>
                    <a:pt x="0"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97" name="Shape 2197"/>
            <p:cNvSpPr/>
            <p:nvPr/>
          </p:nvSpPr>
          <p:spPr>
            <a:xfrm>
              <a:off x="5608825" y="23812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98" name="Shape 2198"/>
            <p:cNvSpPr/>
            <p:nvPr/>
          </p:nvSpPr>
          <p:spPr>
            <a:xfrm>
              <a:off x="5608825" y="539125"/>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99" name="Shape 2199"/>
            <p:cNvSpPr/>
            <p:nvPr/>
          </p:nvSpPr>
          <p:spPr>
            <a:xfrm>
              <a:off x="5608825" y="689650"/>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00" name="Shape 2200"/>
            <p:cNvSpPr/>
            <p:nvPr/>
          </p:nvSpPr>
          <p:spPr>
            <a:xfrm>
              <a:off x="5608825" y="840150"/>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01" name="Shape 2201"/>
            <p:cNvSpPr/>
            <p:nvPr/>
          </p:nvSpPr>
          <p:spPr>
            <a:xfrm>
              <a:off x="5608825" y="99067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02" name="Shape 2202"/>
            <p:cNvSpPr/>
            <p:nvPr/>
          </p:nvSpPr>
          <p:spPr>
            <a:xfrm>
              <a:off x="5608825" y="114117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03" name="Shape 2203"/>
            <p:cNvSpPr/>
            <p:nvPr/>
          </p:nvSpPr>
          <p:spPr>
            <a:xfrm>
              <a:off x="5608825" y="1291700"/>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04" name="Shape 2204"/>
            <p:cNvSpPr/>
            <p:nvPr/>
          </p:nvSpPr>
          <p:spPr>
            <a:xfrm>
              <a:off x="5608825" y="1442200"/>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05" name="Shape 2205"/>
            <p:cNvSpPr/>
            <p:nvPr/>
          </p:nvSpPr>
          <p:spPr>
            <a:xfrm>
              <a:off x="5608825" y="1592700"/>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06" name="Shape 2206"/>
            <p:cNvSpPr/>
            <p:nvPr/>
          </p:nvSpPr>
          <p:spPr>
            <a:xfrm>
              <a:off x="5608825" y="1743225"/>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07" name="Shape 2207"/>
            <p:cNvSpPr/>
            <p:nvPr/>
          </p:nvSpPr>
          <p:spPr>
            <a:xfrm>
              <a:off x="5608825" y="189372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08" name="Shape 2208"/>
            <p:cNvSpPr/>
            <p:nvPr/>
          </p:nvSpPr>
          <p:spPr>
            <a:xfrm>
              <a:off x="5608825" y="2044250"/>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09" name="Shape 2209"/>
            <p:cNvSpPr/>
            <p:nvPr/>
          </p:nvSpPr>
          <p:spPr>
            <a:xfrm>
              <a:off x="5608825" y="2194750"/>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10" name="Shape 2210"/>
            <p:cNvSpPr/>
            <p:nvPr/>
          </p:nvSpPr>
          <p:spPr>
            <a:xfrm>
              <a:off x="5608825" y="249577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11" name="Shape 2211"/>
            <p:cNvSpPr/>
            <p:nvPr/>
          </p:nvSpPr>
          <p:spPr>
            <a:xfrm>
              <a:off x="5608825" y="2646275"/>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12" name="Shape 2212"/>
            <p:cNvSpPr/>
            <p:nvPr/>
          </p:nvSpPr>
          <p:spPr>
            <a:xfrm>
              <a:off x="5608825" y="2947300"/>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13" name="Shape 2213"/>
            <p:cNvSpPr/>
            <p:nvPr/>
          </p:nvSpPr>
          <p:spPr>
            <a:xfrm>
              <a:off x="5608825" y="309782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14" name="Shape 2214"/>
            <p:cNvSpPr/>
            <p:nvPr/>
          </p:nvSpPr>
          <p:spPr>
            <a:xfrm>
              <a:off x="5608825" y="324832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15" name="Shape 2215"/>
            <p:cNvSpPr/>
            <p:nvPr/>
          </p:nvSpPr>
          <p:spPr>
            <a:xfrm>
              <a:off x="5608825" y="3398850"/>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16" name="Shape 2216"/>
            <p:cNvSpPr/>
            <p:nvPr/>
          </p:nvSpPr>
          <p:spPr>
            <a:xfrm>
              <a:off x="5608825" y="3549350"/>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17" name="Shape 2217"/>
            <p:cNvSpPr/>
            <p:nvPr/>
          </p:nvSpPr>
          <p:spPr>
            <a:xfrm>
              <a:off x="5608825" y="369987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18" name="Shape 2218"/>
            <p:cNvSpPr/>
            <p:nvPr/>
          </p:nvSpPr>
          <p:spPr>
            <a:xfrm>
              <a:off x="5608825" y="3850375"/>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19" name="Shape 2219"/>
            <p:cNvSpPr/>
            <p:nvPr/>
          </p:nvSpPr>
          <p:spPr>
            <a:xfrm>
              <a:off x="5608825" y="4000875"/>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20" name="Shape 2220"/>
            <p:cNvSpPr/>
            <p:nvPr/>
          </p:nvSpPr>
          <p:spPr>
            <a:xfrm>
              <a:off x="5608825" y="4301900"/>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21" name="Shape 2221"/>
            <p:cNvSpPr/>
            <p:nvPr/>
          </p:nvSpPr>
          <p:spPr>
            <a:xfrm>
              <a:off x="5608825" y="445242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22" name="Shape 2222"/>
            <p:cNvSpPr/>
            <p:nvPr/>
          </p:nvSpPr>
          <p:spPr>
            <a:xfrm>
              <a:off x="5608825" y="460292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23" name="Shape 2223"/>
            <p:cNvSpPr/>
            <p:nvPr/>
          </p:nvSpPr>
          <p:spPr>
            <a:xfrm>
              <a:off x="5608825" y="4753450"/>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24" name="Shape 2224"/>
            <p:cNvSpPr/>
            <p:nvPr/>
          </p:nvSpPr>
          <p:spPr>
            <a:xfrm>
              <a:off x="5608825" y="4903950"/>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25" name="Shape 2225"/>
            <p:cNvSpPr/>
            <p:nvPr/>
          </p:nvSpPr>
          <p:spPr>
            <a:xfrm>
              <a:off x="5608825" y="5054450"/>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26" name="Shape 2226"/>
            <p:cNvSpPr/>
            <p:nvPr/>
          </p:nvSpPr>
          <p:spPr>
            <a:xfrm>
              <a:off x="5608825" y="5204975"/>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27" name="Shape 2227"/>
            <p:cNvSpPr/>
            <p:nvPr/>
          </p:nvSpPr>
          <p:spPr>
            <a:xfrm>
              <a:off x="5608825" y="535547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28" name="Shape 2228"/>
            <p:cNvSpPr/>
            <p:nvPr/>
          </p:nvSpPr>
          <p:spPr>
            <a:xfrm>
              <a:off x="5759350" y="23812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29" name="Shape 2229"/>
            <p:cNvSpPr/>
            <p:nvPr/>
          </p:nvSpPr>
          <p:spPr>
            <a:xfrm>
              <a:off x="5759350" y="840150"/>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30" name="Shape 2230"/>
            <p:cNvSpPr/>
            <p:nvPr/>
          </p:nvSpPr>
          <p:spPr>
            <a:xfrm>
              <a:off x="5759350" y="114117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31" name="Shape 2231"/>
            <p:cNvSpPr/>
            <p:nvPr/>
          </p:nvSpPr>
          <p:spPr>
            <a:xfrm>
              <a:off x="5759350" y="1442200"/>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32" name="Shape 2232"/>
            <p:cNvSpPr/>
            <p:nvPr/>
          </p:nvSpPr>
          <p:spPr>
            <a:xfrm>
              <a:off x="5759350" y="189372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33" name="Shape 2233"/>
            <p:cNvSpPr/>
            <p:nvPr/>
          </p:nvSpPr>
          <p:spPr>
            <a:xfrm>
              <a:off x="5759350" y="249577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34" name="Shape 2234"/>
            <p:cNvSpPr/>
            <p:nvPr/>
          </p:nvSpPr>
          <p:spPr>
            <a:xfrm>
              <a:off x="5759350" y="2646275"/>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35" name="Shape 2235"/>
            <p:cNvSpPr/>
            <p:nvPr/>
          </p:nvSpPr>
          <p:spPr>
            <a:xfrm>
              <a:off x="5759350" y="369987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36" name="Shape 2236"/>
            <p:cNvSpPr/>
            <p:nvPr/>
          </p:nvSpPr>
          <p:spPr>
            <a:xfrm>
              <a:off x="5759350" y="4151400"/>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37" name="Shape 2237"/>
            <p:cNvSpPr/>
            <p:nvPr/>
          </p:nvSpPr>
          <p:spPr>
            <a:xfrm>
              <a:off x="5759350" y="4903950"/>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38" name="Shape 2238"/>
            <p:cNvSpPr/>
            <p:nvPr/>
          </p:nvSpPr>
          <p:spPr>
            <a:xfrm>
              <a:off x="5759350" y="535547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39" name="Shape 2239"/>
            <p:cNvSpPr/>
            <p:nvPr/>
          </p:nvSpPr>
          <p:spPr>
            <a:xfrm>
              <a:off x="5909850" y="689650"/>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40" name="Shape 2240"/>
            <p:cNvSpPr/>
            <p:nvPr/>
          </p:nvSpPr>
          <p:spPr>
            <a:xfrm>
              <a:off x="5909850" y="189372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41" name="Shape 2241"/>
            <p:cNvSpPr/>
            <p:nvPr/>
          </p:nvSpPr>
          <p:spPr>
            <a:xfrm>
              <a:off x="5909850" y="2796800"/>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42" name="Shape 2242"/>
            <p:cNvSpPr/>
            <p:nvPr/>
          </p:nvSpPr>
          <p:spPr>
            <a:xfrm>
              <a:off x="6060375" y="4753450"/>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43" name="Shape 2243"/>
            <p:cNvSpPr/>
            <p:nvPr/>
          </p:nvSpPr>
          <p:spPr>
            <a:xfrm>
              <a:off x="6210875" y="2646275"/>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44" name="Shape 2244"/>
            <p:cNvSpPr/>
            <p:nvPr/>
          </p:nvSpPr>
          <p:spPr>
            <a:xfrm>
              <a:off x="6210875" y="5204975"/>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45" name="Shape 2245"/>
            <p:cNvSpPr/>
            <p:nvPr/>
          </p:nvSpPr>
          <p:spPr>
            <a:xfrm>
              <a:off x="6511900" y="990675"/>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246" name="Shape 2246"/>
          <p:cNvGrpSpPr/>
          <p:nvPr/>
        </p:nvGrpSpPr>
        <p:grpSpPr>
          <a:xfrm rot="10800000">
            <a:off x="7682452" y="38276"/>
            <a:ext cx="994639" cy="6586909"/>
            <a:chOff x="5759350" y="388625"/>
            <a:chExt cx="1024450" cy="5088250"/>
          </a:xfrm>
        </p:grpSpPr>
        <p:sp>
          <p:nvSpPr>
            <p:cNvPr id="2247" name="Shape 2247"/>
            <p:cNvSpPr/>
            <p:nvPr/>
          </p:nvSpPr>
          <p:spPr>
            <a:xfrm>
              <a:off x="5759350" y="539125"/>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48" name="Shape 2248"/>
            <p:cNvSpPr/>
            <p:nvPr/>
          </p:nvSpPr>
          <p:spPr>
            <a:xfrm>
              <a:off x="5759350" y="1291700"/>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49" name="Shape 2249"/>
            <p:cNvSpPr/>
            <p:nvPr/>
          </p:nvSpPr>
          <p:spPr>
            <a:xfrm>
              <a:off x="5759350" y="2796800"/>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50" name="Shape 2250"/>
            <p:cNvSpPr/>
            <p:nvPr/>
          </p:nvSpPr>
          <p:spPr>
            <a:xfrm>
              <a:off x="5759350" y="3398850"/>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51" name="Shape 2251"/>
            <p:cNvSpPr/>
            <p:nvPr/>
          </p:nvSpPr>
          <p:spPr>
            <a:xfrm>
              <a:off x="5759350" y="3549350"/>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52" name="Shape 2252"/>
            <p:cNvSpPr/>
            <p:nvPr/>
          </p:nvSpPr>
          <p:spPr>
            <a:xfrm>
              <a:off x="5759350" y="4301900"/>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53" name="Shape 2253"/>
            <p:cNvSpPr/>
            <p:nvPr/>
          </p:nvSpPr>
          <p:spPr>
            <a:xfrm>
              <a:off x="5759350" y="5204975"/>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54" name="Shape 2254"/>
            <p:cNvSpPr/>
            <p:nvPr/>
          </p:nvSpPr>
          <p:spPr>
            <a:xfrm>
              <a:off x="5909850" y="388625"/>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55" name="Shape 2255"/>
            <p:cNvSpPr/>
            <p:nvPr/>
          </p:nvSpPr>
          <p:spPr>
            <a:xfrm>
              <a:off x="5909850" y="114117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56" name="Shape 2256"/>
            <p:cNvSpPr/>
            <p:nvPr/>
          </p:nvSpPr>
          <p:spPr>
            <a:xfrm>
              <a:off x="5909850" y="1291700"/>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57" name="Shape 2257"/>
            <p:cNvSpPr/>
            <p:nvPr/>
          </p:nvSpPr>
          <p:spPr>
            <a:xfrm>
              <a:off x="5909850" y="1442200"/>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58" name="Shape 2258"/>
            <p:cNvSpPr/>
            <p:nvPr/>
          </p:nvSpPr>
          <p:spPr>
            <a:xfrm>
              <a:off x="5909850" y="1743225"/>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59" name="Shape 2259"/>
            <p:cNvSpPr/>
            <p:nvPr/>
          </p:nvSpPr>
          <p:spPr>
            <a:xfrm>
              <a:off x="5909850" y="2044250"/>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60" name="Shape 2260"/>
            <p:cNvSpPr/>
            <p:nvPr/>
          </p:nvSpPr>
          <p:spPr>
            <a:xfrm>
              <a:off x="5909850" y="2646275"/>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61" name="Shape 2261"/>
            <p:cNvSpPr/>
            <p:nvPr/>
          </p:nvSpPr>
          <p:spPr>
            <a:xfrm>
              <a:off x="5909850" y="2947300"/>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62" name="Shape 2262"/>
            <p:cNvSpPr/>
            <p:nvPr/>
          </p:nvSpPr>
          <p:spPr>
            <a:xfrm>
              <a:off x="5909850" y="309782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63" name="Shape 2263"/>
            <p:cNvSpPr/>
            <p:nvPr/>
          </p:nvSpPr>
          <p:spPr>
            <a:xfrm>
              <a:off x="5909850" y="324832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64" name="Shape 2264"/>
            <p:cNvSpPr/>
            <p:nvPr/>
          </p:nvSpPr>
          <p:spPr>
            <a:xfrm>
              <a:off x="5909850" y="3549350"/>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65" name="Shape 2265"/>
            <p:cNvSpPr/>
            <p:nvPr/>
          </p:nvSpPr>
          <p:spPr>
            <a:xfrm>
              <a:off x="5909850" y="369987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66" name="Shape 2266"/>
            <p:cNvSpPr/>
            <p:nvPr/>
          </p:nvSpPr>
          <p:spPr>
            <a:xfrm>
              <a:off x="5909850" y="3850375"/>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67" name="Shape 2267"/>
            <p:cNvSpPr/>
            <p:nvPr/>
          </p:nvSpPr>
          <p:spPr>
            <a:xfrm>
              <a:off x="5909850" y="4000875"/>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68" name="Shape 2268"/>
            <p:cNvSpPr/>
            <p:nvPr/>
          </p:nvSpPr>
          <p:spPr>
            <a:xfrm>
              <a:off x="5909850" y="4301900"/>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69" name="Shape 2269"/>
            <p:cNvSpPr/>
            <p:nvPr/>
          </p:nvSpPr>
          <p:spPr>
            <a:xfrm>
              <a:off x="5909850" y="445242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70" name="Shape 2270"/>
            <p:cNvSpPr/>
            <p:nvPr/>
          </p:nvSpPr>
          <p:spPr>
            <a:xfrm>
              <a:off x="5909850" y="4903950"/>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71" name="Shape 2271"/>
            <p:cNvSpPr/>
            <p:nvPr/>
          </p:nvSpPr>
          <p:spPr>
            <a:xfrm>
              <a:off x="5909850" y="5054450"/>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72" name="Shape 2272"/>
            <p:cNvSpPr/>
            <p:nvPr/>
          </p:nvSpPr>
          <p:spPr>
            <a:xfrm>
              <a:off x="5909850" y="5204975"/>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73" name="Shape 2273"/>
            <p:cNvSpPr/>
            <p:nvPr/>
          </p:nvSpPr>
          <p:spPr>
            <a:xfrm>
              <a:off x="6060375" y="539125"/>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74" name="Shape 2274"/>
            <p:cNvSpPr/>
            <p:nvPr/>
          </p:nvSpPr>
          <p:spPr>
            <a:xfrm>
              <a:off x="6060375" y="689650"/>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75" name="Shape 2275"/>
            <p:cNvSpPr/>
            <p:nvPr/>
          </p:nvSpPr>
          <p:spPr>
            <a:xfrm>
              <a:off x="6060375" y="99067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76" name="Shape 2276"/>
            <p:cNvSpPr/>
            <p:nvPr/>
          </p:nvSpPr>
          <p:spPr>
            <a:xfrm>
              <a:off x="6060375" y="1291700"/>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77" name="Shape 2277"/>
            <p:cNvSpPr/>
            <p:nvPr/>
          </p:nvSpPr>
          <p:spPr>
            <a:xfrm>
              <a:off x="6060375" y="1442200"/>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78" name="Shape 2278"/>
            <p:cNvSpPr/>
            <p:nvPr/>
          </p:nvSpPr>
          <p:spPr>
            <a:xfrm>
              <a:off x="6060375" y="1592700"/>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79" name="Shape 2279"/>
            <p:cNvSpPr/>
            <p:nvPr/>
          </p:nvSpPr>
          <p:spPr>
            <a:xfrm>
              <a:off x="6060375" y="1743225"/>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80" name="Shape 2280"/>
            <p:cNvSpPr/>
            <p:nvPr/>
          </p:nvSpPr>
          <p:spPr>
            <a:xfrm>
              <a:off x="6060375" y="2194750"/>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81" name="Shape 2281"/>
            <p:cNvSpPr/>
            <p:nvPr/>
          </p:nvSpPr>
          <p:spPr>
            <a:xfrm>
              <a:off x="6060375" y="234527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82" name="Shape 2282"/>
            <p:cNvSpPr/>
            <p:nvPr/>
          </p:nvSpPr>
          <p:spPr>
            <a:xfrm>
              <a:off x="6060375" y="249577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83" name="Shape 2283"/>
            <p:cNvSpPr/>
            <p:nvPr/>
          </p:nvSpPr>
          <p:spPr>
            <a:xfrm>
              <a:off x="6060375" y="2646275"/>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84" name="Shape 2284"/>
            <p:cNvSpPr/>
            <p:nvPr/>
          </p:nvSpPr>
          <p:spPr>
            <a:xfrm>
              <a:off x="6060375" y="2796800"/>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85" name="Shape 2285"/>
            <p:cNvSpPr/>
            <p:nvPr/>
          </p:nvSpPr>
          <p:spPr>
            <a:xfrm>
              <a:off x="6060375" y="2947300"/>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86" name="Shape 2286"/>
            <p:cNvSpPr/>
            <p:nvPr/>
          </p:nvSpPr>
          <p:spPr>
            <a:xfrm>
              <a:off x="6060375" y="309782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87" name="Shape 2287"/>
            <p:cNvSpPr/>
            <p:nvPr/>
          </p:nvSpPr>
          <p:spPr>
            <a:xfrm>
              <a:off x="6060375" y="324832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88" name="Shape 2288"/>
            <p:cNvSpPr/>
            <p:nvPr/>
          </p:nvSpPr>
          <p:spPr>
            <a:xfrm>
              <a:off x="6060375" y="3398850"/>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89" name="Shape 2289"/>
            <p:cNvSpPr/>
            <p:nvPr/>
          </p:nvSpPr>
          <p:spPr>
            <a:xfrm>
              <a:off x="6060375" y="3549350"/>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90" name="Shape 2290"/>
            <p:cNvSpPr/>
            <p:nvPr/>
          </p:nvSpPr>
          <p:spPr>
            <a:xfrm>
              <a:off x="6060375" y="3850375"/>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91" name="Shape 2291"/>
            <p:cNvSpPr/>
            <p:nvPr/>
          </p:nvSpPr>
          <p:spPr>
            <a:xfrm>
              <a:off x="6060375" y="4151400"/>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92" name="Shape 2292"/>
            <p:cNvSpPr/>
            <p:nvPr/>
          </p:nvSpPr>
          <p:spPr>
            <a:xfrm>
              <a:off x="6060375" y="4301900"/>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93" name="Shape 2293"/>
            <p:cNvSpPr/>
            <p:nvPr/>
          </p:nvSpPr>
          <p:spPr>
            <a:xfrm>
              <a:off x="6060375" y="445242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94" name="Shape 2294"/>
            <p:cNvSpPr/>
            <p:nvPr/>
          </p:nvSpPr>
          <p:spPr>
            <a:xfrm>
              <a:off x="6060375" y="460292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95" name="Shape 2295"/>
            <p:cNvSpPr/>
            <p:nvPr/>
          </p:nvSpPr>
          <p:spPr>
            <a:xfrm>
              <a:off x="6060375" y="4903950"/>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96" name="Shape 2296"/>
            <p:cNvSpPr/>
            <p:nvPr/>
          </p:nvSpPr>
          <p:spPr>
            <a:xfrm>
              <a:off x="6060375" y="5054450"/>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97" name="Shape 2297"/>
            <p:cNvSpPr/>
            <p:nvPr/>
          </p:nvSpPr>
          <p:spPr>
            <a:xfrm>
              <a:off x="6060375" y="5204975"/>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98" name="Shape 2298"/>
            <p:cNvSpPr/>
            <p:nvPr/>
          </p:nvSpPr>
          <p:spPr>
            <a:xfrm>
              <a:off x="6060375" y="535547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99" name="Shape 2299"/>
            <p:cNvSpPr/>
            <p:nvPr/>
          </p:nvSpPr>
          <p:spPr>
            <a:xfrm>
              <a:off x="6210875" y="539125"/>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00" name="Shape 2300"/>
            <p:cNvSpPr/>
            <p:nvPr/>
          </p:nvSpPr>
          <p:spPr>
            <a:xfrm>
              <a:off x="6210875" y="99067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01" name="Shape 2301"/>
            <p:cNvSpPr/>
            <p:nvPr/>
          </p:nvSpPr>
          <p:spPr>
            <a:xfrm>
              <a:off x="6210875" y="114117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02" name="Shape 2302"/>
            <p:cNvSpPr/>
            <p:nvPr/>
          </p:nvSpPr>
          <p:spPr>
            <a:xfrm>
              <a:off x="6210875" y="1291700"/>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03" name="Shape 2303"/>
            <p:cNvSpPr/>
            <p:nvPr/>
          </p:nvSpPr>
          <p:spPr>
            <a:xfrm>
              <a:off x="6210875" y="1592700"/>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04" name="Shape 2304"/>
            <p:cNvSpPr/>
            <p:nvPr/>
          </p:nvSpPr>
          <p:spPr>
            <a:xfrm>
              <a:off x="6210875" y="189372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05" name="Shape 2305"/>
            <p:cNvSpPr/>
            <p:nvPr/>
          </p:nvSpPr>
          <p:spPr>
            <a:xfrm>
              <a:off x="6210875" y="2044250"/>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06" name="Shape 2306"/>
            <p:cNvSpPr/>
            <p:nvPr/>
          </p:nvSpPr>
          <p:spPr>
            <a:xfrm>
              <a:off x="6210875" y="2194750"/>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07" name="Shape 2307"/>
            <p:cNvSpPr/>
            <p:nvPr/>
          </p:nvSpPr>
          <p:spPr>
            <a:xfrm>
              <a:off x="6210875" y="249577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08" name="Shape 2308"/>
            <p:cNvSpPr/>
            <p:nvPr/>
          </p:nvSpPr>
          <p:spPr>
            <a:xfrm>
              <a:off x="6210875" y="2796800"/>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09" name="Shape 2309"/>
            <p:cNvSpPr/>
            <p:nvPr/>
          </p:nvSpPr>
          <p:spPr>
            <a:xfrm>
              <a:off x="6210875" y="309782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10" name="Shape 2310"/>
            <p:cNvSpPr/>
            <p:nvPr/>
          </p:nvSpPr>
          <p:spPr>
            <a:xfrm>
              <a:off x="6210875" y="3398850"/>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11" name="Shape 2311"/>
            <p:cNvSpPr/>
            <p:nvPr/>
          </p:nvSpPr>
          <p:spPr>
            <a:xfrm>
              <a:off x="6210875" y="3549350"/>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12" name="Shape 2312"/>
            <p:cNvSpPr/>
            <p:nvPr/>
          </p:nvSpPr>
          <p:spPr>
            <a:xfrm>
              <a:off x="6210875" y="4000875"/>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13" name="Shape 2313"/>
            <p:cNvSpPr/>
            <p:nvPr/>
          </p:nvSpPr>
          <p:spPr>
            <a:xfrm>
              <a:off x="6210875" y="4151400"/>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14" name="Shape 2314"/>
            <p:cNvSpPr/>
            <p:nvPr/>
          </p:nvSpPr>
          <p:spPr>
            <a:xfrm>
              <a:off x="6210875" y="4301900"/>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15" name="Shape 2315"/>
            <p:cNvSpPr/>
            <p:nvPr/>
          </p:nvSpPr>
          <p:spPr>
            <a:xfrm>
              <a:off x="6210875" y="445242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16" name="Shape 2316"/>
            <p:cNvSpPr/>
            <p:nvPr/>
          </p:nvSpPr>
          <p:spPr>
            <a:xfrm>
              <a:off x="6210875" y="460292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17" name="Shape 2317"/>
            <p:cNvSpPr/>
            <p:nvPr/>
          </p:nvSpPr>
          <p:spPr>
            <a:xfrm>
              <a:off x="6210875" y="4903950"/>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18" name="Shape 2318"/>
            <p:cNvSpPr/>
            <p:nvPr/>
          </p:nvSpPr>
          <p:spPr>
            <a:xfrm>
              <a:off x="6210875" y="5054450"/>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19" name="Shape 2319"/>
            <p:cNvSpPr/>
            <p:nvPr/>
          </p:nvSpPr>
          <p:spPr>
            <a:xfrm>
              <a:off x="6361375" y="388625"/>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20" name="Shape 2320"/>
            <p:cNvSpPr/>
            <p:nvPr/>
          </p:nvSpPr>
          <p:spPr>
            <a:xfrm>
              <a:off x="6361375" y="539125"/>
              <a:ext cx="121425" cy="121425"/>
            </a:xfrm>
            <a:custGeom>
              <a:avLst/>
              <a:gdLst/>
              <a:ahLst/>
              <a:cxnLst/>
              <a:rect l="0" t="0" r="0" b="0"/>
              <a:pathLst>
                <a:path w="4857" h="4857"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21" name="Shape 2321"/>
            <p:cNvSpPr/>
            <p:nvPr/>
          </p:nvSpPr>
          <p:spPr>
            <a:xfrm>
              <a:off x="6361375" y="990675"/>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22" name="Shape 2322"/>
            <p:cNvSpPr/>
            <p:nvPr/>
          </p:nvSpPr>
          <p:spPr>
            <a:xfrm>
              <a:off x="6361375" y="1291700"/>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23" name="Shape 2323"/>
            <p:cNvSpPr/>
            <p:nvPr/>
          </p:nvSpPr>
          <p:spPr>
            <a:xfrm>
              <a:off x="6361375" y="1592700"/>
              <a:ext cx="121425" cy="121425"/>
            </a:xfrm>
            <a:custGeom>
              <a:avLst/>
              <a:gdLst/>
              <a:ahLst/>
              <a:cxnLst/>
              <a:rect l="0" t="0" r="0" b="0"/>
              <a:pathLst>
                <a:path w="4857" h="4857"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24" name="Shape 2324"/>
            <p:cNvSpPr/>
            <p:nvPr/>
          </p:nvSpPr>
          <p:spPr>
            <a:xfrm>
              <a:off x="6361375" y="2044250"/>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25" name="Shape 2325"/>
            <p:cNvSpPr/>
            <p:nvPr/>
          </p:nvSpPr>
          <p:spPr>
            <a:xfrm>
              <a:off x="6361375" y="2345275"/>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26" name="Shape 2326"/>
            <p:cNvSpPr/>
            <p:nvPr/>
          </p:nvSpPr>
          <p:spPr>
            <a:xfrm>
              <a:off x="6361375" y="2796800"/>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27" name="Shape 2327"/>
            <p:cNvSpPr/>
            <p:nvPr/>
          </p:nvSpPr>
          <p:spPr>
            <a:xfrm>
              <a:off x="6361375" y="3097825"/>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28" name="Shape 2328"/>
            <p:cNvSpPr/>
            <p:nvPr/>
          </p:nvSpPr>
          <p:spPr>
            <a:xfrm>
              <a:off x="6361375" y="3248325"/>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29" name="Shape 2329"/>
            <p:cNvSpPr/>
            <p:nvPr/>
          </p:nvSpPr>
          <p:spPr>
            <a:xfrm>
              <a:off x="6361375" y="3549350"/>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30" name="Shape 2330"/>
            <p:cNvSpPr/>
            <p:nvPr/>
          </p:nvSpPr>
          <p:spPr>
            <a:xfrm>
              <a:off x="6361375" y="3699875"/>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31" name="Shape 2331"/>
            <p:cNvSpPr/>
            <p:nvPr/>
          </p:nvSpPr>
          <p:spPr>
            <a:xfrm>
              <a:off x="6361375" y="3850375"/>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32" name="Shape 2332"/>
            <p:cNvSpPr/>
            <p:nvPr/>
          </p:nvSpPr>
          <p:spPr>
            <a:xfrm>
              <a:off x="6361375" y="4151400"/>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33" name="Shape 2333"/>
            <p:cNvSpPr/>
            <p:nvPr/>
          </p:nvSpPr>
          <p:spPr>
            <a:xfrm>
              <a:off x="6361375" y="4301900"/>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34" name="Shape 2334"/>
            <p:cNvSpPr/>
            <p:nvPr/>
          </p:nvSpPr>
          <p:spPr>
            <a:xfrm>
              <a:off x="6361375" y="4753450"/>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35" name="Shape 2335"/>
            <p:cNvSpPr/>
            <p:nvPr/>
          </p:nvSpPr>
          <p:spPr>
            <a:xfrm>
              <a:off x="6361375" y="5054450"/>
              <a:ext cx="121425" cy="121425"/>
            </a:xfrm>
            <a:custGeom>
              <a:avLst/>
              <a:gdLst/>
              <a:ahLst/>
              <a:cxnLst/>
              <a:rect l="0" t="0" r="0" b="0"/>
              <a:pathLst>
                <a:path w="4857" h="4857"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36" name="Shape 2336"/>
            <p:cNvSpPr/>
            <p:nvPr/>
          </p:nvSpPr>
          <p:spPr>
            <a:xfrm>
              <a:off x="6361375" y="5204975"/>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37" name="Shape 2337"/>
            <p:cNvSpPr/>
            <p:nvPr/>
          </p:nvSpPr>
          <p:spPr>
            <a:xfrm>
              <a:off x="6511900" y="388625"/>
              <a:ext cx="121400" cy="121400"/>
            </a:xfrm>
            <a:custGeom>
              <a:avLst/>
              <a:gdLst/>
              <a:ahLst/>
              <a:cxnLst/>
              <a:rect l="0" t="0" r="0" b="0"/>
              <a:pathLst>
                <a:path w="4856" h="4856" extrusionOk="0">
                  <a:moveTo>
                    <a:pt x="0" y="0"/>
                  </a:moveTo>
                  <a:lnTo>
                    <a:pt x="0"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38" name="Shape 2338"/>
            <p:cNvSpPr/>
            <p:nvPr/>
          </p:nvSpPr>
          <p:spPr>
            <a:xfrm>
              <a:off x="6511900" y="1291700"/>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39" name="Shape 2339"/>
            <p:cNvSpPr/>
            <p:nvPr/>
          </p:nvSpPr>
          <p:spPr>
            <a:xfrm>
              <a:off x="6511900" y="2044250"/>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40" name="Shape 2340"/>
            <p:cNvSpPr/>
            <p:nvPr/>
          </p:nvSpPr>
          <p:spPr>
            <a:xfrm>
              <a:off x="6511900" y="2796800"/>
              <a:ext cx="121400" cy="121400"/>
            </a:xfrm>
            <a:custGeom>
              <a:avLst/>
              <a:gdLst/>
              <a:ahLst/>
              <a:cxnLst/>
              <a:rect l="0" t="0" r="0" b="0"/>
              <a:pathLst>
                <a:path w="4856" h="4856" extrusionOk="0">
                  <a:moveTo>
                    <a:pt x="0" y="0"/>
                  </a:moveTo>
                  <a:lnTo>
                    <a:pt x="0"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41" name="Shape 2341"/>
            <p:cNvSpPr/>
            <p:nvPr/>
          </p:nvSpPr>
          <p:spPr>
            <a:xfrm>
              <a:off x="6511900" y="3699875"/>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42" name="Shape 2342"/>
            <p:cNvSpPr/>
            <p:nvPr/>
          </p:nvSpPr>
          <p:spPr>
            <a:xfrm>
              <a:off x="6511900" y="4452425"/>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43" name="Shape 2343"/>
            <p:cNvSpPr/>
            <p:nvPr/>
          </p:nvSpPr>
          <p:spPr>
            <a:xfrm>
              <a:off x="6511900" y="4602925"/>
              <a:ext cx="121400" cy="121400"/>
            </a:xfrm>
            <a:custGeom>
              <a:avLst/>
              <a:gdLst/>
              <a:ahLst/>
              <a:cxnLst/>
              <a:rect l="0" t="0" r="0" b="0"/>
              <a:pathLst>
                <a:path w="4856" h="4856" extrusionOk="0">
                  <a:moveTo>
                    <a:pt x="0" y="1"/>
                  </a:moveTo>
                  <a:lnTo>
                    <a:pt x="0"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44" name="Shape 2344"/>
            <p:cNvSpPr/>
            <p:nvPr/>
          </p:nvSpPr>
          <p:spPr>
            <a:xfrm>
              <a:off x="6511900" y="5204975"/>
              <a:ext cx="121400" cy="121400"/>
            </a:xfrm>
            <a:custGeom>
              <a:avLst/>
              <a:gdLst/>
              <a:ahLst/>
              <a:cxnLst/>
              <a:rect l="0" t="0" r="0" b="0"/>
              <a:pathLst>
                <a:path w="4856" h="4856" extrusionOk="0">
                  <a:moveTo>
                    <a:pt x="0" y="0"/>
                  </a:moveTo>
                  <a:lnTo>
                    <a:pt x="0"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45" name="Shape 2345"/>
            <p:cNvSpPr/>
            <p:nvPr/>
          </p:nvSpPr>
          <p:spPr>
            <a:xfrm>
              <a:off x="6662400" y="689650"/>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46" name="Shape 2346"/>
            <p:cNvSpPr/>
            <p:nvPr/>
          </p:nvSpPr>
          <p:spPr>
            <a:xfrm>
              <a:off x="6662400" y="1592700"/>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47" name="Shape 2347"/>
            <p:cNvSpPr/>
            <p:nvPr/>
          </p:nvSpPr>
          <p:spPr>
            <a:xfrm>
              <a:off x="6662400" y="2646275"/>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348" name="Shape 2348"/>
          <p:cNvGrpSpPr/>
          <p:nvPr/>
        </p:nvGrpSpPr>
        <p:grpSpPr>
          <a:xfrm rot="10800000">
            <a:off x="7682452" y="38276"/>
            <a:ext cx="1140783" cy="6781736"/>
            <a:chOff x="5608825" y="238125"/>
            <a:chExt cx="1174975" cy="5238750"/>
          </a:xfrm>
        </p:grpSpPr>
        <p:sp>
          <p:nvSpPr>
            <p:cNvPr id="2349" name="Shape 2349"/>
            <p:cNvSpPr/>
            <p:nvPr/>
          </p:nvSpPr>
          <p:spPr>
            <a:xfrm>
              <a:off x="5608825" y="388625"/>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50" name="Shape 2350"/>
            <p:cNvSpPr/>
            <p:nvPr/>
          </p:nvSpPr>
          <p:spPr>
            <a:xfrm>
              <a:off x="5608825" y="234527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51" name="Shape 2351"/>
            <p:cNvSpPr/>
            <p:nvPr/>
          </p:nvSpPr>
          <p:spPr>
            <a:xfrm>
              <a:off x="5608825" y="2796800"/>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52" name="Shape 2352"/>
            <p:cNvSpPr/>
            <p:nvPr/>
          </p:nvSpPr>
          <p:spPr>
            <a:xfrm>
              <a:off x="5608825" y="4151400"/>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53" name="Shape 2353"/>
            <p:cNvSpPr/>
            <p:nvPr/>
          </p:nvSpPr>
          <p:spPr>
            <a:xfrm>
              <a:off x="5759350" y="388625"/>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54" name="Shape 2354"/>
            <p:cNvSpPr/>
            <p:nvPr/>
          </p:nvSpPr>
          <p:spPr>
            <a:xfrm>
              <a:off x="5759350" y="689650"/>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55" name="Shape 2355"/>
            <p:cNvSpPr/>
            <p:nvPr/>
          </p:nvSpPr>
          <p:spPr>
            <a:xfrm>
              <a:off x="5759350" y="99067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56" name="Shape 2356"/>
            <p:cNvSpPr/>
            <p:nvPr/>
          </p:nvSpPr>
          <p:spPr>
            <a:xfrm>
              <a:off x="5759350" y="1592700"/>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57" name="Shape 2357"/>
            <p:cNvSpPr/>
            <p:nvPr/>
          </p:nvSpPr>
          <p:spPr>
            <a:xfrm>
              <a:off x="5759350" y="1743225"/>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58" name="Shape 2358"/>
            <p:cNvSpPr/>
            <p:nvPr/>
          </p:nvSpPr>
          <p:spPr>
            <a:xfrm>
              <a:off x="5759350" y="2044250"/>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59" name="Shape 2359"/>
            <p:cNvSpPr/>
            <p:nvPr/>
          </p:nvSpPr>
          <p:spPr>
            <a:xfrm>
              <a:off x="5759350" y="2194750"/>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60" name="Shape 2360"/>
            <p:cNvSpPr/>
            <p:nvPr/>
          </p:nvSpPr>
          <p:spPr>
            <a:xfrm>
              <a:off x="5759350" y="234527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61" name="Shape 2361"/>
            <p:cNvSpPr/>
            <p:nvPr/>
          </p:nvSpPr>
          <p:spPr>
            <a:xfrm>
              <a:off x="5759350" y="2947300"/>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62" name="Shape 2362"/>
            <p:cNvSpPr/>
            <p:nvPr/>
          </p:nvSpPr>
          <p:spPr>
            <a:xfrm>
              <a:off x="5759350" y="309782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63" name="Shape 2363"/>
            <p:cNvSpPr/>
            <p:nvPr/>
          </p:nvSpPr>
          <p:spPr>
            <a:xfrm>
              <a:off x="5759350" y="324832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64" name="Shape 2364"/>
            <p:cNvSpPr/>
            <p:nvPr/>
          </p:nvSpPr>
          <p:spPr>
            <a:xfrm>
              <a:off x="5759350" y="3850375"/>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65" name="Shape 2365"/>
            <p:cNvSpPr/>
            <p:nvPr/>
          </p:nvSpPr>
          <p:spPr>
            <a:xfrm>
              <a:off x="5759350" y="4000875"/>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66" name="Shape 2366"/>
            <p:cNvSpPr/>
            <p:nvPr/>
          </p:nvSpPr>
          <p:spPr>
            <a:xfrm>
              <a:off x="5759350" y="445242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67" name="Shape 2367"/>
            <p:cNvSpPr/>
            <p:nvPr/>
          </p:nvSpPr>
          <p:spPr>
            <a:xfrm>
              <a:off x="5759350" y="460292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68" name="Shape 2368"/>
            <p:cNvSpPr/>
            <p:nvPr/>
          </p:nvSpPr>
          <p:spPr>
            <a:xfrm>
              <a:off x="5759350" y="4753450"/>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69" name="Shape 2369"/>
            <p:cNvSpPr/>
            <p:nvPr/>
          </p:nvSpPr>
          <p:spPr>
            <a:xfrm>
              <a:off x="5759350" y="5054450"/>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70" name="Shape 2370"/>
            <p:cNvSpPr/>
            <p:nvPr/>
          </p:nvSpPr>
          <p:spPr>
            <a:xfrm>
              <a:off x="5909850" y="23812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71" name="Shape 2371"/>
            <p:cNvSpPr/>
            <p:nvPr/>
          </p:nvSpPr>
          <p:spPr>
            <a:xfrm>
              <a:off x="5909850" y="539125"/>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72" name="Shape 2372"/>
            <p:cNvSpPr/>
            <p:nvPr/>
          </p:nvSpPr>
          <p:spPr>
            <a:xfrm>
              <a:off x="5909850" y="840150"/>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73" name="Shape 2373"/>
            <p:cNvSpPr/>
            <p:nvPr/>
          </p:nvSpPr>
          <p:spPr>
            <a:xfrm>
              <a:off x="5909850" y="99067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74" name="Shape 2374"/>
            <p:cNvSpPr/>
            <p:nvPr/>
          </p:nvSpPr>
          <p:spPr>
            <a:xfrm>
              <a:off x="5909850" y="1592700"/>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75" name="Shape 2375"/>
            <p:cNvSpPr/>
            <p:nvPr/>
          </p:nvSpPr>
          <p:spPr>
            <a:xfrm>
              <a:off x="5909850" y="2194750"/>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76" name="Shape 2376"/>
            <p:cNvSpPr/>
            <p:nvPr/>
          </p:nvSpPr>
          <p:spPr>
            <a:xfrm>
              <a:off x="5909850" y="234527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77" name="Shape 2377"/>
            <p:cNvSpPr/>
            <p:nvPr/>
          </p:nvSpPr>
          <p:spPr>
            <a:xfrm>
              <a:off x="5909850" y="249577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78" name="Shape 2378"/>
            <p:cNvSpPr/>
            <p:nvPr/>
          </p:nvSpPr>
          <p:spPr>
            <a:xfrm>
              <a:off x="5909850" y="3398850"/>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79" name="Shape 2379"/>
            <p:cNvSpPr/>
            <p:nvPr/>
          </p:nvSpPr>
          <p:spPr>
            <a:xfrm>
              <a:off x="5909850" y="4151400"/>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80" name="Shape 2380"/>
            <p:cNvSpPr/>
            <p:nvPr/>
          </p:nvSpPr>
          <p:spPr>
            <a:xfrm>
              <a:off x="5909850" y="460292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81" name="Shape 2381"/>
            <p:cNvSpPr/>
            <p:nvPr/>
          </p:nvSpPr>
          <p:spPr>
            <a:xfrm>
              <a:off x="5909850" y="4753450"/>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82" name="Shape 2382"/>
            <p:cNvSpPr/>
            <p:nvPr/>
          </p:nvSpPr>
          <p:spPr>
            <a:xfrm>
              <a:off x="5909850" y="535547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83" name="Shape 2383"/>
            <p:cNvSpPr/>
            <p:nvPr/>
          </p:nvSpPr>
          <p:spPr>
            <a:xfrm>
              <a:off x="6060375" y="23812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84" name="Shape 2384"/>
            <p:cNvSpPr/>
            <p:nvPr/>
          </p:nvSpPr>
          <p:spPr>
            <a:xfrm>
              <a:off x="6060375" y="388625"/>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85" name="Shape 2385"/>
            <p:cNvSpPr/>
            <p:nvPr/>
          </p:nvSpPr>
          <p:spPr>
            <a:xfrm>
              <a:off x="6060375" y="840150"/>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86" name="Shape 2386"/>
            <p:cNvSpPr/>
            <p:nvPr/>
          </p:nvSpPr>
          <p:spPr>
            <a:xfrm>
              <a:off x="6060375" y="114117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87" name="Shape 2387"/>
            <p:cNvSpPr/>
            <p:nvPr/>
          </p:nvSpPr>
          <p:spPr>
            <a:xfrm>
              <a:off x="6060375" y="189372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88" name="Shape 2388"/>
            <p:cNvSpPr/>
            <p:nvPr/>
          </p:nvSpPr>
          <p:spPr>
            <a:xfrm>
              <a:off x="6060375" y="2044250"/>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89" name="Shape 2389"/>
            <p:cNvSpPr/>
            <p:nvPr/>
          </p:nvSpPr>
          <p:spPr>
            <a:xfrm>
              <a:off x="6060375" y="369987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90" name="Shape 2390"/>
            <p:cNvSpPr/>
            <p:nvPr/>
          </p:nvSpPr>
          <p:spPr>
            <a:xfrm>
              <a:off x="6060375" y="4000875"/>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91" name="Shape 2391"/>
            <p:cNvSpPr/>
            <p:nvPr/>
          </p:nvSpPr>
          <p:spPr>
            <a:xfrm>
              <a:off x="6210875" y="23812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92" name="Shape 2392"/>
            <p:cNvSpPr/>
            <p:nvPr/>
          </p:nvSpPr>
          <p:spPr>
            <a:xfrm>
              <a:off x="6210875" y="689650"/>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93" name="Shape 2393"/>
            <p:cNvSpPr/>
            <p:nvPr/>
          </p:nvSpPr>
          <p:spPr>
            <a:xfrm>
              <a:off x="6210875" y="234527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94" name="Shape 2394"/>
            <p:cNvSpPr/>
            <p:nvPr/>
          </p:nvSpPr>
          <p:spPr>
            <a:xfrm>
              <a:off x="6210875" y="324832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95" name="Shape 2395"/>
            <p:cNvSpPr/>
            <p:nvPr/>
          </p:nvSpPr>
          <p:spPr>
            <a:xfrm>
              <a:off x="6210875" y="369987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96" name="Shape 2396"/>
            <p:cNvSpPr/>
            <p:nvPr/>
          </p:nvSpPr>
          <p:spPr>
            <a:xfrm>
              <a:off x="6361375" y="1442200"/>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97" name="Shape 2397"/>
            <p:cNvSpPr/>
            <p:nvPr/>
          </p:nvSpPr>
          <p:spPr>
            <a:xfrm>
              <a:off x="6361375" y="2646275"/>
              <a:ext cx="121425" cy="121425"/>
            </a:xfrm>
            <a:custGeom>
              <a:avLst/>
              <a:gdLst/>
              <a:ahLst/>
              <a:cxnLst/>
              <a:rect l="0" t="0" r="0" b="0"/>
              <a:pathLst>
                <a:path w="4857" h="4857"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98" name="Shape 2398"/>
            <p:cNvSpPr/>
            <p:nvPr/>
          </p:nvSpPr>
          <p:spPr>
            <a:xfrm>
              <a:off x="6662400" y="4903950"/>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2399" name="Shape 2399"/>
          <p:cNvSpPr txBox="1">
            <a:spLocks noGrp="1"/>
          </p:cNvSpPr>
          <p:nvPr>
            <p:ph type="sldNum" idx="12"/>
          </p:nvPr>
        </p:nvSpPr>
        <p:spPr>
          <a:xfrm>
            <a:off x="91531" y="6293601"/>
            <a:ext cx="548700" cy="524800"/>
          </a:xfrm>
          <a:prstGeom prst="rect">
            <a:avLst/>
          </a:prstGeom>
        </p:spPr>
        <p:txBody>
          <a:bodyPr spcFirstLastPara="1" wrap="square" lIns="91425" tIns="91425" rIns="91425" bIns="91425" anchor="ctr" anchorCtr="0">
            <a:noAutofit/>
          </a:bodyPr>
          <a:lstStyle>
            <a:lvl1pPr lvl="0">
              <a:spcBef>
                <a:spcPts val="0"/>
              </a:spcBef>
              <a:buNone/>
              <a:defRPr/>
            </a:lvl1pPr>
            <a:lvl2pPr lvl="1">
              <a:spcBef>
                <a:spcPts val="0"/>
              </a:spcBef>
              <a:buNone/>
              <a:defRPr/>
            </a:lvl2pPr>
            <a:lvl3pPr lvl="2">
              <a:spcBef>
                <a:spcPts val="0"/>
              </a:spcBef>
              <a:buNone/>
              <a:defRPr/>
            </a:lvl3pPr>
            <a:lvl4pPr lvl="3">
              <a:spcBef>
                <a:spcPts val="0"/>
              </a:spcBef>
              <a:buNone/>
              <a:defRPr/>
            </a:lvl4pPr>
            <a:lvl5pPr lvl="4">
              <a:spcBef>
                <a:spcPts val="0"/>
              </a:spcBef>
              <a:buNone/>
              <a:defRPr/>
            </a:lvl5pPr>
            <a:lvl6pPr lvl="5">
              <a:spcBef>
                <a:spcPts val="0"/>
              </a:spcBef>
              <a:buNone/>
              <a:defRPr/>
            </a:lvl6pPr>
            <a:lvl7pPr lvl="6">
              <a:spcBef>
                <a:spcPts val="0"/>
              </a:spcBef>
              <a:buNone/>
              <a:defRPr/>
            </a:lvl7pPr>
            <a:lvl8pPr lvl="7">
              <a:spcBef>
                <a:spcPts val="0"/>
              </a:spcBef>
              <a:buNone/>
              <a:defRPr/>
            </a:lvl8pPr>
            <a:lvl9pPr lvl="8">
              <a:spcBef>
                <a:spcPts val="0"/>
              </a:spcBef>
              <a:buNone/>
              <a:defRPr/>
            </a:lvl9pPr>
          </a:lstStyle>
          <a:p>
            <a:pPr>
              <a:buClr>
                <a:srgbClr val="000000"/>
              </a:buClr>
            </a:pPr>
            <a:fld id="{00000000-1234-1234-1234-123412341234}" type="slidenum">
              <a:rPr lang="en" smtClean="0"/>
              <a:pPr>
                <a:buClr>
                  <a:srgbClr val="000000"/>
                </a:buClr>
              </a:pPr>
              <a:t>‹#›</a:t>
            </a:fld>
            <a:endParaRPr lang="en"/>
          </a:p>
        </p:txBody>
      </p:sp>
    </p:spTree>
    <p:extLst>
      <p:ext uri="{BB962C8B-B14F-4D97-AF65-F5344CB8AC3E}">
        <p14:creationId xmlns:p14="http://schemas.microsoft.com/office/powerpoint/2010/main" val="549687014"/>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matchingName="Title only" type="titleOnly">
  <p:cSld name="Title only">
    <p:spTree>
      <p:nvGrpSpPr>
        <p:cNvPr id="1" name="Shape 2400"/>
        <p:cNvGrpSpPr/>
        <p:nvPr/>
      </p:nvGrpSpPr>
      <p:grpSpPr>
        <a:xfrm>
          <a:off x="0" y="0"/>
          <a:ext cx="0" cy="0"/>
          <a:chOff x="0" y="0"/>
          <a:chExt cx="0" cy="0"/>
        </a:xfrm>
      </p:grpSpPr>
      <p:sp>
        <p:nvSpPr>
          <p:cNvPr id="2401" name="Shape 2401"/>
          <p:cNvSpPr txBox="1">
            <a:spLocks noGrp="1"/>
          </p:cNvSpPr>
          <p:nvPr>
            <p:ph type="title"/>
          </p:nvPr>
        </p:nvSpPr>
        <p:spPr>
          <a:xfrm>
            <a:off x="718300" y="985833"/>
            <a:ext cx="6761100" cy="1143200"/>
          </a:xfrm>
          <a:prstGeom prst="rect">
            <a:avLst/>
          </a:prstGeom>
        </p:spPr>
        <p:txBody>
          <a:bodyPr spcFirstLastPara="1" wrap="square" lIns="91425" tIns="91425" rIns="91425" bIns="91425" anchor="b" anchorCtr="0"/>
          <a:lstStyle>
            <a:lvl1pPr lvl="0">
              <a:spcBef>
                <a:spcPts val="0"/>
              </a:spcBef>
              <a:spcAft>
                <a:spcPts val="0"/>
              </a:spcAft>
              <a:buSzPts val="3600"/>
              <a:buNone/>
              <a:defRPr/>
            </a:lvl1pPr>
            <a:lvl2pPr lvl="1">
              <a:spcBef>
                <a:spcPts val="0"/>
              </a:spcBef>
              <a:spcAft>
                <a:spcPts val="0"/>
              </a:spcAft>
              <a:buSzPts val="3600"/>
              <a:buNone/>
              <a:defRPr/>
            </a:lvl2pPr>
            <a:lvl3pPr lvl="2">
              <a:spcBef>
                <a:spcPts val="0"/>
              </a:spcBef>
              <a:spcAft>
                <a:spcPts val="0"/>
              </a:spcAft>
              <a:buSzPts val="3600"/>
              <a:buNone/>
              <a:defRPr/>
            </a:lvl3pPr>
            <a:lvl4pPr lvl="3">
              <a:spcBef>
                <a:spcPts val="0"/>
              </a:spcBef>
              <a:spcAft>
                <a:spcPts val="0"/>
              </a:spcAft>
              <a:buSzPts val="3600"/>
              <a:buNone/>
              <a:defRPr/>
            </a:lvl4pPr>
            <a:lvl5pPr lvl="4">
              <a:spcBef>
                <a:spcPts val="0"/>
              </a:spcBef>
              <a:spcAft>
                <a:spcPts val="0"/>
              </a:spcAft>
              <a:buSzPts val="3600"/>
              <a:buNone/>
              <a:defRPr/>
            </a:lvl5pPr>
            <a:lvl6pPr lvl="5">
              <a:spcBef>
                <a:spcPts val="0"/>
              </a:spcBef>
              <a:spcAft>
                <a:spcPts val="0"/>
              </a:spcAft>
              <a:buSzPts val="3600"/>
              <a:buNone/>
              <a:defRPr/>
            </a:lvl6pPr>
            <a:lvl7pPr lvl="6">
              <a:spcBef>
                <a:spcPts val="0"/>
              </a:spcBef>
              <a:spcAft>
                <a:spcPts val="0"/>
              </a:spcAft>
              <a:buSzPts val="3600"/>
              <a:buNone/>
              <a:defRPr/>
            </a:lvl7pPr>
            <a:lvl8pPr lvl="7">
              <a:spcBef>
                <a:spcPts val="0"/>
              </a:spcBef>
              <a:spcAft>
                <a:spcPts val="0"/>
              </a:spcAft>
              <a:buSzPts val="3600"/>
              <a:buNone/>
              <a:defRPr/>
            </a:lvl8pPr>
            <a:lvl9pPr lvl="8">
              <a:spcBef>
                <a:spcPts val="0"/>
              </a:spcBef>
              <a:spcAft>
                <a:spcPts val="0"/>
              </a:spcAft>
              <a:buSzPts val="3600"/>
              <a:buNone/>
              <a:defRPr/>
            </a:lvl9pPr>
          </a:lstStyle>
          <a:p>
            <a:endParaRPr/>
          </a:p>
        </p:txBody>
      </p:sp>
      <p:grpSp>
        <p:nvGrpSpPr>
          <p:cNvPr id="2402" name="Shape 2402"/>
          <p:cNvGrpSpPr/>
          <p:nvPr/>
        </p:nvGrpSpPr>
        <p:grpSpPr>
          <a:xfrm rot="10800000">
            <a:off x="8851487" y="38276"/>
            <a:ext cx="264012" cy="6781736"/>
            <a:chOff x="5307800" y="238125"/>
            <a:chExt cx="271925" cy="5238750"/>
          </a:xfrm>
        </p:grpSpPr>
        <p:sp>
          <p:nvSpPr>
            <p:cNvPr id="2403" name="Shape 2403"/>
            <p:cNvSpPr/>
            <p:nvPr/>
          </p:nvSpPr>
          <p:spPr>
            <a:xfrm>
              <a:off x="5307800" y="238125"/>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04" name="Shape 2404"/>
            <p:cNvSpPr/>
            <p:nvPr/>
          </p:nvSpPr>
          <p:spPr>
            <a:xfrm>
              <a:off x="5307800" y="388625"/>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05" name="Shape 2405"/>
            <p:cNvSpPr/>
            <p:nvPr/>
          </p:nvSpPr>
          <p:spPr>
            <a:xfrm>
              <a:off x="5307800" y="539125"/>
              <a:ext cx="121425" cy="121425"/>
            </a:xfrm>
            <a:custGeom>
              <a:avLst/>
              <a:gdLst/>
              <a:ahLst/>
              <a:cxnLst/>
              <a:rect l="0" t="0" r="0" b="0"/>
              <a:pathLst>
                <a:path w="4857" h="4857"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06" name="Shape 2406"/>
            <p:cNvSpPr/>
            <p:nvPr/>
          </p:nvSpPr>
          <p:spPr>
            <a:xfrm>
              <a:off x="5307800" y="689650"/>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07" name="Shape 2407"/>
            <p:cNvSpPr/>
            <p:nvPr/>
          </p:nvSpPr>
          <p:spPr>
            <a:xfrm>
              <a:off x="5307800" y="840150"/>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08" name="Shape 2408"/>
            <p:cNvSpPr/>
            <p:nvPr/>
          </p:nvSpPr>
          <p:spPr>
            <a:xfrm>
              <a:off x="5307800" y="990675"/>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09" name="Shape 2409"/>
            <p:cNvSpPr/>
            <p:nvPr/>
          </p:nvSpPr>
          <p:spPr>
            <a:xfrm>
              <a:off x="5307800" y="1141175"/>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10" name="Shape 2410"/>
            <p:cNvSpPr/>
            <p:nvPr/>
          </p:nvSpPr>
          <p:spPr>
            <a:xfrm>
              <a:off x="5307800" y="1291700"/>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11" name="Shape 2411"/>
            <p:cNvSpPr/>
            <p:nvPr/>
          </p:nvSpPr>
          <p:spPr>
            <a:xfrm>
              <a:off x="5307800" y="1442200"/>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12" name="Shape 2412"/>
            <p:cNvSpPr/>
            <p:nvPr/>
          </p:nvSpPr>
          <p:spPr>
            <a:xfrm>
              <a:off x="5307800" y="1592700"/>
              <a:ext cx="121425" cy="121425"/>
            </a:xfrm>
            <a:custGeom>
              <a:avLst/>
              <a:gdLst/>
              <a:ahLst/>
              <a:cxnLst/>
              <a:rect l="0" t="0" r="0" b="0"/>
              <a:pathLst>
                <a:path w="4857" h="4857"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13" name="Shape 2413"/>
            <p:cNvSpPr/>
            <p:nvPr/>
          </p:nvSpPr>
          <p:spPr>
            <a:xfrm>
              <a:off x="5307800" y="1743225"/>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14" name="Shape 2414"/>
            <p:cNvSpPr/>
            <p:nvPr/>
          </p:nvSpPr>
          <p:spPr>
            <a:xfrm>
              <a:off x="5307800" y="1893725"/>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15" name="Shape 2415"/>
            <p:cNvSpPr/>
            <p:nvPr/>
          </p:nvSpPr>
          <p:spPr>
            <a:xfrm>
              <a:off x="5307800" y="2044250"/>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16" name="Shape 2416"/>
            <p:cNvSpPr/>
            <p:nvPr/>
          </p:nvSpPr>
          <p:spPr>
            <a:xfrm>
              <a:off x="5307800" y="2194750"/>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17" name="Shape 2417"/>
            <p:cNvSpPr/>
            <p:nvPr/>
          </p:nvSpPr>
          <p:spPr>
            <a:xfrm>
              <a:off x="5307800" y="2345275"/>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18" name="Shape 2418"/>
            <p:cNvSpPr/>
            <p:nvPr/>
          </p:nvSpPr>
          <p:spPr>
            <a:xfrm>
              <a:off x="5307800" y="2495775"/>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19" name="Shape 2419"/>
            <p:cNvSpPr/>
            <p:nvPr/>
          </p:nvSpPr>
          <p:spPr>
            <a:xfrm>
              <a:off x="5307800" y="2646275"/>
              <a:ext cx="121425" cy="121425"/>
            </a:xfrm>
            <a:custGeom>
              <a:avLst/>
              <a:gdLst/>
              <a:ahLst/>
              <a:cxnLst/>
              <a:rect l="0" t="0" r="0" b="0"/>
              <a:pathLst>
                <a:path w="4857" h="4857"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20" name="Shape 2420"/>
            <p:cNvSpPr/>
            <p:nvPr/>
          </p:nvSpPr>
          <p:spPr>
            <a:xfrm>
              <a:off x="5307800" y="2796800"/>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21" name="Shape 2421"/>
            <p:cNvSpPr/>
            <p:nvPr/>
          </p:nvSpPr>
          <p:spPr>
            <a:xfrm>
              <a:off x="5307800" y="2947300"/>
              <a:ext cx="121425" cy="121425"/>
            </a:xfrm>
            <a:custGeom>
              <a:avLst/>
              <a:gdLst/>
              <a:ahLst/>
              <a:cxnLst/>
              <a:rect l="0" t="0" r="0" b="0"/>
              <a:pathLst>
                <a:path w="4857" h="4857"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22" name="Shape 2422"/>
            <p:cNvSpPr/>
            <p:nvPr/>
          </p:nvSpPr>
          <p:spPr>
            <a:xfrm>
              <a:off x="5307800" y="3097825"/>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23" name="Shape 2423"/>
            <p:cNvSpPr/>
            <p:nvPr/>
          </p:nvSpPr>
          <p:spPr>
            <a:xfrm>
              <a:off x="5307800" y="3248325"/>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24" name="Shape 2424"/>
            <p:cNvSpPr/>
            <p:nvPr/>
          </p:nvSpPr>
          <p:spPr>
            <a:xfrm>
              <a:off x="5307800" y="3398850"/>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25" name="Shape 2425"/>
            <p:cNvSpPr/>
            <p:nvPr/>
          </p:nvSpPr>
          <p:spPr>
            <a:xfrm>
              <a:off x="5307800" y="3549350"/>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26" name="Shape 2426"/>
            <p:cNvSpPr/>
            <p:nvPr/>
          </p:nvSpPr>
          <p:spPr>
            <a:xfrm>
              <a:off x="5307800" y="3699875"/>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27" name="Shape 2427"/>
            <p:cNvSpPr/>
            <p:nvPr/>
          </p:nvSpPr>
          <p:spPr>
            <a:xfrm>
              <a:off x="5307800" y="3850375"/>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28" name="Shape 2428"/>
            <p:cNvSpPr/>
            <p:nvPr/>
          </p:nvSpPr>
          <p:spPr>
            <a:xfrm>
              <a:off x="5307800" y="4000875"/>
              <a:ext cx="121425" cy="121425"/>
            </a:xfrm>
            <a:custGeom>
              <a:avLst/>
              <a:gdLst/>
              <a:ahLst/>
              <a:cxnLst/>
              <a:rect l="0" t="0" r="0" b="0"/>
              <a:pathLst>
                <a:path w="4857" h="4857"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29" name="Shape 2429"/>
            <p:cNvSpPr/>
            <p:nvPr/>
          </p:nvSpPr>
          <p:spPr>
            <a:xfrm>
              <a:off x="5307800" y="4151400"/>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30" name="Shape 2430"/>
            <p:cNvSpPr/>
            <p:nvPr/>
          </p:nvSpPr>
          <p:spPr>
            <a:xfrm>
              <a:off x="5307800" y="4301900"/>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31" name="Shape 2431"/>
            <p:cNvSpPr/>
            <p:nvPr/>
          </p:nvSpPr>
          <p:spPr>
            <a:xfrm>
              <a:off x="5307800" y="4452425"/>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32" name="Shape 2432"/>
            <p:cNvSpPr/>
            <p:nvPr/>
          </p:nvSpPr>
          <p:spPr>
            <a:xfrm>
              <a:off x="5307800" y="4602925"/>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33" name="Shape 2433"/>
            <p:cNvSpPr/>
            <p:nvPr/>
          </p:nvSpPr>
          <p:spPr>
            <a:xfrm>
              <a:off x="5307800" y="4753450"/>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34" name="Shape 2434"/>
            <p:cNvSpPr/>
            <p:nvPr/>
          </p:nvSpPr>
          <p:spPr>
            <a:xfrm>
              <a:off x="5307800" y="4903950"/>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35" name="Shape 2435"/>
            <p:cNvSpPr/>
            <p:nvPr/>
          </p:nvSpPr>
          <p:spPr>
            <a:xfrm>
              <a:off x="5307800" y="5054450"/>
              <a:ext cx="121425" cy="121425"/>
            </a:xfrm>
            <a:custGeom>
              <a:avLst/>
              <a:gdLst/>
              <a:ahLst/>
              <a:cxnLst/>
              <a:rect l="0" t="0" r="0" b="0"/>
              <a:pathLst>
                <a:path w="4857" h="4857"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36" name="Shape 2436"/>
            <p:cNvSpPr/>
            <p:nvPr/>
          </p:nvSpPr>
          <p:spPr>
            <a:xfrm>
              <a:off x="5307800" y="5204975"/>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37" name="Shape 2437"/>
            <p:cNvSpPr/>
            <p:nvPr/>
          </p:nvSpPr>
          <p:spPr>
            <a:xfrm>
              <a:off x="5307800" y="5355475"/>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38" name="Shape 2438"/>
            <p:cNvSpPr/>
            <p:nvPr/>
          </p:nvSpPr>
          <p:spPr>
            <a:xfrm>
              <a:off x="5458325" y="238125"/>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39" name="Shape 2439"/>
            <p:cNvSpPr/>
            <p:nvPr/>
          </p:nvSpPr>
          <p:spPr>
            <a:xfrm>
              <a:off x="5458325" y="539125"/>
              <a:ext cx="121400" cy="121425"/>
            </a:xfrm>
            <a:custGeom>
              <a:avLst/>
              <a:gdLst/>
              <a:ahLst/>
              <a:cxnLst/>
              <a:rect l="0" t="0" r="0" b="0"/>
              <a:pathLst>
                <a:path w="4856" h="4857" extrusionOk="0">
                  <a:moveTo>
                    <a:pt x="0" y="1"/>
                  </a:moveTo>
                  <a:lnTo>
                    <a:pt x="0"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40" name="Shape 2440"/>
            <p:cNvSpPr/>
            <p:nvPr/>
          </p:nvSpPr>
          <p:spPr>
            <a:xfrm>
              <a:off x="5458325" y="990675"/>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41" name="Shape 2441"/>
            <p:cNvSpPr/>
            <p:nvPr/>
          </p:nvSpPr>
          <p:spPr>
            <a:xfrm>
              <a:off x="5458325" y="1141175"/>
              <a:ext cx="121400" cy="121400"/>
            </a:xfrm>
            <a:custGeom>
              <a:avLst/>
              <a:gdLst/>
              <a:ahLst/>
              <a:cxnLst/>
              <a:rect l="0" t="0" r="0" b="0"/>
              <a:pathLst>
                <a:path w="4856" h="4856" extrusionOk="0">
                  <a:moveTo>
                    <a:pt x="0" y="1"/>
                  </a:moveTo>
                  <a:lnTo>
                    <a:pt x="0"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42" name="Shape 2442"/>
            <p:cNvSpPr/>
            <p:nvPr/>
          </p:nvSpPr>
          <p:spPr>
            <a:xfrm>
              <a:off x="5458325" y="1442200"/>
              <a:ext cx="121400" cy="121400"/>
            </a:xfrm>
            <a:custGeom>
              <a:avLst/>
              <a:gdLst/>
              <a:ahLst/>
              <a:cxnLst/>
              <a:rect l="0" t="0" r="0" b="0"/>
              <a:pathLst>
                <a:path w="4856" h="4856" extrusionOk="0">
                  <a:moveTo>
                    <a:pt x="0" y="0"/>
                  </a:moveTo>
                  <a:lnTo>
                    <a:pt x="0" y="4856"/>
                  </a:lnTo>
                  <a:lnTo>
                    <a:pt x="4856" y="4856"/>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43" name="Shape 2443"/>
            <p:cNvSpPr/>
            <p:nvPr/>
          </p:nvSpPr>
          <p:spPr>
            <a:xfrm>
              <a:off x="5458325" y="1592700"/>
              <a:ext cx="121400" cy="121425"/>
            </a:xfrm>
            <a:custGeom>
              <a:avLst/>
              <a:gdLst/>
              <a:ahLst/>
              <a:cxnLst/>
              <a:rect l="0" t="0" r="0" b="0"/>
              <a:pathLst>
                <a:path w="4856" h="4857" extrusionOk="0">
                  <a:moveTo>
                    <a:pt x="0" y="1"/>
                  </a:moveTo>
                  <a:lnTo>
                    <a:pt x="0"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44" name="Shape 2444"/>
            <p:cNvSpPr/>
            <p:nvPr/>
          </p:nvSpPr>
          <p:spPr>
            <a:xfrm>
              <a:off x="5458325" y="2194750"/>
              <a:ext cx="121400" cy="121400"/>
            </a:xfrm>
            <a:custGeom>
              <a:avLst/>
              <a:gdLst/>
              <a:ahLst/>
              <a:cxnLst/>
              <a:rect l="0" t="0" r="0" b="0"/>
              <a:pathLst>
                <a:path w="4856" h="4856" extrusionOk="0">
                  <a:moveTo>
                    <a:pt x="0" y="1"/>
                  </a:moveTo>
                  <a:lnTo>
                    <a:pt x="0"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45" name="Shape 2445"/>
            <p:cNvSpPr/>
            <p:nvPr/>
          </p:nvSpPr>
          <p:spPr>
            <a:xfrm>
              <a:off x="5458325" y="2345275"/>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46" name="Shape 2446"/>
            <p:cNvSpPr/>
            <p:nvPr/>
          </p:nvSpPr>
          <p:spPr>
            <a:xfrm>
              <a:off x="5458325" y="2495775"/>
              <a:ext cx="121400" cy="121400"/>
            </a:xfrm>
            <a:custGeom>
              <a:avLst/>
              <a:gdLst/>
              <a:ahLst/>
              <a:cxnLst/>
              <a:rect l="0" t="0" r="0" b="0"/>
              <a:pathLst>
                <a:path w="4856" h="4856" extrusionOk="0">
                  <a:moveTo>
                    <a:pt x="0" y="1"/>
                  </a:moveTo>
                  <a:lnTo>
                    <a:pt x="0"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47" name="Shape 2447"/>
            <p:cNvSpPr/>
            <p:nvPr/>
          </p:nvSpPr>
          <p:spPr>
            <a:xfrm>
              <a:off x="5458325" y="2646275"/>
              <a:ext cx="121400" cy="121425"/>
            </a:xfrm>
            <a:custGeom>
              <a:avLst/>
              <a:gdLst/>
              <a:ahLst/>
              <a:cxnLst/>
              <a:rect l="0" t="0" r="0" b="0"/>
              <a:pathLst>
                <a:path w="4856" h="4857" extrusionOk="0">
                  <a:moveTo>
                    <a:pt x="0" y="1"/>
                  </a:moveTo>
                  <a:lnTo>
                    <a:pt x="0"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48" name="Shape 2448"/>
            <p:cNvSpPr/>
            <p:nvPr/>
          </p:nvSpPr>
          <p:spPr>
            <a:xfrm>
              <a:off x="5458325" y="2947300"/>
              <a:ext cx="121400" cy="121425"/>
            </a:xfrm>
            <a:custGeom>
              <a:avLst/>
              <a:gdLst/>
              <a:ahLst/>
              <a:cxnLst/>
              <a:rect l="0" t="0" r="0" b="0"/>
              <a:pathLst>
                <a:path w="4856" h="4857" extrusionOk="0">
                  <a:moveTo>
                    <a:pt x="0" y="1"/>
                  </a:moveTo>
                  <a:lnTo>
                    <a:pt x="0"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49" name="Shape 2449"/>
            <p:cNvSpPr/>
            <p:nvPr/>
          </p:nvSpPr>
          <p:spPr>
            <a:xfrm>
              <a:off x="5458325" y="3248325"/>
              <a:ext cx="121400" cy="121400"/>
            </a:xfrm>
            <a:custGeom>
              <a:avLst/>
              <a:gdLst/>
              <a:ahLst/>
              <a:cxnLst/>
              <a:rect l="0" t="0" r="0" b="0"/>
              <a:pathLst>
                <a:path w="4856" h="4856" extrusionOk="0">
                  <a:moveTo>
                    <a:pt x="0" y="1"/>
                  </a:moveTo>
                  <a:lnTo>
                    <a:pt x="0"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50" name="Shape 2450"/>
            <p:cNvSpPr/>
            <p:nvPr/>
          </p:nvSpPr>
          <p:spPr>
            <a:xfrm>
              <a:off x="5458325" y="3398850"/>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51" name="Shape 2451"/>
            <p:cNvSpPr/>
            <p:nvPr/>
          </p:nvSpPr>
          <p:spPr>
            <a:xfrm>
              <a:off x="5458325" y="3699875"/>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52" name="Shape 2452"/>
            <p:cNvSpPr/>
            <p:nvPr/>
          </p:nvSpPr>
          <p:spPr>
            <a:xfrm>
              <a:off x="5458325" y="3850375"/>
              <a:ext cx="121400" cy="121400"/>
            </a:xfrm>
            <a:custGeom>
              <a:avLst/>
              <a:gdLst/>
              <a:ahLst/>
              <a:cxnLst/>
              <a:rect l="0" t="0" r="0" b="0"/>
              <a:pathLst>
                <a:path w="4856" h="4856" extrusionOk="0">
                  <a:moveTo>
                    <a:pt x="0" y="0"/>
                  </a:moveTo>
                  <a:lnTo>
                    <a:pt x="0" y="4856"/>
                  </a:lnTo>
                  <a:lnTo>
                    <a:pt x="4856" y="4856"/>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53" name="Shape 2453"/>
            <p:cNvSpPr/>
            <p:nvPr/>
          </p:nvSpPr>
          <p:spPr>
            <a:xfrm>
              <a:off x="5458325" y="4000875"/>
              <a:ext cx="121400" cy="121425"/>
            </a:xfrm>
            <a:custGeom>
              <a:avLst/>
              <a:gdLst/>
              <a:ahLst/>
              <a:cxnLst/>
              <a:rect l="0" t="0" r="0" b="0"/>
              <a:pathLst>
                <a:path w="4856" h="4857" extrusionOk="0">
                  <a:moveTo>
                    <a:pt x="0" y="1"/>
                  </a:moveTo>
                  <a:lnTo>
                    <a:pt x="0"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54" name="Shape 2454"/>
            <p:cNvSpPr/>
            <p:nvPr/>
          </p:nvSpPr>
          <p:spPr>
            <a:xfrm>
              <a:off x="5458325" y="4151400"/>
              <a:ext cx="121400" cy="121400"/>
            </a:xfrm>
            <a:custGeom>
              <a:avLst/>
              <a:gdLst/>
              <a:ahLst/>
              <a:cxnLst/>
              <a:rect l="0" t="0" r="0" b="0"/>
              <a:pathLst>
                <a:path w="4856" h="4856" extrusionOk="0">
                  <a:moveTo>
                    <a:pt x="0" y="0"/>
                  </a:moveTo>
                  <a:lnTo>
                    <a:pt x="0" y="4856"/>
                  </a:lnTo>
                  <a:lnTo>
                    <a:pt x="4856" y="4856"/>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55" name="Shape 2455"/>
            <p:cNvSpPr/>
            <p:nvPr/>
          </p:nvSpPr>
          <p:spPr>
            <a:xfrm>
              <a:off x="5458325" y="4602925"/>
              <a:ext cx="121400" cy="121400"/>
            </a:xfrm>
            <a:custGeom>
              <a:avLst/>
              <a:gdLst/>
              <a:ahLst/>
              <a:cxnLst/>
              <a:rect l="0" t="0" r="0" b="0"/>
              <a:pathLst>
                <a:path w="4856" h="4856" extrusionOk="0">
                  <a:moveTo>
                    <a:pt x="0" y="1"/>
                  </a:moveTo>
                  <a:lnTo>
                    <a:pt x="0"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56" name="Shape 2456"/>
            <p:cNvSpPr/>
            <p:nvPr/>
          </p:nvSpPr>
          <p:spPr>
            <a:xfrm>
              <a:off x="5458325" y="4753450"/>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57" name="Shape 2457"/>
            <p:cNvSpPr/>
            <p:nvPr/>
          </p:nvSpPr>
          <p:spPr>
            <a:xfrm>
              <a:off x="5458325" y="5054450"/>
              <a:ext cx="121400" cy="121425"/>
            </a:xfrm>
            <a:custGeom>
              <a:avLst/>
              <a:gdLst/>
              <a:ahLst/>
              <a:cxnLst/>
              <a:rect l="0" t="0" r="0" b="0"/>
              <a:pathLst>
                <a:path w="4856" h="4857" extrusionOk="0">
                  <a:moveTo>
                    <a:pt x="0" y="1"/>
                  </a:moveTo>
                  <a:lnTo>
                    <a:pt x="0"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58" name="Shape 2458"/>
            <p:cNvSpPr/>
            <p:nvPr/>
          </p:nvSpPr>
          <p:spPr>
            <a:xfrm>
              <a:off x="5458325" y="5204975"/>
              <a:ext cx="121400" cy="121400"/>
            </a:xfrm>
            <a:custGeom>
              <a:avLst/>
              <a:gdLst/>
              <a:ahLst/>
              <a:cxnLst/>
              <a:rect l="0" t="0" r="0" b="0"/>
              <a:pathLst>
                <a:path w="4856" h="4856" extrusionOk="0">
                  <a:moveTo>
                    <a:pt x="0" y="0"/>
                  </a:moveTo>
                  <a:lnTo>
                    <a:pt x="0" y="4856"/>
                  </a:lnTo>
                  <a:lnTo>
                    <a:pt x="4856" y="4856"/>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59" name="Shape 2459"/>
            <p:cNvSpPr/>
            <p:nvPr/>
          </p:nvSpPr>
          <p:spPr>
            <a:xfrm>
              <a:off x="5458325" y="5355475"/>
              <a:ext cx="121400" cy="121400"/>
            </a:xfrm>
            <a:custGeom>
              <a:avLst/>
              <a:gdLst/>
              <a:ahLst/>
              <a:cxnLst/>
              <a:rect l="0" t="0" r="0" b="0"/>
              <a:pathLst>
                <a:path w="4856" h="4856" extrusionOk="0">
                  <a:moveTo>
                    <a:pt x="0" y="1"/>
                  </a:moveTo>
                  <a:lnTo>
                    <a:pt x="0"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460" name="Shape 2460"/>
          <p:cNvGrpSpPr/>
          <p:nvPr/>
        </p:nvGrpSpPr>
        <p:grpSpPr>
          <a:xfrm rot="10800000">
            <a:off x="7828572" y="38276"/>
            <a:ext cx="1140783" cy="6781736"/>
            <a:chOff x="5458325" y="238125"/>
            <a:chExt cx="1174975" cy="5238750"/>
          </a:xfrm>
        </p:grpSpPr>
        <p:sp>
          <p:nvSpPr>
            <p:cNvPr id="2461" name="Shape 2461"/>
            <p:cNvSpPr/>
            <p:nvPr/>
          </p:nvSpPr>
          <p:spPr>
            <a:xfrm>
              <a:off x="5458325" y="388625"/>
              <a:ext cx="121400" cy="121400"/>
            </a:xfrm>
            <a:custGeom>
              <a:avLst/>
              <a:gdLst/>
              <a:ahLst/>
              <a:cxnLst/>
              <a:rect l="0" t="0" r="0" b="0"/>
              <a:pathLst>
                <a:path w="4856" h="4856" extrusionOk="0">
                  <a:moveTo>
                    <a:pt x="0" y="0"/>
                  </a:moveTo>
                  <a:lnTo>
                    <a:pt x="0" y="4856"/>
                  </a:lnTo>
                  <a:lnTo>
                    <a:pt x="4856" y="4856"/>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62" name="Shape 2462"/>
            <p:cNvSpPr/>
            <p:nvPr/>
          </p:nvSpPr>
          <p:spPr>
            <a:xfrm>
              <a:off x="5458325" y="689650"/>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63" name="Shape 2463"/>
            <p:cNvSpPr/>
            <p:nvPr/>
          </p:nvSpPr>
          <p:spPr>
            <a:xfrm>
              <a:off x="5458325" y="840150"/>
              <a:ext cx="121400" cy="121400"/>
            </a:xfrm>
            <a:custGeom>
              <a:avLst/>
              <a:gdLst/>
              <a:ahLst/>
              <a:cxnLst/>
              <a:rect l="0" t="0" r="0" b="0"/>
              <a:pathLst>
                <a:path w="4856" h="4856" extrusionOk="0">
                  <a:moveTo>
                    <a:pt x="0" y="1"/>
                  </a:moveTo>
                  <a:lnTo>
                    <a:pt x="0"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64" name="Shape 2464"/>
            <p:cNvSpPr/>
            <p:nvPr/>
          </p:nvSpPr>
          <p:spPr>
            <a:xfrm>
              <a:off x="5458325" y="1291700"/>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65" name="Shape 2465"/>
            <p:cNvSpPr/>
            <p:nvPr/>
          </p:nvSpPr>
          <p:spPr>
            <a:xfrm>
              <a:off x="5458325" y="1743225"/>
              <a:ext cx="121400" cy="121400"/>
            </a:xfrm>
            <a:custGeom>
              <a:avLst/>
              <a:gdLst/>
              <a:ahLst/>
              <a:cxnLst/>
              <a:rect l="0" t="0" r="0" b="0"/>
              <a:pathLst>
                <a:path w="4856" h="4856" extrusionOk="0">
                  <a:moveTo>
                    <a:pt x="0" y="0"/>
                  </a:moveTo>
                  <a:lnTo>
                    <a:pt x="0" y="4856"/>
                  </a:lnTo>
                  <a:lnTo>
                    <a:pt x="4856" y="4856"/>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66" name="Shape 2466"/>
            <p:cNvSpPr/>
            <p:nvPr/>
          </p:nvSpPr>
          <p:spPr>
            <a:xfrm>
              <a:off x="5458325" y="1893725"/>
              <a:ext cx="121400" cy="121400"/>
            </a:xfrm>
            <a:custGeom>
              <a:avLst/>
              <a:gdLst/>
              <a:ahLst/>
              <a:cxnLst/>
              <a:rect l="0" t="0" r="0" b="0"/>
              <a:pathLst>
                <a:path w="4856" h="4856" extrusionOk="0">
                  <a:moveTo>
                    <a:pt x="0" y="1"/>
                  </a:moveTo>
                  <a:lnTo>
                    <a:pt x="0"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67" name="Shape 2467"/>
            <p:cNvSpPr/>
            <p:nvPr/>
          </p:nvSpPr>
          <p:spPr>
            <a:xfrm>
              <a:off x="5458325" y="2044250"/>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68" name="Shape 2468"/>
            <p:cNvSpPr/>
            <p:nvPr/>
          </p:nvSpPr>
          <p:spPr>
            <a:xfrm>
              <a:off x="5458325" y="2796800"/>
              <a:ext cx="121400" cy="121400"/>
            </a:xfrm>
            <a:custGeom>
              <a:avLst/>
              <a:gdLst/>
              <a:ahLst/>
              <a:cxnLst/>
              <a:rect l="0" t="0" r="0" b="0"/>
              <a:pathLst>
                <a:path w="4856" h="4856" extrusionOk="0">
                  <a:moveTo>
                    <a:pt x="0" y="0"/>
                  </a:moveTo>
                  <a:lnTo>
                    <a:pt x="0" y="4856"/>
                  </a:lnTo>
                  <a:lnTo>
                    <a:pt x="4856" y="4856"/>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69" name="Shape 2469"/>
            <p:cNvSpPr/>
            <p:nvPr/>
          </p:nvSpPr>
          <p:spPr>
            <a:xfrm>
              <a:off x="5458325" y="3097825"/>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70" name="Shape 2470"/>
            <p:cNvSpPr/>
            <p:nvPr/>
          </p:nvSpPr>
          <p:spPr>
            <a:xfrm>
              <a:off x="5458325" y="3549350"/>
              <a:ext cx="121400" cy="121400"/>
            </a:xfrm>
            <a:custGeom>
              <a:avLst/>
              <a:gdLst/>
              <a:ahLst/>
              <a:cxnLst/>
              <a:rect l="0" t="0" r="0" b="0"/>
              <a:pathLst>
                <a:path w="4856" h="4856" extrusionOk="0">
                  <a:moveTo>
                    <a:pt x="0" y="1"/>
                  </a:moveTo>
                  <a:lnTo>
                    <a:pt x="0"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71" name="Shape 2471"/>
            <p:cNvSpPr/>
            <p:nvPr/>
          </p:nvSpPr>
          <p:spPr>
            <a:xfrm>
              <a:off x="5458325" y="4301900"/>
              <a:ext cx="121400" cy="121400"/>
            </a:xfrm>
            <a:custGeom>
              <a:avLst/>
              <a:gdLst/>
              <a:ahLst/>
              <a:cxnLst/>
              <a:rect l="0" t="0" r="0" b="0"/>
              <a:pathLst>
                <a:path w="4856" h="4856" extrusionOk="0">
                  <a:moveTo>
                    <a:pt x="0" y="1"/>
                  </a:moveTo>
                  <a:lnTo>
                    <a:pt x="0"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72" name="Shape 2472"/>
            <p:cNvSpPr/>
            <p:nvPr/>
          </p:nvSpPr>
          <p:spPr>
            <a:xfrm>
              <a:off x="5458325" y="4452425"/>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73" name="Shape 2473"/>
            <p:cNvSpPr/>
            <p:nvPr/>
          </p:nvSpPr>
          <p:spPr>
            <a:xfrm>
              <a:off x="5458325" y="4903950"/>
              <a:ext cx="121400" cy="121400"/>
            </a:xfrm>
            <a:custGeom>
              <a:avLst/>
              <a:gdLst/>
              <a:ahLst/>
              <a:cxnLst/>
              <a:rect l="0" t="0" r="0" b="0"/>
              <a:pathLst>
                <a:path w="4856" h="4856" extrusionOk="0">
                  <a:moveTo>
                    <a:pt x="0" y="1"/>
                  </a:moveTo>
                  <a:lnTo>
                    <a:pt x="0"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74" name="Shape 2474"/>
            <p:cNvSpPr/>
            <p:nvPr/>
          </p:nvSpPr>
          <p:spPr>
            <a:xfrm>
              <a:off x="5608825" y="23812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75" name="Shape 2475"/>
            <p:cNvSpPr/>
            <p:nvPr/>
          </p:nvSpPr>
          <p:spPr>
            <a:xfrm>
              <a:off x="5608825" y="539125"/>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76" name="Shape 2476"/>
            <p:cNvSpPr/>
            <p:nvPr/>
          </p:nvSpPr>
          <p:spPr>
            <a:xfrm>
              <a:off x="5608825" y="689650"/>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77" name="Shape 2477"/>
            <p:cNvSpPr/>
            <p:nvPr/>
          </p:nvSpPr>
          <p:spPr>
            <a:xfrm>
              <a:off x="5608825" y="840150"/>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78" name="Shape 2478"/>
            <p:cNvSpPr/>
            <p:nvPr/>
          </p:nvSpPr>
          <p:spPr>
            <a:xfrm>
              <a:off x="5608825" y="99067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79" name="Shape 2479"/>
            <p:cNvSpPr/>
            <p:nvPr/>
          </p:nvSpPr>
          <p:spPr>
            <a:xfrm>
              <a:off x="5608825" y="114117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80" name="Shape 2480"/>
            <p:cNvSpPr/>
            <p:nvPr/>
          </p:nvSpPr>
          <p:spPr>
            <a:xfrm>
              <a:off x="5608825" y="1291700"/>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81" name="Shape 2481"/>
            <p:cNvSpPr/>
            <p:nvPr/>
          </p:nvSpPr>
          <p:spPr>
            <a:xfrm>
              <a:off x="5608825" y="1442200"/>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82" name="Shape 2482"/>
            <p:cNvSpPr/>
            <p:nvPr/>
          </p:nvSpPr>
          <p:spPr>
            <a:xfrm>
              <a:off x="5608825" y="1592700"/>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83" name="Shape 2483"/>
            <p:cNvSpPr/>
            <p:nvPr/>
          </p:nvSpPr>
          <p:spPr>
            <a:xfrm>
              <a:off x="5608825" y="1743225"/>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84" name="Shape 2484"/>
            <p:cNvSpPr/>
            <p:nvPr/>
          </p:nvSpPr>
          <p:spPr>
            <a:xfrm>
              <a:off x="5608825" y="189372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85" name="Shape 2485"/>
            <p:cNvSpPr/>
            <p:nvPr/>
          </p:nvSpPr>
          <p:spPr>
            <a:xfrm>
              <a:off x="5608825" y="2044250"/>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86" name="Shape 2486"/>
            <p:cNvSpPr/>
            <p:nvPr/>
          </p:nvSpPr>
          <p:spPr>
            <a:xfrm>
              <a:off x="5608825" y="2194750"/>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87" name="Shape 2487"/>
            <p:cNvSpPr/>
            <p:nvPr/>
          </p:nvSpPr>
          <p:spPr>
            <a:xfrm>
              <a:off x="5608825" y="249577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88" name="Shape 2488"/>
            <p:cNvSpPr/>
            <p:nvPr/>
          </p:nvSpPr>
          <p:spPr>
            <a:xfrm>
              <a:off x="5608825" y="2646275"/>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89" name="Shape 2489"/>
            <p:cNvSpPr/>
            <p:nvPr/>
          </p:nvSpPr>
          <p:spPr>
            <a:xfrm>
              <a:off x="5608825" y="2947300"/>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90" name="Shape 2490"/>
            <p:cNvSpPr/>
            <p:nvPr/>
          </p:nvSpPr>
          <p:spPr>
            <a:xfrm>
              <a:off x="5608825" y="309782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91" name="Shape 2491"/>
            <p:cNvSpPr/>
            <p:nvPr/>
          </p:nvSpPr>
          <p:spPr>
            <a:xfrm>
              <a:off x="5608825" y="324832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92" name="Shape 2492"/>
            <p:cNvSpPr/>
            <p:nvPr/>
          </p:nvSpPr>
          <p:spPr>
            <a:xfrm>
              <a:off x="5608825" y="3398850"/>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93" name="Shape 2493"/>
            <p:cNvSpPr/>
            <p:nvPr/>
          </p:nvSpPr>
          <p:spPr>
            <a:xfrm>
              <a:off x="5608825" y="3549350"/>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94" name="Shape 2494"/>
            <p:cNvSpPr/>
            <p:nvPr/>
          </p:nvSpPr>
          <p:spPr>
            <a:xfrm>
              <a:off x="5608825" y="369987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95" name="Shape 2495"/>
            <p:cNvSpPr/>
            <p:nvPr/>
          </p:nvSpPr>
          <p:spPr>
            <a:xfrm>
              <a:off x="5608825" y="3850375"/>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96" name="Shape 2496"/>
            <p:cNvSpPr/>
            <p:nvPr/>
          </p:nvSpPr>
          <p:spPr>
            <a:xfrm>
              <a:off x="5608825" y="4000875"/>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97" name="Shape 2497"/>
            <p:cNvSpPr/>
            <p:nvPr/>
          </p:nvSpPr>
          <p:spPr>
            <a:xfrm>
              <a:off x="5608825" y="4301900"/>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98" name="Shape 2498"/>
            <p:cNvSpPr/>
            <p:nvPr/>
          </p:nvSpPr>
          <p:spPr>
            <a:xfrm>
              <a:off x="5608825" y="445242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99" name="Shape 2499"/>
            <p:cNvSpPr/>
            <p:nvPr/>
          </p:nvSpPr>
          <p:spPr>
            <a:xfrm>
              <a:off x="5608825" y="460292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00" name="Shape 2500"/>
            <p:cNvSpPr/>
            <p:nvPr/>
          </p:nvSpPr>
          <p:spPr>
            <a:xfrm>
              <a:off x="5608825" y="4753450"/>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01" name="Shape 2501"/>
            <p:cNvSpPr/>
            <p:nvPr/>
          </p:nvSpPr>
          <p:spPr>
            <a:xfrm>
              <a:off x="5608825" y="4903950"/>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02" name="Shape 2502"/>
            <p:cNvSpPr/>
            <p:nvPr/>
          </p:nvSpPr>
          <p:spPr>
            <a:xfrm>
              <a:off x="5608825" y="5054450"/>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03" name="Shape 2503"/>
            <p:cNvSpPr/>
            <p:nvPr/>
          </p:nvSpPr>
          <p:spPr>
            <a:xfrm>
              <a:off x="5608825" y="5204975"/>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04" name="Shape 2504"/>
            <p:cNvSpPr/>
            <p:nvPr/>
          </p:nvSpPr>
          <p:spPr>
            <a:xfrm>
              <a:off x="5608825" y="535547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05" name="Shape 2505"/>
            <p:cNvSpPr/>
            <p:nvPr/>
          </p:nvSpPr>
          <p:spPr>
            <a:xfrm>
              <a:off x="5759350" y="23812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06" name="Shape 2506"/>
            <p:cNvSpPr/>
            <p:nvPr/>
          </p:nvSpPr>
          <p:spPr>
            <a:xfrm>
              <a:off x="5759350" y="840150"/>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07" name="Shape 2507"/>
            <p:cNvSpPr/>
            <p:nvPr/>
          </p:nvSpPr>
          <p:spPr>
            <a:xfrm>
              <a:off x="5759350" y="114117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08" name="Shape 2508"/>
            <p:cNvSpPr/>
            <p:nvPr/>
          </p:nvSpPr>
          <p:spPr>
            <a:xfrm>
              <a:off x="5759350" y="1442200"/>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09" name="Shape 2509"/>
            <p:cNvSpPr/>
            <p:nvPr/>
          </p:nvSpPr>
          <p:spPr>
            <a:xfrm>
              <a:off x="5759350" y="189372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10" name="Shape 2510"/>
            <p:cNvSpPr/>
            <p:nvPr/>
          </p:nvSpPr>
          <p:spPr>
            <a:xfrm>
              <a:off x="5759350" y="249577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11" name="Shape 2511"/>
            <p:cNvSpPr/>
            <p:nvPr/>
          </p:nvSpPr>
          <p:spPr>
            <a:xfrm>
              <a:off x="5759350" y="2646275"/>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12" name="Shape 2512"/>
            <p:cNvSpPr/>
            <p:nvPr/>
          </p:nvSpPr>
          <p:spPr>
            <a:xfrm>
              <a:off x="5759350" y="369987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13" name="Shape 2513"/>
            <p:cNvSpPr/>
            <p:nvPr/>
          </p:nvSpPr>
          <p:spPr>
            <a:xfrm>
              <a:off x="5759350" y="4151400"/>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14" name="Shape 2514"/>
            <p:cNvSpPr/>
            <p:nvPr/>
          </p:nvSpPr>
          <p:spPr>
            <a:xfrm>
              <a:off x="5759350" y="4903950"/>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15" name="Shape 2515"/>
            <p:cNvSpPr/>
            <p:nvPr/>
          </p:nvSpPr>
          <p:spPr>
            <a:xfrm>
              <a:off x="5759350" y="535547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16" name="Shape 2516"/>
            <p:cNvSpPr/>
            <p:nvPr/>
          </p:nvSpPr>
          <p:spPr>
            <a:xfrm>
              <a:off x="5909850" y="689650"/>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17" name="Shape 2517"/>
            <p:cNvSpPr/>
            <p:nvPr/>
          </p:nvSpPr>
          <p:spPr>
            <a:xfrm>
              <a:off x="5909850" y="189372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18" name="Shape 2518"/>
            <p:cNvSpPr/>
            <p:nvPr/>
          </p:nvSpPr>
          <p:spPr>
            <a:xfrm>
              <a:off x="5909850" y="2796800"/>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19" name="Shape 2519"/>
            <p:cNvSpPr/>
            <p:nvPr/>
          </p:nvSpPr>
          <p:spPr>
            <a:xfrm>
              <a:off x="6060375" y="4753450"/>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20" name="Shape 2520"/>
            <p:cNvSpPr/>
            <p:nvPr/>
          </p:nvSpPr>
          <p:spPr>
            <a:xfrm>
              <a:off x="6210875" y="2646275"/>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21" name="Shape 2521"/>
            <p:cNvSpPr/>
            <p:nvPr/>
          </p:nvSpPr>
          <p:spPr>
            <a:xfrm>
              <a:off x="6210875" y="5204975"/>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22" name="Shape 2522"/>
            <p:cNvSpPr/>
            <p:nvPr/>
          </p:nvSpPr>
          <p:spPr>
            <a:xfrm>
              <a:off x="6511900" y="990675"/>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523" name="Shape 2523"/>
          <p:cNvGrpSpPr/>
          <p:nvPr/>
        </p:nvGrpSpPr>
        <p:grpSpPr>
          <a:xfrm rot="10800000">
            <a:off x="7682452" y="38276"/>
            <a:ext cx="994639" cy="6586909"/>
            <a:chOff x="5759350" y="388625"/>
            <a:chExt cx="1024450" cy="5088250"/>
          </a:xfrm>
        </p:grpSpPr>
        <p:sp>
          <p:nvSpPr>
            <p:cNvPr id="2524" name="Shape 2524"/>
            <p:cNvSpPr/>
            <p:nvPr/>
          </p:nvSpPr>
          <p:spPr>
            <a:xfrm>
              <a:off x="5759350" y="539125"/>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25" name="Shape 2525"/>
            <p:cNvSpPr/>
            <p:nvPr/>
          </p:nvSpPr>
          <p:spPr>
            <a:xfrm>
              <a:off x="5759350" y="1291700"/>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26" name="Shape 2526"/>
            <p:cNvSpPr/>
            <p:nvPr/>
          </p:nvSpPr>
          <p:spPr>
            <a:xfrm>
              <a:off x="5759350" y="2796800"/>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27" name="Shape 2527"/>
            <p:cNvSpPr/>
            <p:nvPr/>
          </p:nvSpPr>
          <p:spPr>
            <a:xfrm>
              <a:off x="5759350" y="3398850"/>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28" name="Shape 2528"/>
            <p:cNvSpPr/>
            <p:nvPr/>
          </p:nvSpPr>
          <p:spPr>
            <a:xfrm>
              <a:off x="5759350" y="3549350"/>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29" name="Shape 2529"/>
            <p:cNvSpPr/>
            <p:nvPr/>
          </p:nvSpPr>
          <p:spPr>
            <a:xfrm>
              <a:off x="5759350" y="4301900"/>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30" name="Shape 2530"/>
            <p:cNvSpPr/>
            <p:nvPr/>
          </p:nvSpPr>
          <p:spPr>
            <a:xfrm>
              <a:off x="5759350" y="5204975"/>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31" name="Shape 2531"/>
            <p:cNvSpPr/>
            <p:nvPr/>
          </p:nvSpPr>
          <p:spPr>
            <a:xfrm>
              <a:off x="5909850" y="388625"/>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32" name="Shape 2532"/>
            <p:cNvSpPr/>
            <p:nvPr/>
          </p:nvSpPr>
          <p:spPr>
            <a:xfrm>
              <a:off x="5909850" y="114117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33" name="Shape 2533"/>
            <p:cNvSpPr/>
            <p:nvPr/>
          </p:nvSpPr>
          <p:spPr>
            <a:xfrm>
              <a:off x="5909850" y="1291700"/>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34" name="Shape 2534"/>
            <p:cNvSpPr/>
            <p:nvPr/>
          </p:nvSpPr>
          <p:spPr>
            <a:xfrm>
              <a:off x="5909850" y="1442200"/>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35" name="Shape 2535"/>
            <p:cNvSpPr/>
            <p:nvPr/>
          </p:nvSpPr>
          <p:spPr>
            <a:xfrm>
              <a:off x="5909850" y="1743225"/>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36" name="Shape 2536"/>
            <p:cNvSpPr/>
            <p:nvPr/>
          </p:nvSpPr>
          <p:spPr>
            <a:xfrm>
              <a:off x="5909850" y="2044250"/>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37" name="Shape 2537"/>
            <p:cNvSpPr/>
            <p:nvPr/>
          </p:nvSpPr>
          <p:spPr>
            <a:xfrm>
              <a:off x="5909850" y="2646275"/>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38" name="Shape 2538"/>
            <p:cNvSpPr/>
            <p:nvPr/>
          </p:nvSpPr>
          <p:spPr>
            <a:xfrm>
              <a:off x="5909850" y="2947300"/>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39" name="Shape 2539"/>
            <p:cNvSpPr/>
            <p:nvPr/>
          </p:nvSpPr>
          <p:spPr>
            <a:xfrm>
              <a:off x="5909850" y="309782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40" name="Shape 2540"/>
            <p:cNvSpPr/>
            <p:nvPr/>
          </p:nvSpPr>
          <p:spPr>
            <a:xfrm>
              <a:off x="5909850" y="324832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41" name="Shape 2541"/>
            <p:cNvSpPr/>
            <p:nvPr/>
          </p:nvSpPr>
          <p:spPr>
            <a:xfrm>
              <a:off x="5909850" y="3549350"/>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42" name="Shape 2542"/>
            <p:cNvSpPr/>
            <p:nvPr/>
          </p:nvSpPr>
          <p:spPr>
            <a:xfrm>
              <a:off x="5909850" y="369987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43" name="Shape 2543"/>
            <p:cNvSpPr/>
            <p:nvPr/>
          </p:nvSpPr>
          <p:spPr>
            <a:xfrm>
              <a:off x="5909850" y="3850375"/>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44" name="Shape 2544"/>
            <p:cNvSpPr/>
            <p:nvPr/>
          </p:nvSpPr>
          <p:spPr>
            <a:xfrm>
              <a:off x="5909850" y="4000875"/>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45" name="Shape 2545"/>
            <p:cNvSpPr/>
            <p:nvPr/>
          </p:nvSpPr>
          <p:spPr>
            <a:xfrm>
              <a:off x="5909850" y="4301900"/>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46" name="Shape 2546"/>
            <p:cNvSpPr/>
            <p:nvPr/>
          </p:nvSpPr>
          <p:spPr>
            <a:xfrm>
              <a:off x="5909850" y="445242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47" name="Shape 2547"/>
            <p:cNvSpPr/>
            <p:nvPr/>
          </p:nvSpPr>
          <p:spPr>
            <a:xfrm>
              <a:off x="5909850" y="4903950"/>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48" name="Shape 2548"/>
            <p:cNvSpPr/>
            <p:nvPr/>
          </p:nvSpPr>
          <p:spPr>
            <a:xfrm>
              <a:off x="5909850" y="5054450"/>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49" name="Shape 2549"/>
            <p:cNvSpPr/>
            <p:nvPr/>
          </p:nvSpPr>
          <p:spPr>
            <a:xfrm>
              <a:off x="5909850" y="5204975"/>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50" name="Shape 2550"/>
            <p:cNvSpPr/>
            <p:nvPr/>
          </p:nvSpPr>
          <p:spPr>
            <a:xfrm>
              <a:off x="6060375" y="539125"/>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51" name="Shape 2551"/>
            <p:cNvSpPr/>
            <p:nvPr/>
          </p:nvSpPr>
          <p:spPr>
            <a:xfrm>
              <a:off x="6060375" y="689650"/>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52" name="Shape 2552"/>
            <p:cNvSpPr/>
            <p:nvPr/>
          </p:nvSpPr>
          <p:spPr>
            <a:xfrm>
              <a:off x="6060375" y="99067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53" name="Shape 2553"/>
            <p:cNvSpPr/>
            <p:nvPr/>
          </p:nvSpPr>
          <p:spPr>
            <a:xfrm>
              <a:off x="6060375" y="1291700"/>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54" name="Shape 2554"/>
            <p:cNvSpPr/>
            <p:nvPr/>
          </p:nvSpPr>
          <p:spPr>
            <a:xfrm>
              <a:off x="6060375" y="1442200"/>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55" name="Shape 2555"/>
            <p:cNvSpPr/>
            <p:nvPr/>
          </p:nvSpPr>
          <p:spPr>
            <a:xfrm>
              <a:off x="6060375" y="1592700"/>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56" name="Shape 2556"/>
            <p:cNvSpPr/>
            <p:nvPr/>
          </p:nvSpPr>
          <p:spPr>
            <a:xfrm>
              <a:off x="6060375" y="1743225"/>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57" name="Shape 2557"/>
            <p:cNvSpPr/>
            <p:nvPr/>
          </p:nvSpPr>
          <p:spPr>
            <a:xfrm>
              <a:off x="6060375" y="2194750"/>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58" name="Shape 2558"/>
            <p:cNvSpPr/>
            <p:nvPr/>
          </p:nvSpPr>
          <p:spPr>
            <a:xfrm>
              <a:off x="6060375" y="234527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59" name="Shape 2559"/>
            <p:cNvSpPr/>
            <p:nvPr/>
          </p:nvSpPr>
          <p:spPr>
            <a:xfrm>
              <a:off x="6060375" y="249577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60" name="Shape 2560"/>
            <p:cNvSpPr/>
            <p:nvPr/>
          </p:nvSpPr>
          <p:spPr>
            <a:xfrm>
              <a:off x="6060375" y="2646275"/>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61" name="Shape 2561"/>
            <p:cNvSpPr/>
            <p:nvPr/>
          </p:nvSpPr>
          <p:spPr>
            <a:xfrm>
              <a:off x="6060375" y="2796800"/>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62" name="Shape 2562"/>
            <p:cNvSpPr/>
            <p:nvPr/>
          </p:nvSpPr>
          <p:spPr>
            <a:xfrm>
              <a:off x="6060375" y="2947300"/>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63" name="Shape 2563"/>
            <p:cNvSpPr/>
            <p:nvPr/>
          </p:nvSpPr>
          <p:spPr>
            <a:xfrm>
              <a:off x="6060375" y="309782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64" name="Shape 2564"/>
            <p:cNvSpPr/>
            <p:nvPr/>
          </p:nvSpPr>
          <p:spPr>
            <a:xfrm>
              <a:off x="6060375" y="324832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65" name="Shape 2565"/>
            <p:cNvSpPr/>
            <p:nvPr/>
          </p:nvSpPr>
          <p:spPr>
            <a:xfrm>
              <a:off x="6060375" y="3398850"/>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66" name="Shape 2566"/>
            <p:cNvSpPr/>
            <p:nvPr/>
          </p:nvSpPr>
          <p:spPr>
            <a:xfrm>
              <a:off x="6060375" y="3549350"/>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67" name="Shape 2567"/>
            <p:cNvSpPr/>
            <p:nvPr/>
          </p:nvSpPr>
          <p:spPr>
            <a:xfrm>
              <a:off x="6060375" y="3850375"/>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68" name="Shape 2568"/>
            <p:cNvSpPr/>
            <p:nvPr/>
          </p:nvSpPr>
          <p:spPr>
            <a:xfrm>
              <a:off x="6060375" y="4151400"/>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69" name="Shape 2569"/>
            <p:cNvSpPr/>
            <p:nvPr/>
          </p:nvSpPr>
          <p:spPr>
            <a:xfrm>
              <a:off x="6060375" y="4301900"/>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70" name="Shape 2570"/>
            <p:cNvSpPr/>
            <p:nvPr/>
          </p:nvSpPr>
          <p:spPr>
            <a:xfrm>
              <a:off x="6060375" y="445242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71" name="Shape 2571"/>
            <p:cNvSpPr/>
            <p:nvPr/>
          </p:nvSpPr>
          <p:spPr>
            <a:xfrm>
              <a:off x="6060375" y="460292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72" name="Shape 2572"/>
            <p:cNvSpPr/>
            <p:nvPr/>
          </p:nvSpPr>
          <p:spPr>
            <a:xfrm>
              <a:off x="6060375" y="4903950"/>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73" name="Shape 2573"/>
            <p:cNvSpPr/>
            <p:nvPr/>
          </p:nvSpPr>
          <p:spPr>
            <a:xfrm>
              <a:off x="6060375" y="5054450"/>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74" name="Shape 2574"/>
            <p:cNvSpPr/>
            <p:nvPr/>
          </p:nvSpPr>
          <p:spPr>
            <a:xfrm>
              <a:off x="6060375" y="5204975"/>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75" name="Shape 2575"/>
            <p:cNvSpPr/>
            <p:nvPr/>
          </p:nvSpPr>
          <p:spPr>
            <a:xfrm>
              <a:off x="6060375" y="535547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76" name="Shape 2576"/>
            <p:cNvSpPr/>
            <p:nvPr/>
          </p:nvSpPr>
          <p:spPr>
            <a:xfrm>
              <a:off x="6210875" y="539125"/>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77" name="Shape 2577"/>
            <p:cNvSpPr/>
            <p:nvPr/>
          </p:nvSpPr>
          <p:spPr>
            <a:xfrm>
              <a:off x="6210875" y="99067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78" name="Shape 2578"/>
            <p:cNvSpPr/>
            <p:nvPr/>
          </p:nvSpPr>
          <p:spPr>
            <a:xfrm>
              <a:off x="6210875" y="114117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79" name="Shape 2579"/>
            <p:cNvSpPr/>
            <p:nvPr/>
          </p:nvSpPr>
          <p:spPr>
            <a:xfrm>
              <a:off x="6210875" y="1291700"/>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80" name="Shape 2580"/>
            <p:cNvSpPr/>
            <p:nvPr/>
          </p:nvSpPr>
          <p:spPr>
            <a:xfrm>
              <a:off x="6210875" y="1592700"/>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81" name="Shape 2581"/>
            <p:cNvSpPr/>
            <p:nvPr/>
          </p:nvSpPr>
          <p:spPr>
            <a:xfrm>
              <a:off x="6210875" y="189372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82" name="Shape 2582"/>
            <p:cNvSpPr/>
            <p:nvPr/>
          </p:nvSpPr>
          <p:spPr>
            <a:xfrm>
              <a:off x="6210875" y="2044250"/>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83" name="Shape 2583"/>
            <p:cNvSpPr/>
            <p:nvPr/>
          </p:nvSpPr>
          <p:spPr>
            <a:xfrm>
              <a:off x="6210875" y="2194750"/>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84" name="Shape 2584"/>
            <p:cNvSpPr/>
            <p:nvPr/>
          </p:nvSpPr>
          <p:spPr>
            <a:xfrm>
              <a:off x="6210875" y="249577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85" name="Shape 2585"/>
            <p:cNvSpPr/>
            <p:nvPr/>
          </p:nvSpPr>
          <p:spPr>
            <a:xfrm>
              <a:off x="6210875" y="2796800"/>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86" name="Shape 2586"/>
            <p:cNvSpPr/>
            <p:nvPr/>
          </p:nvSpPr>
          <p:spPr>
            <a:xfrm>
              <a:off x="6210875" y="309782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87" name="Shape 2587"/>
            <p:cNvSpPr/>
            <p:nvPr/>
          </p:nvSpPr>
          <p:spPr>
            <a:xfrm>
              <a:off x="6210875" y="3398850"/>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88" name="Shape 2588"/>
            <p:cNvSpPr/>
            <p:nvPr/>
          </p:nvSpPr>
          <p:spPr>
            <a:xfrm>
              <a:off x="6210875" y="3549350"/>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89" name="Shape 2589"/>
            <p:cNvSpPr/>
            <p:nvPr/>
          </p:nvSpPr>
          <p:spPr>
            <a:xfrm>
              <a:off x="6210875" y="4000875"/>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90" name="Shape 2590"/>
            <p:cNvSpPr/>
            <p:nvPr/>
          </p:nvSpPr>
          <p:spPr>
            <a:xfrm>
              <a:off x="6210875" y="4151400"/>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91" name="Shape 2591"/>
            <p:cNvSpPr/>
            <p:nvPr/>
          </p:nvSpPr>
          <p:spPr>
            <a:xfrm>
              <a:off x="6210875" y="4301900"/>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92" name="Shape 2592"/>
            <p:cNvSpPr/>
            <p:nvPr/>
          </p:nvSpPr>
          <p:spPr>
            <a:xfrm>
              <a:off x="6210875" y="445242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93" name="Shape 2593"/>
            <p:cNvSpPr/>
            <p:nvPr/>
          </p:nvSpPr>
          <p:spPr>
            <a:xfrm>
              <a:off x="6210875" y="460292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94" name="Shape 2594"/>
            <p:cNvSpPr/>
            <p:nvPr/>
          </p:nvSpPr>
          <p:spPr>
            <a:xfrm>
              <a:off x="6210875" y="4903950"/>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95" name="Shape 2595"/>
            <p:cNvSpPr/>
            <p:nvPr/>
          </p:nvSpPr>
          <p:spPr>
            <a:xfrm>
              <a:off x="6210875" y="5054450"/>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96" name="Shape 2596"/>
            <p:cNvSpPr/>
            <p:nvPr/>
          </p:nvSpPr>
          <p:spPr>
            <a:xfrm>
              <a:off x="6361375" y="388625"/>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97" name="Shape 2597"/>
            <p:cNvSpPr/>
            <p:nvPr/>
          </p:nvSpPr>
          <p:spPr>
            <a:xfrm>
              <a:off x="6361375" y="539125"/>
              <a:ext cx="121425" cy="121425"/>
            </a:xfrm>
            <a:custGeom>
              <a:avLst/>
              <a:gdLst/>
              <a:ahLst/>
              <a:cxnLst/>
              <a:rect l="0" t="0" r="0" b="0"/>
              <a:pathLst>
                <a:path w="4857" h="4857"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98" name="Shape 2598"/>
            <p:cNvSpPr/>
            <p:nvPr/>
          </p:nvSpPr>
          <p:spPr>
            <a:xfrm>
              <a:off x="6361375" y="990675"/>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99" name="Shape 2599"/>
            <p:cNvSpPr/>
            <p:nvPr/>
          </p:nvSpPr>
          <p:spPr>
            <a:xfrm>
              <a:off x="6361375" y="1291700"/>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00" name="Shape 2600"/>
            <p:cNvSpPr/>
            <p:nvPr/>
          </p:nvSpPr>
          <p:spPr>
            <a:xfrm>
              <a:off x="6361375" y="1592700"/>
              <a:ext cx="121425" cy="121425"/>
            </a:xfrm>
            <a:custGeom>
              <a:avLst/>
              <a:gdLst/>
              <a:ahLst/>
              <a:cxnLst/>
              <a:rect l="0" t="0" r="0" b="0"/>
              <a:pathLst>
                <a:path w="4857" h="4857"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01" name="Shape 2601"/>
            <p:cNvSpPr/>
            <p:nvPr/>
          </p:nvSpPr>
          <p:spPr>
            <a:xfrm>
              <a:off x="6361375" y="2044250"/>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02" name="Shape 2602"/>
            <p:cNvSpPr/>
            <p:nvPr/>
          </p:nvSpPr>
          <p:spPr>
            <a:xfrm>
              <a:off x="6361375" y="2345275"/>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03" name="Shape 2603"/>
            <p:cNvSpPr/>
            <p:nvPr/>
          </p:nvSpPr>
          <p:spPr>
            <a:xfrm>
              <a:off x="6361375" y="2796800"/>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04" name="Shape 2604"/>
            <p:cNvSpPr/>
            <p:nvPr/>
          </p:nvSpPr>
          <p:spPr>
            <a:xfrm>
              <a:off x="6361375" y="3097825"/>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05" name="Shape 2605"/>
            <p:cNvSpPr/>
            <p:nvPr/>
          </p:nvSpPr>
          <p:spPr>
            <a:xfrm>
              <a:off x="6361375" y="3248325"/>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06" name="Shape 2606"/>
            <p:cNvSpPr/>
            <p:nvPr/>
          </p:nvSpPr>
          <p:spPr>
            <a:xfrm>
              <a:off x="6361375" y="3549350"/>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07" name="Shape 2607"/>
            <p:cNvSpPr/>
            <p:nvPr/>
          </p:nvSpPr>
          <p:spPr>
            <a:xfrm>
              <a:off x="6361375" y="3699875"/>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08" name="Shape 2608"/>
            <p:cNvSpPr/>
            <p:nvPr/>
          </p:nvSpPr>
          <p:spPr>
            <a:xfrm>
              <a:off x="6361375" y="3850375"/>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09" name="Shape 2609"/>
            <p:cNvSpPr/>
            <p:nvPr/>
          </p:nvSpPr>
          <p:spPr>
            <a:xfrm>
              <a:off x="6361375" y="4151400"/>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10" name="Shape 2610"/>
            <p:cNvSpPr/>
            <p:nvPr/>
          </p:nvSpPr>
          <p:spPr>
            <a:xfrm>
              <a:off x="6361375" y="4301900"/>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11" name="Shape 2611"/>
            <p:cNvSpPr/>
            <p:nvPr/>
          </p:nvSpPr>
          <p:spPr>
            <a:xfrm>
              <a:off x="6361375" y="4753450"/>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12" name="Shape 2612"/>
            <p:cNvSpPr/>
            <p:nvPr/>
          </p:nvSpPr>
          <p:spPr>
            <a:xfrm>
              <a:off x="6361375" y="5054450"/>
              <a:ext cx="121425" cy="121425"/>
            </a:xfrm>
            <a:custGeom>
              <a:avLst/>
              <a:gdLst/>
              <a:ahLst/>
              <a:cxnLst/>
              <a:rect l="0" t="0" r="0" b="0"/>
              <a:pathLst>
                <a:path w="4857" h="4857"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13" name="Shape 2613"/>
            <p:cNvSpPr/>
            <p:nvPr/>
          </p:nvSpPr>
          <p:spPr>
            <a:xfrm>
              <a:off x="6361375" y="5204975"/>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14" name="Shape 2614"/>
            <p:cNvSpPr/>
            <p:nvPr/>
          </p:nvSpPr>
          <p:spPr>
            <a:xfrm>
              <a:off x="6511900" y="388625"/>
              <a:ext cx="121400" cy="121400"/>
            </a:xfrm>
            <a:custGeom>
              <a:avLst/>
              <a:gdLst/>
              <a:ahLst/>
              <a:cxnLst/>
              <a:rect l="0" t="0" r="0" b="0"/>
              <a:pathLst>
                <a:path w="4856" h="4856" extrusionOk="0">
                  <a:moveTo>
                    <a:pt x="0" y="0"/>
                  </a:moveTo>
                  <a:lnTo>
                    <a:pt x="0"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15" name="Shape 2615"/>
            <p:cNvSpPr/>
            <p:nvPr/>
          </p:nvSpPr>
          <p:spPr>
            <a:xfrm>
              <a:off x="6511900" y="1291700"/>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16" name="Shape 2616"/>
            <p:cNvSpPr/>
            <p:nvPr/>
          </p:nvSpPr>
          <p:spPr>
            <a:xfrm>
              <a:off x="6511900" y="2044250"/>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17" name="Shape 2617"/>
            <p:cNvSpPr/>
            <p:nvPr/>
          </p:nvSpPr>
          <p:spPr>
            <a:xfrm>
              <a:off x="6511900" y="2796800"/>
              <a:ext cx="121400" cy="121400"/>
            </a:xfrm>
            <a:custGeom>
              <a:avLst/>
              <a:gdLst/>
              <a:ahLst/>
              <a:cxnLst/>
              <a:rect l="0" t="0" r="0" b="0"/>
              <a:pathLst>
                <a:path w="4856" h="4856" extrusionOk="0">
                  <a:moveTo>
                    <a:pt x="0" y="0"/>
                  </a:moveTo>
                  <a:lnTo>
                    <a:pt x="0"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18" name="Shape 2618"/>
            <p:cNvSpPr/>
            <p:nvPr/>
          </p:nvSpPr>
          <p:spPr>
            <a:xfrm>
              <a:off x="6511900" y="3699875"/>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19" name="Shape 2619"/>
            <p:cNvSpPr/>
            <p:nvPr/>
          </p:nvSpPr>
          <p:spPr>
            <a:xfrm>
              <a:off x="6511900" y="4452425"/>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20" name="Shape 2620"/>
            <p:cNvSpPr/>
            <p:nvPr/>
          </p:nvSpPr>
          <p:spPr>
            <a:xfrm>
              <a:off x="6511900" y="4602925"/>
              <a:ext cx="121400" cy="121400"/>
            </a:xfrm>
            <a:custGeom>
              <a:avLst/>
              <a:gdLst/>
              <a:ahLst/>
              <a:cxnLst/>
              <a:rect l="0" t="0" r="0" b="0"/>
              <a:pathLst>
                <a:path w="4856" h="4856" extrusionOk="0">
                  <a:moveTo>
                    <a:pt x="0" y="1"/>
                  </a:moveTo>
                  <a:lnTo>
                    <a:pt x="0"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21" name="Shape 2621"/>
            <p:cNvSpPr/>
            <p:nvPr/>
          </p:nvSpPr>
          <p:spPr>
            <a:xfrm>
              <a:off x="6511900" y="5204975"/>
              <a:ext cx="121400" cy="121400"/>
            </a:xfrm>
            <a:custGeom>
              <a:avLst/>
              <a:gdLst/>
              <a:ahLst/>
              <a:cxnLst/>
              <a:rect l="0" t="0" r="0" b="0"/>
              <a:pathLst>
                <a:path w="4856" h="4856" extrusionOk="0">
                  <a:moveTo>
                    <a:pt x="0" y="0"/>
                  </a:moveTo>
                  <a:lnTo>
                    <a:pt x="0"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22" name="Shape 2622"/>
            <p:cNvSpPr/>
            <p:nvPr/>
          </p:nvSpPr>
          <p:spPr>
            <a:xfrm>
              <a:off x="6662400" y="689650"/>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23" name="Shape 2623"/>
            <p:cNvSpPr/>
            <p:nvPr/>
          </p:nvSpPr>
          <p:spPr>
            <a:xfrm>
              <a:off x="6662400" y="1592700"/>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24" name="Shape 2624"/>
            <p:cNvSpPr/>
            <p:nvPr/>
          </p:nvSpPr>
          <p:spPr>
            <a:xfrm>
              <a:off x="6662400" y="2646275"/>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625" name="Shape 2625"/>
          <p:cNvGrpSpPr/>
          <p:nvPr/>
        </p:nvGrpSpPr>
        <p:grpSpPr>
          <a:xfrm rot="10800000">
            <a:off x="7682452" y="38276"/>
            <a:ext cx="1140783" cy="6781736"/>
            <a:chOff x="5608825" y="238125"/>
            <a:chExt cx="1174975" cy="5238750"/>
          </a:xfrm>
        </p:grpSpPr>
        <p:sp>
          <p:nvSpPr>
            <p:cNvPr id="2626" name="Shape 2626"/>
            <p:cNvSpPr/>
            <p:nvPr/>
          </p:nvSpPr>
          <p:spPr>
            <a:xfrm>
              <a:off x="5608825" y="388625"/>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27" name="Shape 2627"/>
            <p:cNvSpPr/>
            <p:nvPr/>
          </p:nvSpPr>
          <p:spPr>
            <a:xfrm>
              <a:off x="5608825" y="234527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28" name="Shape 2628"/>
            <p:cNvSpPr/>
            <p:nvPr/>
          </p:nvSpPr>
          <p:spPr>
            <a:xfrm>
              <a:off x="5608825" y="2796800"/>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29" name="Shape 2629"/>
            <p:cNvSpPr/>
            <p:nvPr/>
          </p:nvSpPr>
          <p:spPr>
            <a:xfrm>
              <a:off x="5608825" y="4151400"/>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30" name="Shape 2630"/>
            <p:cNvSpPr/>
            <p:nvPr/>
          </p:nvSpPr>
          <p:spPr>
            <a:xfrm>
              <a:off x="5759350" y="388625"/>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31" name="Shape 2631"/>
            <p:cNvSpPr/>
            <p:nvPr/>
          </p:nvSpPr>
          <p:spPr>
            <a:xfrm>
              <a:off x="5759350" y="689650"/>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32" name="Shape 2632"/>
            <p:cNvSpPr/>
            <p:nvPr/>
          </p:nvSpPr>
          <p:spPr>
            <a:xfrm>
              <a:off x="5759350" y="99067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33" name="Shape 2633"/>
            <p:cNvSpPr/>
            <p:nvPr/>
          </p:nvSpPr>
          <p:spPr>
            <a:xfrm>
              <a:off x="5759350" y="1592700"/>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34" name="Shape 2634"/>
            <p:cNvSpPr/>
            <p:nvPr/>
          </p:nvSpPr>
          <p:spPr>
            <a:xfrm>
              <a:off x="5759350" y="1743225"/>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35" name="Shape 2635"/>
            <p:cNvSpPr/>
            <p:nvPr/>
          </p:nvSpPr>
          <p:spPr>
            <a:xfrm>
              <a:off x="5759350" y="2044250"/>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36" name="Shape 2636"/>
            <p:cNvSpPr/>
            <p:nvPr/>
          </p:nvSpPr>
          <p:spPr>
            <a:xfrm>
              <a:off x="5759350" y="2194750"/>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37" name="Shape 2637"/>
            <p:cNvSpPr/>
            <p:nvPr/>
          </p:nvSpPr>
          <p:spPr>
            <a:xfrm>
              <a:off x="5759350" y="234527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38" name="Shape 2638"/>
            <p:cNvSpPr/>
            <p:nvPr/>
          </p:nvSpPr>
          <p:spPr>
            <a:xfrm>
              <a:off x="5759350" y="2947300"/>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39" name="Shape 2639"/>
            <p:cNvSpPr/>
            <p:nvPr/>
          </p:nvSpPr>
          <p:spPr>
            <a:xfrm>
              <a:off x="5759350" y="309782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40" name="Shape 2640"/>
            <p:cNvSpPr/>
            <p:nvPr/>
          </p:nvSpPr>
          <p:spPr>
            <a:xfrm>
              <a:off x="5759350" y="324832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41" name="Shape 2641"/>
            <p:cNvSpPr/>
            <p:nvPr/>
          </p:nvSpPr>
          <p:spPr>
            <a:xfrm>
              <a:off x="5759350" y="3850375"/>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42" name="Shape 2642"/>
            <p:cNvSpPr/>
            <p:nvPr/>
          </p:nvSpPr>
          <p:spPr>
            <a:xfrm>
              <a:off x="5759350" y="4000875"/>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43" name="Shape 2643"/>
            <p:cNvSpPr/>
            <p:nvPr/>
          </p:nvSpPr>
          <p:spPr>
            <a:xfrm>
              <a:off x="5759350" y="445242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44" name="Shape 2644"/>
            <p:cNvSpPr/>
            <p:nvPr/>
          </p:nvSpPr>
          <p:spPr>
            <a:xfrm>
              <a:off x="5759350" y="460292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45" name="Shape 2645"/>
            <p:cNvSpPr/>
            <p:nvPr/>
          </p:nvSpPr>
          <p:spPr>
            <a:xfrm>
              <a:off x="5759350" y="4753450"/>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46" name="Shape 2646"/>
            <p:cNvSpPr/>
            <p:nvPr/>
          </p:nvSpPr>
          <p:spPr>
            <a:xfrm>
              <a:off x="5759350" y="5054450"/>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47" name="Shape 2647"/>
            <p:cNvSpPr/>
            <p:nvPr/>
          </p:nvSpPr>
          <p:spPr>
            <a:xfrm>
              <a:off x="5909850" y="23812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48" name="Shape 2648"/>
            <p:cNvSpPr/>
            <p:nvPr/>
          </p:nvSpPr>
          <p:spPr>
            <a:xfrm>
              <a:off x="5909850" y="539125"/>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49" name="Shape 2649"/>
            <p:cNvSpPr/>
            <p:nvPr/>
          </p:nvSpPr>
          <p:spPr>
            <a:xfrm>
              <a:off x="5909850" y="840150"/>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50" name="Shape 2650"/>
            <p:cNvSpPr/>
            <p:nvPr/>
          </p:nvSpPr>
          <p:spPr>
            <a:xfrm>
              <a:off x="5909850" y="99067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51" name="Shape 2651"/>
            <p:cNvSpPr/>
            <p:nvPr/>
          </p:nvSpPr>
          <p:spPr>
            <a:xfrm>
              <a:off x="5909850" y="1592700"/>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52" name="Shape 2652"/>
            <p:cNvSpPr/>
            <p:nvPr/>
          </p:nvSpPr>
          <p:spPr>
            <a:xfrm>
              <a:off x="5909850" y="2194750"/>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53" name="Shape 2653"/>
            <p:cNvSpPr/>
            <p:nvPr/>
          </p:nvSpPr>
          <p:spPr>
            <a:xfrm>
              <a:off x="5909850" y="234527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54" name="Shape 2654"/>
            <p:cNvSpPr/>
            <p:nvPr/>
          </p:nvSpPr>
          <p:spPr>
            <a:xfrm>
              <a:off x="5909850" y="249577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55" name="Shape 2655"/>
            <p:cNvSpPr/>
            <p:nvPr/>
          </p:nvSpPr>
          <p:spPr>
            <a:xfrm>
              <a:off x="5909850" y="3398850"/>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56" name="Shape 2656"/>
            <p:cNvSpPr/>
            <p:nvPr/>
          </p:nvSpPr>
          <p:spPr>
            <a:xfrm>
              <a:off x="5909850" y="4151400"/>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57" name="Shape 2657"/>
            <p:cNvSpPr/>
            <p:nvPr/>
          </p:nvSpPr>
          <p:spPr>
            <a:xfrm>
              <a:off x="5909850" y="460292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58" name="Shape 2658"/>
            <p:cNvSpPr/>
            <p:nvPr/>
          </p:nvSpPr>
          <p:spPr>
            <a:xfrm>
              <a:off x="5909850" y="4753450"/>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59" name="Shape 2659"/>
            <p:cNvSpPr/>
            <p:nvPr/>
          </p:nvSpPr>
          <p:spPr>
            <a:xfrm>
              <a:off x="5909850" y="535547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60" name="Shape 2660"/>
            <p:cNvSpPr/>
            <p:nvPr/>
          </p:nvSpPr>
          <p:spPr>
            <a:xfrm>
              <a:off x="6060375" y="23812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61" name="Shape 2661"/>
            <p:cNvSpPr/>
            <p:nvPr/>
          </p:nvSpPr>
          <p:spPr>
            <a:xfrm>
              <a:off x="6060375" y="388625"/>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62" name="Shape 2662"/>
            <p:cNvSpPr/>
            <p:nvPr/>
          </p:nvSpPr>
          <p:spPr>
            <a:xfrm>
              <a:off x="6060375" y="840150"/>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63" name="Shape 2663"/>
            <p:cNvSpPr/>
            <p:nvPr/>
          </p:nvSpPr>
          <p:spPr>
            <a:xfrm>
              <a:off x="6060375" y="114117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64" name="Shape 2664"/>
            <p:cNvSpPr/>
            <p:nvPr/>
          </p:nvSpPr>
          <p:spPr>
            <a:xfrm>
              <a:off x="6060375" y="189372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65" name="Shape 2665"/>
            <p:cNvSpPr/>
            <p:nvPr/>
          </p:nvSpPr>
          <p:spPr>
            <a:xfrm>
              <a:off x="6060375" y="2044250"/>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66" name="Shape 2666"/>
            <p:cNvSpPr/>
            <p:nvPr/>
          </p:nvSpPr>
          <p:spPr>
            <a:xfrm>
              <a:off x="6060375" y="369987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67" name="Shape 2667"/>
            <p:cNvSpPr/>
            <p:nvPr/>
          </p:nvSpPr>
          <p:spPr>
            <a:xfrm>
              <a:off x="6060375" y="4000875"/>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68" name="Shape 2668"/>
            <p:cNvSpPr/>
            <p:nvPr/>
          </p:nvSpPr>
          <p:spPr>
            <a:xfrm>
              <a:off x="6210875" y="23812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69" name="Shape 2669"/>
            <p:cNvSpPr/>
            <p:nvPr/>
          </p:nvSpPr>
          <p:spPr>
            <a:xfrm>
              <a:off x="6210875" y="689650"/>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70" name="Shape 2670"/>
            <p:cNvSpPr/>
            <p:nvPr/>
          </p:nvSpPr>
          <p:spPr>
            <a:xfrm>
              <a:off x="6210875" y="234527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71" name="Shape 2671"/>
            <p:cNvSpPr/>
            <p:nvPr/>
          </p:nvSpPr>
          <p:spPr>
            <a:xfrm>
              <a:off x="6210875" y="324832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72" name="Shape 2672"/>
            <p:cNvSpPr/>
            <p:nvPr/>
          </p:nvSpPr>
          <p:spPr>
            <a:xfrm>
              <a:off x="6210875" y="369987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73" name="Shape 2673"/>
            <p:cNvSpPr/>
            <p:nvPr/>
          </p:nvSpPr>
          <p:spPr>
            <a:xfrm>
              <a:off x="6361375" y="1442200"/>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74" name="Shape 2674"/>
            <p:cNvSpPr/>
            <p:nvPr/>
          </p:nvSpPr>
          <p:spPr>
            <a:xfrm>
              <a:off x="6361375" y="2646275"/>
              <a:ext cx="121425" cy="121425"/>
            </a:xfrm>
            <a:custGeom>
              <a:avLst/>
              <a:gdLst/>
              <a:ahLst/>
              <a:cxnLst/>
              <a:rect l="0" t="0" r="0" b="0"/>
              <a:pathLst>
                <a:path w="4857" h="4857"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75" name="Shape 2675"/>
            <p:cNvSpPr/>
            <p:nvPr/>
          </p:nvSpPr>
          <p:spPr>
            <a:xfrm>
              <a:off x="6662400" y="4903950"/>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2676" name="Shape 2676"/>
          <p:cNvSpPr txBox="1">
            <a:spLocks noGrp="1"/>
          </p:cNvSpPr>
          <p:nvPr>
            <p:ph type="sldNum" idx="12"/>
          </p:nvPr>
        </p:nvSpPr>
        <p:spPr>
          <a:xfrm>
            <a:off x="91531" y="6293601"/>
            <a:ext cx="548700" cy="524800"/>
          </a:xfrm>
          <a:prstGeom prst="rect">
            <a:avLst/>
          </a:prstGeom>
        </p:spPr>
        <p:txBody>
          <a:bodyPr spcFirstLastPara="1" wrap="square" lIns="91425" tIns="91425" rIns="91425" bIns="91425" anchor="ctr" anchorCtr="0">
            <a:noAutofit/>
          </a:bodyPr>
          <a:lstStyle>
            <a:lvl1pPr lvl="0">
              <a:spcBef>
                <a:spcPts val="0"/>
              </a:spcBef>
              <a:buNone/>
              <a:defRPr/>
            </a:lvl1pPr>
            <a:lvl2pPr lvl="1">
              <a:spcBef>
                <a:spcPts val="0"/>
              </a:spcBef>
              <a:buNone/>
              <a:defRPr/>
            </a:lvl2pPr>
            <a:lvl3pPr lvl="2">
              <a:spcBef>
                <a:spcPts val="0"/>
              </a:spcBef>
              <a:buNone/>
              <a:defRPr/>
            </a:lvl3pPr>
            <a:lvl4pPr lvl="3">
              <a:spcBef>
                <a:spcPts val="0"/>
              </a:spcBef>
              <a:buNone/>
              <a:defRPr/>
            </a:lvl4pPr>
            <a:lvl5pPr lvl="4">
              <a:spcBef>
                <a:spcPts val="0"/>
              </a:spcBef>
              <a:buNone/>
              <a:defRPr/>
            </a:lvl5pPr>
            <a:lvl6pPr lvl="5">
              <a:spcBef>
                <a:spcPts val="0"/>
              </a:spcBef>
              <a:buNone/>
              <a:defRPr/>
            </a:lvl6pPr>
            <a:lvl7pPr lvl="6">
              <a:spcBef>
                <a:spcPts val="0"/>
              </a:spcBef>
              <a:buNone/>
              <a:defRPr/>
            </a:lvl7pPr>
            <a:lvl8pPr lvl="7">
              <a:spcBef>
                <a:spcPts val="0"/>
              </a:spcBef>
              <a:buNone/>
              <a:defRPr/>
            </a:lvl8pPr>
            <a:lvl9pPr lvl="8">
              <a:spcBef>
                <a:spcPts val="0"/>
              </a:spcBef>
              <a:buNone/>
              <a:defRPr/>
            </a:lvl9pPr>
          </a:lstStyle>
          <a:p>
            <a:pPr>
              <a:buClr>
                <a:srgbClr val="000000"/>
              </a:buClr>
            </a:pPr>
            <a:fld id="{00000000-1234-1234-1234-123412341234}" type="slidenum">
              <a:rPr lang="en" smtClean="0"/>
              <a:pPr>
                <a:buClr>
                  <a:srgbClr val="000000"/>
                </a:buClr>
              </a:pPr>
              <a:t>‹#›</a:t>
            </a:fld>
            <a:endParaRPr lang="en"/>
          </a:p>
        </p:txBody>
      </p:sp>
    </p:spTree>
    <p:extLst>
      <p:ext uri="{BB962C8B-B14F-4D97-AF65-F5344CB8AC3E}">
        <p14:creationId xmlns:p14="http://schemas.microsoft.com/office/powerpoint/2010/main" val="530020199"/>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woObj">
  <p:cSld name="Two Content">
    <p:spTree>
      <p:nvGrpSpPr>
        <p:cNvPr id="1" name="Shape 40"/>
        <p:cNvGrpSpPr/>
        <p:nvPr/>
      </p:nvGrpSpPr>
      <p:grpSpPr>
        <a:xfrm>
          <a:off x="0" y="0"/>
          <a:ext cx="0" cy="0"/>
          <a:chOff x="0" y="0"/>
          <a:chExt cx="0" cy="0"/>
        </a:xfrm>
      </p:grpSpPr>
      <p:sp>
        <p:nvSpPr>
          <p:cNvPr id="41" name="Shape 41"/>
          <p:cNvSpPr txBox="1">
            <a:spLocks noGrp="1"/>
          </p:cNvSpPr>
          <p:nvPr>
            <p:ph type="title"/>
          </p:nvPr>
        </p:nvSpPr>
        <p:spPr>
          <a:xfrm>
            <a:off x="457200" y="457200"/>
            <a:ext cx="8229600" cy="1143000"/>
          </a:xfrm>
          <a:prstGeom prst="rect">
            <a:avLst/>
          </a:prstGeom>
          <a:noFill/>
          <a:ln>
            <a:noFill/>
          </a:ln>
        </p:spPr>
        <p:txBody>
          <a:bodyPr lIns="91425" tIns="91425" rIns="91425" bIns="91425" anchor="t" anchorCtr="0"/>
          <a:lstStyle>
            <a:lvl1pPr marL="0" marR="0" lvl="0" indent="0" algn="ctr" rtl="0">
              <a:spcBef>
                <a:spcPts val="0"/>
              </a:spcBef>
              <a:buClr>
                <a:schemeClr val="lt1"/>
              </a:buClr>
              <a:buFont typeface="Corbel"/>
              <a:buNone/>
              <a:defRPr sz="5000" b="0" i="0" u="none" strike="noStrike" cap="none">
                <a:solidFill>
                  <a:schemeClr val="lt1"/>
                </a:solidFill>
                <a:latin typeface="Corbel"/>
                <a:ea typeface="Corbel"/>
                <a:cs typeface="Corbel"/>
                <a:sym typeface="Corbel"/>
              </a:defRPr>
            </a:lvl1pPr>
            <a:lvl2pPr marL="0" marR="0" lvl="1" indent="0" algn="l" rtl="0">
              <a:spcBef>
                <a:spcPts val="0"/>
              </a:spcBef>
              <a:buNone/>
              <a:defRPr sz="1800" b="0" i="0" u="none" strike="noStrike" cap="none">
                <a:solidFill>
                  <a:schemeClr val="lt2"/>
                </a:solidFill>
              </a:defRPr>
            </a:lvl2pPr>
            <a:lvl3pPr marL="0" marR="0" lvl="2" indent="0" algn="l" rtl="0">
              <a:spcBef>
                <a:spcPts val="0"/>
              </a:spcBef>
              <a:buNone/>
              <a:defRPr sz="1800" b="0" i="0" u="none" strike="noStrike" cap="none">
                <a:solidFill>
                  <a:schemeClr val="lt2"/>
                </a:solidFill>
              </a:defRPr>
            </a:lvl3pPr>
            <a:lvl4pPr marL="0" marR="0" lvl="3" indent="0" algn="l" rtl="0">
              <a:spcBef>
                <a:spcPts val="0"/>
              </a:spcBef>
              <a:buNone/>
              <a:defRPr sz="1800" b="0" i="0" u="none" strike="noStrike" cap="none">
                <a:solidFill>
                  <a:schemeClr val="lt2"/>
                </a:solidFill>
              </a:defRPr>
            </a:lvl4pPr>
            <a:lvl5pPr marL="0" marR="0" lvl="4" indent="0" algn="l" rtl="0">
              <a:spcBef>
                <a:spcPts val="0"/>
              </a:spcBef>
              <a:buNone/>
              <a:defRPr sz="1800" b="0" i="0" u="none" strike="noStrike" cap="none">
                <a:solidFill>
                  <a:schemeClr val="lt2"/>
                </a:solidFill>
              </a:defRPr>
            </a:lvl5pPr>
            <a:lvl6pPr marL="0" marR="0" lvl="5" indent="0" algn="l" rtl="0">
              <a:spcBef>
                <a:spcPts val="0"/>
              </a:spcBef>
              <a:buNone/>
              <a:defRPr sz="1800" b="0" i="0" u="none" strike="noStrike" cap="none">
                <a:solidFill>
                  <a:schemeClr val="lt2"/>
                </a:solidFill>
              </a:defRPr>
            </a:lvl6pPr>
            <a:lvl7pPr marL="0" marR="0" lvl="6" indent="0" algn="l" rtl="0">
              <a:spcBef>
                <a:spcPts val="0"/>
              </a:spcBef>
              <a:buNone/>
              <a:defRPr sz="1800" b="0" i="0" u="none" strike="noStrike" cap="none">
                <a:solidFill>
                  <a:schemeClr val="lt2"/>
                </a:solidFill>
              </a:defRPr>
            </a:lvl7pPr>
            <a:lvl8pPr marL="0" marR="0" lvl="7" indent="0" algn="l" rtl="0">
              <a:spcBef>
                <a:spcPts val="0"/>
              </a:spcBef>
              <a:buNone/>
              <a:defRPr sz="1800" b="0" i="0" u="none" strike="noStrike" cap="none">
                <a:solidFill>
                  <a:schemeClr val="lt2"/>
                </a:solidFill>
              </a:defRPr>
            </a:lvl8pPr>
            <a:lvl9pPr marL="0" marR="0" lvl="8" indent="0" algn="l" rtl="0">
              <a:spcBef>
                <a:spcPts val="0"/>
              </a:spcBef>
              <a:buNone/>
              <a:defRPr sz="1800" b="0" i="0" u="none" strike="noStrike" cap="none">
                <a:solidFill>
                  <a:schemeClr val="lt2"/>
                </a:solidFill>
              </a:defRPr>
            </a:lvl9pPr>
          </a:lstStyle>
          <a:p>
            <a:endParaRPr/>
          </a:p>
        </p:txBody>
      </p:sp>
      <p:sp>
        <p:nvSpPr>
          <p:cNvPr id="42" name="Shape 42"/>
          <p:cNvSpPr txBox="1">
            <a:spLocks noGrp="1"/>
          </p:cNvSpPr>
          <p:nvPr>
            <p:ph type="body" idx="1"/>
          </p:nvPr>
        </p:nvSpPr>
        <p:spPr>
          <a:xfrm>
            <a:off x="457200" y="1600200"/>
            <a:ext cx="4038599" cy="4525963"/>
          </a:xfrm>
          <a:prstGeom prst="rect">
            <a:avLst/>
          </a:prstGeom>
          <a:noFill/>
          <a:ln>
            <a:noFill/>
          </a:ln>
        </p:spPr>
        <p:txBody>
          <a:bodyPr lIns="91425" tIns="91425" rIns="91425" bIns="91425" anchor="ctr" anchorCtr="0"/>
          <a:lstStyle>
            <a:lvl1pPr marL="342900" marR="0" lvl="0" indent="-165100" algn="l" rtl="0">
              <a:lnSpc>
                <a:spcPct val="150000"/>
              </a:lnSpc>
              <a:spcBef>
                <a:spcPts val="560"/>
              </a:spcBef>
              <a:buClr>
                <a:schemeClr val="lt1"/>
              </a:buClr>
              <a:buSzPct val="100000"/>
              <a:buFont typeface="Arial"/>
              <a:buChar char="•"/>
              <a:defRPr sz="2800" b="0" i="0" u="none" strike="noStrike" cap="none">
                <a:solidFill>
                  <a:schemeClr val="lt1"/>
                </a:solidFill>
                <a:latin typeface="Corbel"/>
                <a:ea typeface="Corbel"/>
                <a:cs typeface="Corbel"/>
                <a:sym typeface="Corbel"/>
              </a:defRPr>
            </a:lvl1pPr>
            <a:lvl2pPr marL="742950" marR="0" lvl="1" indent="-133350" algn="l" rtl="0">
              <a:lnSpc>
                <a:spcPct val="150000"/>
              </a:lnSpc>
              <a:spcBef>
                <a:spcPts val="480"/>
              </a:spcBef>
              <a:buClr>
                <a:schemeClr val="lt1"/>
              </a:buClr>
              <a:buSzPct val="100000"/>
              <a:buFont typeface="Arial"/>
              <a:buChar char="–"/>
              <a:defRPr sz="2400" b="0" i="0" u="none" strike="noStrike" cap="none">
                <a:solidFill>
                  <a:schemeClr val="lt1"/>
                </a:solidFill>
                <a:latin typeface="Corbel"/>
                <a:ea typeface="Corbel"/>
                <a:cs typeface="Corbel"/>
                <a:sym typeface="Corbel"/>
              </a:defRPr>
            </a:lvl2pPr>
            <a:lvl3pPr marL="1143000" marR="0" lvl="2" indent="-101600" algn="l" rtl="0">
              <a:lnSpc>
                <a:spcPct val="150000"/>
              </a:lnSpc>
              <a:spcBef>
                <a:spcPts val="400"/>
              </a:spcBef>
              <a:buClr>
                <a:schemeClr val="lt1"/>
              </a:buClr>
              <a:buSzPct val="100000"/>
              <a:buFont typeface="Arial"/>
              <a:buChar char="•"/>
              <a:defRPr sz="2000" b="0" i="0" u="none" strike="noStrike" cap="none">
                <a:solidFill>
                  <a:schemeClr val="lt1"/>
                </a:solidFill>
                <a:latin typeface="Corbel"/>
                <a:ea typeface="Corbel"/>
                <a:cs typeface="Corbel"/>
                <a:sym typeface="Corbel"/>
              </a:defRPr>
            </a:lvl3pPr>
            <a:lvl4pPr marL="1600200" marR="0" lvl="3" indent="-114300" algn="l" rtl="0">
              <a:lnSpc>
                <a:spcPct val="150000"/>
              </a:lnSpc>
              <a:spcBef>
                <a:spcPts val="360"/>
              </a:spcBef>
              <a:buClr>
                <a:schemeClr val="lt1"/>
              </a:buClr>
              <a:buSzPct val="100000"/>
              <a:buFont typeface="Arial"/>
              <a:buChar char="–"/>
              <a:defRPr sz="1800" b="0" i="0" u="none" strike="noStrike" cap="none">
                <a:solidFill>
                  <a:schemeClr val="lt1"/>
                </a:solidFill>
                <a:latin typeface="Corbel"/>
                <a:ea typeface="Corbel"/>
                <a:cs typeface="Corbel"/>
                <a:sym typeface="Corbel"/>
              </a:defRPr>
            </a:lvl4pPr>
            <a:lvl5pPr marL="2057400" marR="0" lvl="4" indent="-114300" algn="l" rtl="0">
              <a:lnSpc>
                <a:spcPct val="150000"/>
              </a:lnSpc>
              <a:spcBef>
                <a:spcPts val="360"/>
              </a:spcBef>
              <a:buClr>
                <a:schemeClr val="lt1"/>
              </a:buClr>
              <a:buSzPct val="100000"/>
              <a:buFont typeface="Arial"/>
              <a:buChar char="»"/>
              <a:defRPr sz="1800" b="0" i="0" u="none" strike="noStrike" cap="none">
                <a:solidFill>
                  <a:schemeClr val="lt1"/>
                </a:solidFill>
                <a:latin typeface="Corbel"/>
                <a:ea typeface="Corbel"/>
                <a:cs typeface="Corbel"/>
                <a:sym typeface="Corbel"/>
              </a:defRPr>
            </a:lvl5pPr>
            <a:lvl6pPr marL="2514600" marR="0" lvl="5" indent="-114300" algn="l" rtl="0">
              <a:spcBef>
                <a:spcPts val="360"/>
              </a:spcBef>
              <a:buClr>
                <a:schemeClr val="lt1"/>
              </a:buClr>
              <a:buSzPct val="100000"/>
              <a:buFont typeface="Arial"/>
              <a:buChar char="•"/>
              <a:defRPr sz="1800" b="0" i="0" u="none" strike="noStrike" cap="none">
                <a:solidFill>
                  <a:schemeClr val="lt1"/>
                </a:solidFill>
                <a:latin typeface="Corbel"/>
                <a:ea typeface="Corbel"/>
                <a:cs typeface="Corbel"/>
                <a:sym typeface="Corbel"/>
              </a:defRPr>
            </a:lvl6pPr>
            <a:lvl7pPr marL="2971800" marR="0" lvl="6" indent="-114300" algn="l" rtl="0">
              <a:spcBef>
                <a:spcPts val="360"/>
              </a:spcBef>
              <a:buClr>
                <a:schemeClr val="lt1"/>
              </a:buClr>
              <a:buSzPct val="100000"/>
              <a:buFont typeface="Arial"/>
              <a:buChar char="•"/>
              <a:defRPr sz="1800" b="0" i="0" u="none" strike="noStrike" cap="none">
                <a:solidFill>
                  <a:schemeClr val="lt1"/>
                </a:solidFill>
                <a:latin typeface="Corbel"/>
                <a:ea typeface="Corbel"/>
                <a:cs typeface="Corbel"/>
                <a:sym typeface="Corbel"/>
              </a:defRPr>
            </a:lvl7pPr>
            <a:lvl8pPr marL="3429000" marR="0" lvl="7" indent="-114300" algn="l" rtl="0">
              <a:spcBef>
                <a:spcPts val="360"/>
              </a:spcBef>
              <a:buClr>
                <a:schemeClr val="lt1"/>
              </a:buClr>
              <a:buSzPct val="100000"/>
              <a:buFont typeface="Arial"/>
              <a:buChar char="•"/>
              <a:defRPr sz="1800" b="0" i="0" u="none" strike="noStrike" cap="none">
                <a:solidFill>
                  <a:schemeClr val="lt1"/>
                </a:solidFill>
                <a:latin typeface="Corbel"/>
                <a:ea typeface="Corbel"/>
                <a:cs typeface="Corbel"/>
                <a:sym typeface="Corbel"/>
              </a:defRPr>
            </a:lvl8pPr>
            <a:lvl9pPr marL="3886200" marR="0" lvl="8" indent="-114300" algn="l" rtl="0">
              <a:spcBef>
                <a:spcPts val="360"/>
              </a:spcBef>
              <a:buClr>
                <a:schemeClr val="lt1"/>
              </a:buClr>
              <a:buSzPct val="100000"/>
              <a:buFont typeface="Arial"/>
              <a:buChar char="•"/>
              <a:defRPr sz="1800" b="0" i="0" u="none" strike="noStrike" cap="none">
                <a:solidFill>
                  <a:schemeClr val="lt1"/>
                </a:solidFill>
                <a:latin typeface="Corbel"/>
                <a:ea typeface="Corbel"/>
                <a:cs typeface="Corbel"/>
                <a:sym typeface="Corbel"/>
              </a:defRPr>
            </a:lvl9pPr>
          </a:lstStyle>
          <a:p>
            <a:endParaRPr/>
          </a:p>
        </p:txBody>
      </p:sp>
      <p:sp>
        <p:nvSpPr>
          <p:cNvPr id="43" name="Shape 43"/>
          <p:cNvSpPr txBox="1">
            <a:spLocks noGrp="1"/>
          </p:cNvSpPr>
          <p:nvPr>
            <p:ph type="body" idx="2"/>
          </p:nvPr>
        </p:nvSpPr>
        <p:spPr>
          <a:xfrm>
            <a:off x="4648200" y="1600200"/>
            <a:ext cx="4038599" cy="4525963"/>
          </a:xfrm>
          <a:prstGeom prst="rect">
            <a:avLst/>
          </a:prstGeom>
          <a:noFill/>
          <a:ln>
            <a:noFill/>
          </a:ln>
        </p:spPr>
        <p:txBody>
          <a:bodyPr lIns="91425" tIns="91425" rIns="91425" bIns="91425" anchor="ctr" anchorCtr="0"/>
          <a:lstStyle>
            <a:lvl1pPr marL="342900" marR="0" lvl="0" indent="-165100" algn="l" rtl="0">
              <a:lnSpc>
                <a:spcPct val="150000"/>
              </a:lnSpc>
              <a:spcBef>
                <a:spcPts val="560"/>
              </a:spcBef>
              <a:buClr>
                <a:schemeClr val="lt1"/>
              </a:buClr>
              <a:buSzPct val="100000"/>
              <a:buFont typeface="Arial"/>
              <a:buChar char="•"/>
              <a:defRPr sz="2800" b="0" i="0" u="none" strike="noStrike" cap="none">
                <a:solidFill>
                  <a:schemeClr val="lt1"/>
                </a:solidFill>
                <a:latin typeface="Corbel"/>
                <a:ea typeface="Corbel"/>
                <a:cs typeface="Corbel"/>
                <a:sym typeface="Corbel"/>
              </a:defRPr>
            </a:lvl1pPr>
            <a:lvl2pPr marL="742950" marR="0" lvl="1" indent="-133350" algn="l" rtl="0">
              <a:lnSpc>
                <a:spcPct val="150000"/>
              </a:lnSpc>
              <a:spcBef>
                <a:spcPts val="480"/>
              </a:spcBef>
              <a:buClr>
                <a:schemeClr val="lt1"/>
              </a:buClr>
              <a:buSzPct val="100000"/>
              <a:buFont typeface="Arial"/>
              <a:buChar char="–"/>
              <a:defRPr sz="2400" b="0" i="0" u="none" strike="noStrike" cap="none">
                <a:solidFill>
                  <a:schemeClr val="lt1"/>
                </a:solidFill>
                <a:latin typeface="Corbel"/>
                <a:ea typeface="Corbel"/>
                <a:cs typeface="Corbel"/>
                <a:sym typeface="Corbel"/>
              </a:defRPr>
            </a:lvl2pPr>
            <a:lvl3pPr marL="1143000" marR="0" lvl="2" indent="-101600" algn="l" rtl="0">
              <a:lnSpc>
                <a:spcPct val="150000"/>
              </a:lnSpc>
              <a:spcBef>
                <a:spcPts val="400"/>
              </a:spcBef>
              <a:buClr>
                <a:schemeClr val="lt1"/>
              </a:buClr>
              <a:buSzPct val="100000"/>
              <a:buFont typeface="Arial"/>
              <a:buChar char="•"/>
              <a:defRPr sz="2000" b="0" i="0" u="none" strike="noStrike" cap="none">
                <a:solidFill>
                  <a:schemeClr val="lt1"/>
                </a:solidFill>
                <a:latin typeface="Corbel"/>
                <a:ea typeface="Corbel"/>
                <a:cs typeface="Corbel"/>
                <a:sym typeface="Corbel"/>
              </a:defRPr>
            </a:lvl3pPr>
            <a:lvl4pPr marL="1600200" marR="0" lvl="3" indent="-114300" algn="l" rtl="0">
              <a:lnSpc>
                <a:spcPct val="150000"/>
              </a:lnSpc>
              <a:spcBef>
                <a:spcPts val="360"/>
              </a:spcBef>
              <a:buClr>
                <a:schemeClr val="lt1"/>
              </a:buClr>
              <a:buSzPct val="100000"/>
              <a:buFont typeface="Arial"/>
              <a:buChar char="–"/>
              <a:defRPr sz="1800" b="0" i="0" u="none" strike="noStrike" cap="none">
                <a:solidFill>
                  <a:schemeClr val="lt1"/>
                </a:solidFill>
                <a:latin typeface="Corbel"/>
                <a:ea typeface="Corbel"/>
                <a:cs typeface="Corbel"/>
                <a:sym typeface="Corbel"/>
              </a:defRPr>
            </a:lvl4pPr>
            <a:lvl5pPr marL="2057400" marR="0" lvl="4" indent="-114300" algn="l" rtl="0">
              <a:lnSpc>
                <a:spcPct val="150000"/>
              </a:lnSpc>
              <a:spcBef>
                <a:spcPts val="360"/>
              </a:spcBef>
              <a:buClr>
                <a:schemeClr val="lt1"/>
              </a:buClr>
              <a:buSzPct val="100000"/>
              <a:buFont typeface="Arial"/>
              <a:buChar char="»"/>
              <a:defRPr sz="1800" b="0" i="0" u="none" strike="noStrike" cap="none">
                <a:solidFill>
                  <a:schemeClr val="lt1"/>
                </a:solidFill>
                <a:latin typeface="Corbel"/>
                <a:ea typeface="Corbel"/>
                <a:cs typeface="Corbel"/>
                <a:sym typeface="Corbel"/>
              </a:defRPr>
            </a:lvl5pPr>
            <a:lvl6pPr marL="2514600" marR="0" lvl="5" indent="-114300" algn="l" rtl="0">
              <a:spcBef>
                <a:spcPts val="360"/>
              </a:spcBef>
              <a:buClr>
                <a:schemeClr val="lt1"/>
              </a:buClr>
              <a:buSzPct val="100000"/>
              <a:buFont typeface="Arial"/>
              <a:buChar char="•"/>
              <a:defRPr sz="1800" b="0" i="0" u="none" strike="noStrike" cap="none">
                <a:solidFill>
                  <a:schemeClr val="lt1"/>
                </a:solidFill>
                <a:latin typeface="Corbel"/>
                <a:ea typeface="Corbel"/>
                <a:cs typeface="Corbel"/>
                <a:sym typeface="Corbel"/>
              </a:defRPr>
            </a:lvl6pPr>
            <a:lvl7pPr marL="2971800" marR="0" lvl="6" indent="-114300" algn="l" rtl="0">
              <a:spcBef>
                <a:spcPts val="360"/>
              </a:spcBef>
              <a:buClr>
                <a:schemeClr val="lt1"/>
              </a:buClr>
              <a:buSzPct val="100000"/>
              <a:buFont typeface="Arial"/>
              <a:buChar char="•"/>
              <a:defRPr sz="1800" b="0" i="0" u="none" strike="noStrike" cap="none">
                <a:solidFill>
                  <a:schemeClr val="lt1"/>
                </a:solidFill>
                <a:latin typeface="Corbel"/>
                <a:ea typeface="Corbel"/>
                <a:cs typeface="Corbel"/>
                <a:sym typeface="Corbel"/>
              </a:defRPr>
            </a:lvl7pPr>
            <a:lvl8pPr marL="3429000" marR="0" lvl="7" indent="-114300" algn="l" rtl="0">
              <a:spcBef>
                <a:spcPts val="360"/>
              </a:spcBef>
              <a:buClr>
                <a:schemeClr val="lt1"/>
              </a:buClr>
              <a:buSzPct val="100000"/>
              <a:buFont typeface="Arial"/>
              <a:buChar char="•"/>
              <a:defRPr sz="1800" b="0" i="0" u="none" strike="noStrike" cap="none">
                <a:solidFill>
                  <a:schemeClr val="lt1"/>
                </a:solidFill>
                <a:latin typeface="Corbel"/>
                <a:ea typeface="Corbel"/>
                <a:cs typeface="Corbel"/>
                <a:sym typeface="Corbel"/>
              </a:defRPr>
            </a:lvl8pPr>
            <a:lvl9pPr marL="3886200" marR="0" lvl="8" indent="-114300" algn="l" rtl="0">
              <a:spcBef>
                <a:spcPts val="360"/>
              </a:spcBef>
              <a:buClr>
                <a:schemeClr val="lt1"/>
              </a:buClr>
              <a:buSzPct val="100000"/>
              <a:buFont typeface="Arial"/>
              <a:buChar char="•"/>
              <a:defRPr sz="1800" b="0" i="0" u="none" strike="noStrike" cap="none">
                <a:solidFill>
                  <a:schemeClr val="lt1"/>
                </a:solidFill>
                <a:latin typeface="Corbel"/>
                <a:ea typeface="Corbel"/>
                <a:cs typeface="Corbel"/>
                <a:sym typeface="Corbel"/>
              </a:defRPr>
            </a:lvl9pPr>
          </a:lstStyle>
          <a:p>
            <a:endParaRPr/>
          </a:p>
        </p:txBody>
      </p:sp>
      <p:sp>
        <p:nvSpPr>
          <p:cNvPr id="44" name="Shape 44"/>
          <p:cNvSpPr txBox="1">
            <a:spLocks noGrp="1"/>
          </p:cNvSpPr>
          <p:nvPr>
            <p:ph type="dt" idx="10"/>
          </p:nvPr>
        </p:nvSpPr>
        <p:spPr>
          <a:xfrm>
            <a:off x="457200" y="6356350"/>
            <a:ext cx="2133599" cy="365125"/>
          </a:xfrm>
          <a:prstGeom prst="rect">
            <a:avLst/>
          </a:prstGeom>
          <a:noFill/>
          <a:ln>
            <a:noFill/>
          </a:ln>
        </p:spPr>
        <p:txBody>
          <a:bodyPr lIns="91425" tIns="91425" rIns="91425" bIns="91425" anchor="ctr" anchorCtr="0"/>
          <a:lstStyle>
            <a:lvl1pPr marL="0" marR="0" lvl="0" indent="0" algn="l" rtl="0">
              <a:spcBef>
                <a:spcPts val="0"/>
              </a:spcBef>
              <a:buNone/>
              <a:defRPr sz="1200">
                <a:solidFill>
                  <a:schemeClr val="lt1"/>
                </a:solidFill>
                <a:latin typeface="Corbel"/>
                <a:ea typeface="Corbel"/>
                <a:cs typeface="Corbel"/>
                <a:sym typeface="Corbel"/>
              </a:defRPr>
            </a:lvl1pPr>
            <a:lvl2pPr marL="457200" marR="0" lvl="1" indent="0" algn="l" rtl="0">
              <a:spcBef>
                <a:spcPts val="0"/>
              </a:spcBef>
              <a:buNone/>
              <a:defRPr sz="1800" b="0" i="0" u="none" strike="noStrike" cap="none">
                <a:solidFill>
                  <a:schemeClr val="lt1"/>
                </a:solidFill>
                <a:latin typeface="Corbel"/>
                <a:ea typeface="Corbel"/>
                <a:cs typeface="Corbel"/>
                <a:sym typeface="Corbel"/>
              </a:defRPr>
            </a:lvl2pPr>
            <a:lvl3pPr marL="914400" marR="0" lvl="2" indent="0" algn="l" rtl="0">
              <a:spcBef>
                <a:spcPts val="0"/>
              </a:spcBef>
              <a:buNone/>
              <a:defRPr sz="1800" b="0" i="0" u="none" strike="noStrike" cap="none">
                <a:solidFill>
                  <a:schemeClr val="lt1"/>
                </a:solidFill>
                <a:latin typeface="Corbel"/>
                <a:ea typeface="Corbel"/>
                <a:cs typeface="Corbel"/>
                <a:sym typeface="Corbel"/>
              </a:defRPr>
            </a:lvl3pPr>
            <a:lvl4pPr marL="1371600" marR="0" lvl="3" indent="0" algn="l" rtl="0">
              <a:spcBef>
                <a:spcPts val="0"/>
              </a:spcBef>
              <a:buNone/>
              <a:defRPr sz="1800" b="0" i="0" u="none" strike="noStrike" cap="none">
                <a:solidFill>
                  <a:schemeClr val="lt1"/>
                </a:solidFill>
                <a:latin typeface="Corbel"/>
                <a:ea typeface="Corbel"/>
                <a:cs typeface="Corbel"/>
                <a:sym typeface="Corbel"/>
              </a:defRPr>
            </a:lvl4pPr>
            <a:lvl5pPr marL="1828800" marR="0" lvl="4" indent="0" algn="l" rtl="0">
              <a:spcBef>
                <a:spcPts val="0"/>
              </a:spcBef>
              <a:buNone/>
              <a:defRPr sz="1800" b="0" i="0" u="none" strike="noStrike" cap="none">
                <a:solidFill>
                  <a:schemeClr val="lt1"/>
                </a:solidFill>
                <a:latin typeface="Corbel"/>
                <a:ea typeface="Corbel"/>
                <a:cs typeface="Corbel"/>
                <a:sym typeface="Corbel"/>
              </a:defRPr>
            </a:lvl5pPr>
            <a:lvl6pPr marL="2286000" marR="0" lvl="5" indent="0" algn="l" rtl="0">
              <a:spcBef>
                <a:spcPts val="0"/>
              </a:spcBef>
              <a:buNone/>
              <a:defRPr sz="1800" b="0" i="0" u="none" strike="noStrike" cap="none">
                <a:solidFill>
                  <a:schemeClr val="lt1"/>
                </a:solidFill>
                <a:latin typeface="Corbel"/>
                <a:ea typeface="Corbel"/>
                <a:cs typeface="Corbel"/>
                <a:sym typeface="Corbel"/>
              </a:defRPr>
            </a:lvl6pPr>
            <a:lvl7pPr marL="2743200" marR="0" lvl="6" indent="0" algn="l" rtl="0">
              <a:spcBef>
                <a:spcPts val="0"/>
              </a:spcBef>
              <a:buNone/>
              <a:defRPr sz="1800" b="0" i="0" u="none" strike="noStrike" cap="none">
                <a:solidFill>
                  <a:schemeClr val="lt1"/>
                </a:solidFill>
                <a:latin typeface="Corbel"/>
                <a:ea typeface="Corbel"/>
                <a:cs typeface="Corbel"/>
                <a:sym typeface="Corbel"/>
              </a:defRPr>
            </a:lvl7pPr>
            <a:lvl8pPr marL="3200400" marR="0" lvl="7" indent="0" algn="l" rtl="0">
              <a:spcBef>
                <a:spcPts val="0"/>
              </a:spcBef>
              <a:buNone/>
              <a:defRPr sz="1800" b="0" i="0" u="none" strike="noStrike" cap="none">
                <a:solidFill>
                  <a:schemeClr val="lt1"/>
                </a:solidFill>
                <a:latin typeface="Corbel"/>
                <a:ea typeface="Corbel"/>
                <a:cs typeface="Corbel"/>
                <a:sym typeface="Corbel"/>
              </a:defRPr>
            </a:lvl8pPr>
            <a:lvl9pPr marL="3657600" marR="0" lvl="8" indent="0" algn="l" rtl="0">
              <a:spcBef>
                <a:spcPts val="0"/>
              </a:spcBef>
              <a:buNone/>
              <a:defRPr sz="1800" b="0" i="0" u="none" strike="noStrike" cap="none">
                <a:solidFill>
                  <a:schemeClr val="lt1"/>
                </a:solidFill>
                <a:latin typeface="Corbel"/>
                <a:ea typeface="Corbel"/>
                <a:cs typeface="Corbel"/>
                <a:sym typeface="Corbel"/>
              </a:defRPr>
            </a:lvl9pPr>
          </a:lstStyle>
          <a:p>
            <a:endParaRPr/>
          </a:p>
        </p:txBody>
      </p:sp>
      <p:sp>
        <p:nvSpPr>
          <p:cNvPr id="45" name="Shape 45"/>
          <p:cNvSpPr txBox="1">
            <a:spLocks noGrp="1"/>
          </p:cNvSpPr>
          <p:nvPr>
            <p:ph type="ftr" idx="11"/>
          </p:nvPr>
        </p:nvSpPr>
        <p:spPr>
          <a:xfrm>
            <a:off x="3124200" y="6356350"/>
            <a:ext cx="2895600" cy="365125"/>
          </a:xfrm>
          <a:prstGeom prst="rect">
            <a:avLst/>
          </a:prstGeom>
          <a:noFill/>
          <a:ln>
            <a:noFill/>
          </a:ln>
        </p:spPr>
        <p:txBody>
          <a:bodyPr lIns="91425" tIns="91425" rIns="91425" bIns="91425" anchor="ctr" anchorCtr="0"/>
          <a:lstStyle>
            <a:lvl1pPr marL="0" marR="0" lvl="0" indent="0" algn="ctr" rtl="0">
              <a:spcBef>
                <a:spcPts val="0"/>
              </a:spcBef>
              <a:buNone/>
              <a:defRPr sz="1200">
                <a:solidFill>
                  <a:schemeClr val="lt1"/>
                </a:solidFill>
                <a:latin typeface="Corbel"/>
                <a:ea typeface="Corbel"/>
                <a:cs typeface="Corbel"/>
                <a:sym typeface="Corbel"/>
              </a:defRPr>
            </a:lvl1pPr>
            <a:lvl2pPr marL="457200" marR="0" lvl="1" indent="0" algn="l" rtl="0">
              <a:spcBef>
                <a:spcPts val="0"/>
              </a:spcBef>
              <a:buNone/>
              <a:defRPr sz="1800" b="0" i="0" u="none" strike="noStrike" cap="none">
                <a:solidFill>
                  <a:schemeClr val="lt1"/>
                </a:solidFill>
                <a:latin typeface="Corbel"/>
                <a:ea typeface="Corbel"/>
                <a:cs typeface="Corbel"/>
                <a:sym typeface="Corbel"/>
              </a:defRPr>
            </a:lvl2pPr>
            <a:lvl3pPr marL="914400" marR="0" lvl="2" indent="0" algn="l" rtl="0">
              <a:spcBef>
                <a:spcPts val="0"/>
              </a:spcBef>
              <a:buNone/>
              <a:defRPr sz="1800" b="0" i="0" u="none" strike="noStrike" cap="none">
                <a:solidFill>
                  <a:schemeClr val="lt1"/>
                </a:solidFill>
                <a:latin typeface="Corbel"/>
                <a:ea typeface="Corbel"/>
                <a:cs typeface="Corbel"/>
                <a:sym typeface="Corbel"/>
              </a:defRPr>
            </a:lvl3pPr>
            <a:lvl4pPr marL="1371600" marR="0" lvl="3" indent="0" algn="l" rtl="0">
              <a:spcBef>
                <a:spcPts val="0"/>
              </a:spcBef>
              <a:buNone/>
              <a:defRPr sz="1800" b="0" i="0" u="none" strike="noStrike" cap="none">
                <a:solidFill>
                  <a:schemeClr val="lt1"/>
                </a:solidFill>
                <a:latin typeface="Corbel"/>
                <a:ea typeface="Corbel"/>
                <a:cs typeface="Corbel"/>
                <a:sym typeface="Corbel"/>
              </a:defRPr>
            </a:lvl4pPr>
            <a:lvl5pPr marL="1828800" marR="0" lvl="4" indent="0" algn="l" rtl="0">
              <a:spcBef>
                <a:spcPts val="0"/>
              </a:spcBef>
              <a:buNone/>
              <a:defRPr sz="1800" b="0" i="0" u="none" strike="noStrike" cap="none">
                <a:solidFill>
                  <a:schemeClr val="lt1"/>
                </a:solidFill>
                <a:latin typeface="Corbel"/>
                <a:ea typeface="Corbel"/>
                <a:cs typeface="Corbel"/>
                <a:sym typeface="Corbel"/>
              </a:defRPr>
            </a:lvl5pPr>
            <a:lvl6pPr marL="2286000" marR="0" lvl="5" indent="0" algn="l" rtl="0">
              <a:spcBef>
                <a:spcPts val="0"/>
              </a:spcBef>
              <a:buNone/>
              <a:defRPr sz="1800" b="0" i="0" u="none" strike="noStrike" cap="none">
                <a:solidFill>
                  <a:schemeClr val="lt1"/>
                </a:solidFill>
                <a:latin typeface="Corbel"/>
                <a:ea typeface="Corbel"/>
                <a:cs typeface="Corbel"/>
                <a:sym typeface="Corbel"/>
              </a:defRPr>
            </a:lvl6pPr>
            <a:lvl7pPr marL="2743200" marR="0" lvl="6" indent="0" algn="l" rtl="0">
              <a:spcBef>
                <a:spcPts val="0"/>
              </a:spcBef>
              <a:buNone/>
              <a:defRPr sz="1800" b="0" i="0" u="none" strike="noStrike" cap="none">
                <a:solidFill>
                  <a:schemeClr val="lt1"/>
                </a:solidFill>
                <a:latin typeface="Corbel"/>
                <a:ea typeface="Corbel"/>
                <a:cs typeface="Corbel"/>
                <a:sym typeface="Corbel"/>
              </a:defRPr>
            </a:lvl7pPr>
            <a:lvl8pPr marL="3200400" marR="0" lvl="7" indent="0" algn="l" rtl="0">
              <a:spcBef>
                <a:spcPts val="0"/>
              </a:spcBef>
              <a:buNone/>
              <a:defRPr sz="1800" b="0" i="0" u="none" strike="noStrike" cap="none">
                <a:solidFill>
                  <a:schemeClr val="lt1"/>
                </a:solidFill>
                <a:latin typeface="Corbel"/>
                <a:ea typeface="Corbel"/>
                <a:cs typeface="Corbel"/>
                <a:sym typeface="Corbel"/>
              </a:defRPr>
            </a:lvl8pPr>
            <a:lvl9pPr marL="3657600" marR="0" lvl="8" indent="0" algn="l" rtl="0">
              <a:spcBef>
                <a:spcPts val="0"/>
              </a:spcBef>
              <a:buNone/>
              <a:defRPr sz="1800" b="0" i="0" u="none" strike="noStrike" cap="none">
                <a:solidFill>
                  <a:schemeClr val="lt1"/>
                </a:solidFill>
                <a:latin typeface="Corbel"/>
                <a:ea typeface="Corbel"/>
                <a:cs typeface="Corbel"/>
                <a:sym typeface="Corbel"/>
              </a:defRPr>
            </a:lvl9pPr>
          </a:lstStyle>
          <a:p>
            <a:endParaRPr/>
          </a:p>
        </p:txBody>
      </p:sp>
      <p:sp>
        <p:nvSpPr>
          <p:cNvPr id="46" name="Shape 46"/>
          <p:cNvSpPr txBox="1">
            <a:spLocks noGrp="1"/>
          </p:cNvSpPr>
          <p:nvPr>
            <p:ph type="sldNum" idx="12"/>
          </p:nvPr>
        </p:nvSpPr>
        <p:spPr>
          <a:xfrm>
            <a:off x="6553200" y="6356350"/>
            <a:ext cx="2133599" cy="365125"/>
          </a:xfrm>
          <a:prstGeom prst="rect">
            <a:avLst/>
          </a:prstGeom>
          <a:noFill/>
          <a:ln>
            <a:noFill/>
          </a:ln>
        </p:spPr>
        <p:txBody>
          <a:bodyPr lIns="91425" tIns="45700" rIns="91425" bIns="45700" anchor="ctr" anchorCtr="0">
            <a:noAutofit/>
          </a:bodyPr>
          <a:lstStyle/>
          <a:p>
            <a:pPr marL="0" marR="0" lvl="0" indent="0" algn="r" rtl="0">
              <a:spcBef>
                <a:spcPts val="0"/>
              </a:spcBef>
              <a:buSzPct val="25000"/>
              <a:buNone/>
            </a:pPr>
            <a:fld id="{00000000-1234-1234-1234-123412341234}" type="slidenum">
              <a:rPr lang="en-US" sz="1200">
                <a:solidFill>
                  <a:schemeClr val="lt1"/>
                </a:solidFill>
                <a:latin typeface="Corbel"/>
                <a:ea typeface="Corbel"/>
                <a:cs typeface="Corbel"/>
                <a:sym typeface="Corbel"/>
              </a:rPr>
              <a:t>‹#›</a:t>
            </a:fld>
            <a:endParaRPr lang="en-US" sz="1200">
              <a:solidFill>
                <a:schemeClr val="lt1"/>
              </a:solidFill>
              <a:latin typeface="Corbel"/>
              <a:ea typeface="Corbel"/>
              <a:cs typeface="Corbel"/>
              <a:sym typeface="Corbel"/>
            </a:endParaRPr>
          </a:p>
        </p:txBody>
      </p:sp>
    </p:spTree>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matchingName="Caption">
  <p:cSld name="Caption">
    <p:spTree>
      <p:nvGrpSpPr>
        <p:cNvPr id="1" name="Shape 2677"/>
        <p:cNvGrpSpPr/>
        <p:nvPr/>
      </p:nvGrpSpPr>
      <p:grpSpPr>
        <a:xfrm>
          <a:off x="0" y="0"/>
          <a:ext cx="0" cy="0"/>
          <a:chOff x="0" y="0"/>
          <a:chExt cx="0" cy="0"/>
        </a:xfrm>
      </p:grpSpPr>
      <p:sp>
        <p:nvSpPr>
          <p:cNvPr id="2678" name="Shape 2678"/>
          <p:cNvSpPr txBox="1">
            <a:spLocks noGrp="1"/>
          </p:cNvSpPr>
          <p:nvPr>
            <p:ph type="body" idx="1"/>
          </p:nvPr>
        </p:nvSpPr>
        <p:spPr>
          <a:xfrm>
            <a:off x="624925" y="5570267"/>
            <a:ext cx="6759300" cy="692800"/>
          </a:xfrm>
          <a:prstGeom prst="rect">
            <a:avLst/>
          </a:prstGeom>
        </p:spPr>
        <p:txBody>
          <a:bodyPr spcFirstLastPara="1" wrap="square" lIns="91425" tIns="91425" rIns="91425" bIns="91425" anchor="t" anchorCtr="0"/>
          <a:lstStyle>
            <a:lvl1pPr marL="457200" lvl="0" indent="-228600">
              <a:spcBef>
                <a:spcPts val="360"/>
              </a:spcBef>
              <a:spcAft>
                <a:spcPts val="0"/>
              </a:spcAft>
              <a:buSzPts val="1800"/>
              <a:buNone/>
              <a:defRPr sz="1800"/>
            </a:lvl1pPr>
          </a:lstStyle>
          <a:p>
            <a:endParaRPr/>
          </a:p>
        </p:txBody>
      </p:sp>
      <p:grpSp>
        <p:nvGrpSpPr>
          <p:cNvPr id="2679" name="Shape 2679"/>
          <p:cNvGrpSpPr/>
          <p:nvPr/>
        </p:nvGrpSpPr>
        <p:grpSpPr>
          <a:xfrm rot="10800000">
            <a:off x="8851487" y="38276"/>
            <a:ext cx="264012" cy="6781736"/>
            <a:chOff x="5307800" y="238125"/>
            <a:chExt cx="271925" cy="5238750"/>
          </a:xfrm>
        </p:grpSpPr>
        <p:sp>
          <p:nvSpPr>
            <p:cNvPr id="2680" name="Shape 2680"/>
            <p:cNvSpPr/>
            <p:nvPr/>
          </p:nvSpPr>
          <p:spPr>
            <a:xfrm>
              <a:off x="5307800" y="238125"/>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81" name="Shape 2681"/>
            <p:cNvSpPr/>
            <p:nvPr/>
          </p:nvSpPr>
          <p:spPr>
            <a:xfrm>
              <a:off x="5307800" y="388625"/>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82" name="Shape 2682"/>
            <p:cNvSpPr/>
            <p:nvPr/>
          </p:nvSpPr>
          <p:spPr>
            <a:xfrm>
              <a:off x="5307800" y="539125"/>
              <a:ext cx="121425" cy="121425"/>
            </a:xfrm>
            <a:custGeom>
              <a:avLst/>
              <a:gdLst/>
              <a:ahLst/>
              <a:cxnLst/>
              <a:rect l="0" t="0" r="0" b="0"/>
              <a:pathLst>
                <a:path w="4857" h="4857"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83" name="Shape 2683"/>
            <p:cNvSpPr/>
            <p:nvPr/>
          </p:nvSpPr>
          <p:spPr>
            <a:xfrm>
              <a:off x="5307800" y="689650"/>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84" name="Shape 2684"/>
            <p:cNvSpPr/>
            <p:nvPr/>
          </p:nvSpPr>
          <p:spPr>
            <a:xfrm>
              <a:off x="5307800" y="840150"/>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85" name="Shape 2685"/>
            <p:cNvSpPr/>
            <p:nvPr/>
          </p:nvSpPr>
          <p:spPr>
            <a:xfrm>
              <a:off x="5307800" y="990675"/>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86" name="Shape 2686"/>
            <p:cNvSpPr/>
            <p:nvPr/>
          </p:nvSpPr>
          <p:spPr>
            <a:xfrm>
              <a:off x="5307800" y="1141175"/>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87" name="Shape 2687"/>
            <p:cNvSpPr/>
            <p:nvPr/>
          </p:nvSpPr>
          <p:spPr>
            <a:xfrm>
              <a:off x="5307800" y="1291700"/>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88" name="Shape 2688"/>
            <p:cNvSpPr/>
            <p:nvPr/>
          </p:nvSpPr>
          <p:spPr>
            <a:xfrm>
              <a:off x="5307800" y="1442200"/>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89" name="Shape 2689"/>
            <p:cNvSpPr/>
            <p:nvPr/>
          </p:nvSpPr>
          <p:spPr>
            <a:xfrm>
              <a:off x="5307800" y="1592700"/>
              <a:ext cx="121425" cy="121425"/>
            </a:xfrm>
            <a:custGeom>
              <a:avLst/>
              <a:gdLst/>
              <a:ahLst/>
              <a:cxnLst/>
              <a:rect l="0" t="0" r="0" b="0"/>
              <a:pathLst>
                <a:path w="4857" h="4857"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90" name="Shape 2690"/>
            <p:cNvSpPr/>
            <p:nvPr/>
          </p:nvSpPr>
          <p:spPr>
            <a:xfrm>
              <a:off x="5307800" y="1743225"/>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91" name="Shape 2691"/>
            <p:cNvSpPr/>
            <p:nvPr/>
          </p:nvSpPr>
          <p:spPr>
            <a:xfrm>
              <a:off x="5307800" y="1893725"/>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92" name="Shape 2692"/>
            <p:cNvSpPr/>
            <p:nvPr/>
          </p:nvSpPr>
          <p:spPr>
            <a:xfrm>
              <a:off x="5307800" y="2044250"/>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93" name="Shape 2693"/>
            <p:cNvSpPr/>
            <p:nvPr/>
          </p:nvSpPr>
          <p:spPr>
            <a:xfrm>
              <a:off x="5307800" y="2194750"/>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94" name="Shape 2694"/>
            <p:cNvSpPr/>
            <p:nvPr/>
          </p:nvSpPr>
          <p:spPr>
            <a:xfrm>
              <a:off x="5307800" y="2345275"/>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95" name="Shape 2695"/>
            <p:cNvSpPr/>
            <p:nvPr/>
          </p:nvSpPr>
          <p:spPr>
            <a:xfrm>
              <a:off x="5307800" y="2495775"/>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96" name="Shape 2696"/>
            <p:cNvSpPr/>
            <p:nvPr/>
          </p:nvSpPr>
          <p:spPr>
            <a:xfrm>
              <a:off x="5307800" y="2646275"/>
              <a:ext cx="121425" cy="121425"/>
            </a:xfrm>
            <a:custGeom>
              <a:avLst/>
              <a:gdLst/>
              <a:ahLst/>
              <a:cxnLst/>
              <a:rect l="0" t="0" r="0" b="0"/>
              <a:pathLst>
                <a:path w="4857" h="4857"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97" name="Shape 2697"/>
            <p:cNvSpPr/>
            <p:nvPr/>
          </p:nvSpPr>
          <p:spPr>
            <a:xfrm>
              <a:off x="5307800" y="2796800"/>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98" name="Shape 2698"/>
            <p:cNvSpPr/>
            <p:nvPr/>
          </p:nvSpPr>
          <p:spPr>
            <a:xfrm>
              <a:off x="5307800" y="2947300"/>
              <a:ext cx="121425" cy="121425"/>
            </a:xfrm>
            <a:custGeom>
              <a:avLst/>
              <a:gdLst/>
              <a:ahLst/>
              <a:cxnLst/>
              <a:rect l="0" t="0" r="0" b="0"/>
              <a:pathLst>
                <a:path w="4857" h="4857"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99" name="Shape 2699"/>
            <p:cNvSpPr/>
            <p:nvPr/>
          </p:nvSpPr>
          <p:spPr>
            <a:xfrm>
              <a:off x="5307800" y="3097825"/>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00" name="Shape 2700"/>
            <p:cNvSpPr/>
            <p:nvPr/>
          </p:nvSpPr>
          <p:spPr>
            <a:xfrm>
              <a:off x="5307800" y="3248325"/>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01" name="Shape 2701"/>
            <p:cNvSpPr/>
            <p:nvPr/>
          </p:nvSpPr>
          <p:spPr>
            <a:xfrm>
              <a:off x="5307800" y="3398850"/>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02" name="Shape 2702"/>
            <p:cNvSpPr/>
            <p:nvPr/>
          </p:nvSpPr>
          <p:spPr>
            <a:xfrm>
              <a:off x="5307800" y="3549350"/>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03" name="Shape 2703"/>
            <p:cNvSpPr/>
            <p:nvPr/>
          </p:nvSpPr>
          <p:spPr>
            <a:xfrm>
              <a:off x="5307800" y="3699875"/>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04" name="Shape 2704"/>
            <p:cNvSpPr/>
            <p:nvPr/>
          </p:nvSpPr>
          <p:spPr>
            <a:xfrm>
              <a:off x="5307800" y="3850375"/>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05" name="Shape 2705"/>
            <p:cNvSpPr/>
            <p:nvPr/>
          </p:nvSpPr>
          <p:spPr>
            <a:xfrm>
              <a:off x="5307800" y="4000875"/>
              <a:ext cx="121425" cy="121425"/>
            </a:xfrm>
            <a:custGeom>
              <a:avLst/>
              <a:gdLst/>
              <a:ahLst/>
              <a:cxnLst/>
              <a:rect l="0" t="0" r="0" b="0"/>
              <a:pathLst>
                <a:path w="4857" h="4857"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06" name="Shape 2706"/>
            <p:cNvSpPr/>
            <p:nvPr/>
          </p:nvSpPr>
          <p:spPr>
            <a:xfrm>
              <a:off x="5307800" y="4151400"/>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07" name="Shape 2707"/>
            <p:cNvSpPr/>
            <p:nvPr/>
          </p:nvSpPr>
          <p:spPr>
            <a:xfrm>
              <a:off x="5307800" y="4301900"/>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08" name="Shape 2708"/>
            <p:cNvSpPr/>
            <p:nvPr/>
          </p:nvSpPr>
          <p:spPr>
            <a:xfrm>
              <a:off x="5307800" y="4452425"/>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09" name="Shape 2709"/>
            <p:cNvSpPr/>
            <p:nvPr/>
          </p:nvSpPr>
          <p:spPr>
            <a:xfrm>
              <a:off x="5307800" y="4602925"/>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10" name="Shape 2710"/>
            <p:cNvSpPr/>
            <p:nvPr/>
          </p:nvSpPr>
          <p:spPr>
            <a:xfrm>
              <a:off x="5307800" y="4753450"/>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11" name="Shape 2711"/>
            <p:cNvSpPr/>
            <p:nvPr/>
          </p:nvSpPr>
          <p:spPr>
            <a:xfrm>
              <a:off x="5307800" y="4903950"/>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12" name="Shape 2712"/>
            <p:cNvSpPr/>
            <p:nvPr/>
          </p:nvSpPr>
          <p:spPr>
            <a:xfrm>
              <a:off x="5307800" y="5054450"/>
              <a:ext cx="121425" cy="121425"/>
            </a:xfrm>
            <a:custGeom>
              <a:avLst/>
              <a:gdLst/>
              <a:ahLst/>
              <a:cxnLst/>
              <a:rect l="0" t="0" r="0" b="0"/>
              <a:pathLst>
                <a:path w="4857" h="4857"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13" name="Shape 2713"/>
            <p:cNvSpPr/>
            <p:nvPr/>
          </p:nvSpPr>
          <p:spPr>
            <a:xfrm>
              <a:off x="5307800" y="5204975"/>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14" name="Shape 2714"/>
            <p:cNvSpPr/>
            <p:nvPr/>
          </p:nvSpPr>
          <p:spPr>
            <a:xfrm>
              <a:off x="5307800" y="5355475"/>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15" name="Shape 2715"/>
            <p:cNvSpPr/>
            <p:nvPr/>
          </p:nvSpPr>
          <p:spPr>
            <a:xfrm>
              <a:off x="5458325" y="238125"/>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16" name="Shape 2716"/>
            <p:cNvSpPr/>
            <p:nvPr/>
          </p:nvSpPr>
          <p:spPr>
            <a:xfrm>
              <a:off x="5458325" y="539125"/>
              <a:ext cx="121400" cy="121425"/>
            </a:xfrm>
            <a:custGeom>
              <a:avLst/>
              <a:gdLst/>
              <a:ahLst/>
              <a:cxnLst/>
              <a:rect l="0" t="0" r="0" b="0"/>
              <a:pathLst>
                <a:path w="4856" h="4857" extrusionOk="0">
                  <a:moveTo>
                    <a:pt x="0" y="1"/>
                  </a:moveTo>
                  <a:lnTo>
                    <a:pt x="0"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17" name="Shape 2717"/>
            <p:cNvSpPr/>
            <p:nvPr/>
          </p:nvSpPr>
          <p:spPr>
            <a:xfrm>
              <a:off x="5458325" y="990675"/>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18" name="Shape 2718"/>
            <p:cNvSpPr/>
            <p:nvPr/>
          </p:nvSpPr>
          <p:spPr>
            <a:xfrm>
              <a:off x="5458325" y="1141175"/>
              <a:ext cx="121400" cy="121400"/>
            </a:xfrm>
            <a:custGeom>
              <a:avLst/>
              <a:gdLst/>
              <a:ahLst/>
              <a:cxnLst/>
              <a:rect l="0" t="0" r="0" b="0"/>
              <a:pathLst>
                <a:path w="4856" h="4856" extrusionOk="0">
                  <a:moveTo>
                    <a:pt x="0" y="1"/>
                  </a:moveTo>
                  <a:lnTo>
                    <a:pt x="0"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19" name="Shape 2719"/>
            <p:cNvSpPr/>
            <p:nvPr/>
          </p:nvSpPr>
          <p:spPr>
            <a:xfrm>
              <a:off x="5458325" y="1442200"/>
              <a:ext cx="121400" cy="121400"/>
            </a:xfrm>
            <a:custGeom>
              <a:avLst/>
              <a:gdLst/>
              <a:ahLst/>
              <a:cxnLst/>
              <a:rect l="0" t="0" r="0" b="0"/>
              <a:pathLst>
                <a:path w="4856" h="4856" extrusionOk="0">
                  <a:moveTo>
                    <a:pt x="0" y="0"/>
                  </a:moveTo>
                  <a:lnTo>
                    <a:pt x="0" y="4856"/>
                  </a:lnTo>
                  <a:lnTo>
                    <a:pt x="4856" y="4856"/>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20" name="Shape 2720"/>
            <p:cNvSpPr/>
            <p:nvPr/>
          </p:nvSpPr>
          <p:spPr>
            <a:xfrm>
              <a:off x="5458325" y="1592700"/>
              <a:ext cx="121400" cy="121425"/>
            </a:xfrm>
            <a:custGeom>
              <a:avLst/>
              <a:gdLst/>
              <a:ahLst/>
              <a:cxnLst/>
              <a:rect l="0" t="0" r="0" b="0"/>
              <a:pathLst>
                <a:path w="4856" h="4857" extrusionOk="0">
                  <a:moveTo>
                    <a:pt x="0" y="1"/>
                  </a:moveTo>
                  <a:lnTo>
                    <a:pt x="0"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21" name="Shape 2721"/>
            <p:cNvSpPr/>
            <p:nvPr/>
          </p:nvSpPr>
          <p:spPr>
            <a:xfrm>
              <a:off x="5458325" y="2194750"/>
              <a:ext cx="121400" cy="121400"/>
            </a:xfrm>
            <a:custGeom>
              <a:avLst/>
              <a:gdLst/>
              <a:ahLst/>
              <a:cxnLst/>
              <a:rect l="0" t="0" r="0" b="0"/>
              <a:pathLst>
                <a:path w="4856" h="4856" extrusionOk="0">
                  <a:moveTo>
                    <a:pt x="0" y="1"/>
                  </a:moveTo>
                  <a:lnTo>
                    <a:pt x="0"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22" name="Shape 2722"/>
            <p:cNvSpPr/>
            <p:nvPr/>
          </p:nvSpPr>
          <p:spPr>
            <a:xfrm>
              <a:off x="5458325" y="2345275"/>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23" name="Shape 2723"/>
            <p:cNvSpPr/>
            <p:nvPr/>
          </p:nvSpPr>
          <p:spPr>
            <a:xfrm>
              <a:off x="5458325" y="2495775"/>
              <a:ext cx="121400" cy="121400"/>
            </a:xfrm>
            <a:custGeom>
              <a:avLst/>
              <a:gdLst/>
              <a:ahLst/>
              <a:cxnLst/>
              <a:rect l="0" t="0" r="0" b="0"/>
              <a:pathLst>
                <a:path w="4856" h="4856" extrusionOk="0">
                  <a:moveTo>
                    <a:pt x="0" y="1"/>
                  </a:moveTo>
                  <a:lnTo>
                    <a:pt x="0"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24" name="Shape 2724"/>
            <p:cNvSpPr/>
            <p:nvPr/>
          </p:nvSpPr>
          <p:spPr>
            <a:xfrm>
              <a:off x="5458325" y="2646275"/>
              <a:ext cx="121400" cy="121425"/>
            </a:xfrm>
            <a:custGeom>
              <a:avLst/>
              <a:gdLst/>
              <a:ahLst/>
              <a:cxnLst/>
              <a:rect l="0" t="0" r="0" b="0"/>
              <a:pathLst>
                <a:path w="4856" h="4857" extrusionOk="0">
                  <a:moveTo>
                    <a:pt x="0" y="1"/>
                  </a:moveTo>
                  <a:lnTo>
                    <a:pt x="0"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25" name="Shape 2725"/>
            <p:cNvSpPr/>
            <p:nvPr/>
          </p:nvSpPr>
          <p:spPr>
            <a:xfrm>
              <a:off x="5458325" y="2947300"/>
              <a:ext cx="121400" cy="121425"/>
            </a:xfrm>
            <a:custGeom>
              <a:avLst/>
              <a:gdLst/>
              <a:ahLst/>
              <a:cxnLst/>
              <a:rect l="0" t="0" r="0" b="0"/>
              <a:pathLst>
                <a:path w="4856" h="4857" extrusionOk="0">
                  <a:moveTo>
                    <a:pt x="0" y="1"/>
                  </a:moveTo>
                  <a:lnTo>
                    <a:pt x="0"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26" name="Shape 2726"/>
            <p:cNvSpPr/>
            <p:nvPr/>
          </p:nvSpPr>
          <p:spPr>
            <a:xfrm>
              <a:off x="5458325" y="3248325"/>
              <a:ext cx="121400" cy="121400"/>
            </a:xfrm>
            <a:custGeom>
              <a:avLst/>
              <a:gdLst/>
              <a:ahLst/>
              <a:cxnLst/>
              <a:rect l="0" t="0" r="0" b="0"/>
              <a:pathLst>
                <a:path w="4856" h="4856" extrusionOk="0">
                  <a:moveTo>
                    <a:pt x="0" y="1"/>
                  </a:moveTo>
                  <a:lnTo>
                    <a:pt x="0"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27" name="Shape 2727"/>
            <p:cNvSpPr/>
            <p:nvPr/>
          </p:nvSpPr>
          <p:spPr>
            <a:xfrm>
              <a:off x="5458325" y="3398850"/>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28" name="Shape 2728"/>
            <p:cNvSpPr/>
            <p:nvPr/>
          </p:nvSpPr>
          <p:spPr>
            <a:xfrm>
              <a:off x="5458325" y="3699875"/>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29" name="Shape 2729"/>
            <p:cNvSpPr/>
            <p:nvPr/>
          </p:nvSpPr>
          <p:spPr>
            <a:xfrm>
              <a:off x="5458325" y="3850375"/>
              <a:ext cx="121400" cy="121400"/>
            </a:xfrm>
            <a:custGeom>
              <a:avLst/>
              <a:gdLst/>
              <a:ahLst/>
              <a:cxnLst/>
              <a:rect l="0" t="0" r="0" b="0"/>
              <a:pathLst>
                <a:path w="4856" h="4856" extrusionOk="0">
                  <a:moveTo>
                    <a:pt x="0" y="0"/>
                  </a:moveTo>
                  <a:lnTo>
                    <a:pt x="0" y="4856"/>
                  </a:lnTo>
                  <a:lnTo>
                    <a:pt x="4856" y="4856"/>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30" name="Shape 2730"/>
            <p:cNvSpPr/>
            <p:nvPr/>
          </p:nvSpPr>
          <p:spPr>
            <a:xfrm>
              <a:off x="5458325" y="4000875"/>
              <a:ext cx="121400" cy="121425"/>
            </a:xfrm>
            <a:custGeom>
              <a:avLst/>
              <a:gdLst/>
              <a:ahLst/>
              <a:cxnLst/>
              <a:rect l="0" t="0" r="0" b="0"/>
              <a:pathLst>
                <a:path w="4856" h="4857" extrusionOk="0">
                  <a:moveTo>
                    <a:pt x="0" y="1"/>
                  </a:moveTo>
                  <a:lnTo>
                    <a:pt x="0"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31" name="Shape 2731"/>
            <p:cNvSpPr/>
            <p:nvPr/>
          </p:nvSpPr>
          <p:spPr>
            <a:xfrm>
              <a:off x="5458325" y="4151400"/>
              <a:ext cx="121400" cy="121400"/>
            </a:xfrm>
            <a:custGeom>
              <a:avLst/>
              <a:gdLst/>
              <a:ahLst/>
              <a:cxnLst/>
              <a:rect l="0" t="0" r="0" b="0"/>
              <a:pathLst>
                <a:path w="4856" h="4856" extrusionOk="0">
                  <a:moveTo>
                    <a:pt x="0" y="0"/>
                  </a:moveTo>
                  <a:lnTo>
                    <a:pt x="0" y="4856"/>
                  </a:lnTo>
                  <a:lnTo>
                    <a:pt x="4856" y="4856"/>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32" name="Shape 2732"/>
            <p:cNvSpPr/>
            <p:nvPr/>
          </p:nvSpPr>
          <p:spPr>
            <a:xfrm>
              <a:off x="5458325" y="4602925"/>
              <a:ext cx="121400" cy="121400"/>
            </a:xfrm>
            <a:custGeom>
              <a:avLst/>
              <a:gdLst/>
              <a:ahLst/>
              <a:cxnLst/>
              <a:rect l="0" t="0" r="0" b="0"/>
              <a:pathLst>
                <a:path w="4856" h="4856" extrusionOk="0">
                  <a:moveTo>
                    <a:pt x="0" y="1"/>
                  </a:moveTo>
                  <a:lnTo>
                    <a:pt x="0"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33" name="Shape 2733"/>
            <p:cNvSpPr/>
            <p:nvPr/>
          </p:nvSpPr>
          <p:spPr>
            <a:xfrm>
              <a:off x="5458325" y="4753450"/>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34" name="Shape 2734"/>
            <p:cNvSpPr/>
            <p:nvPr/>
          </p:nvSpPr>
          <p:spPr>
            <a:xfrm>
              <a:off x="5458325" y="5054450"/>
              <a:ext cx="121400" cy="121425"/>
            </a:xfrm>
            <a:custGeom>
              <a:avLst/>
              <a:gdLst/>
              <a:ahLst/>
              <a:cxnLst/>
              <a:rect l="0" t="0" r="0" b="0"/>
              <a:pathLst>
                <a:path w="4856" h="4857" extrusionOk="0">
                  <a:moveTo>
                    <a:pt x="0" y="1"/>
                  </a:moveTo>
                  <a:lnTo>
                    <a:pt x="0"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35" name="Shape 2735"/>
            <p:cNvSpPr/>
            <p:nvPr/>
          </p:nvSpPr>
          <p:spPr>
            <a:xfrm>
              <a:off x="5458325" y="5204975"/>
              <a:ext cx="121400" cy="121400"/>
            </a:xfrm>
            <a:custGeom>
              <a:avLst/>
              <a:gdLst/>
              <a:ahLst/>
              <a:cxnLst/>
              <a:rect l="0" t="0" r="0" b="0"/>
              <a:pathLst>
                <a:path w="4856" h="4856" extrusionOk="0">
                  <a:moveTo>
                    <a:pt x="0" y="0"/>
                  </a:moveTo>
                  <a:lnTo>
                    <a:pt x="0" y="4856"/>
                  </a:lnTo>
                  <a:lnTo>
                    <a:pt x="4856" y="4856"/>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36" name="Shape 2736"/>
            <p:cNvSpPr/>
            <p:nvPr/>
          </p:nvSpPr>
          <p:spPr>
            <a:xfrm>
              <a:off x="5458325" y="5355475"/>
              <a:ext cx="121400" cy="121400"/>
            </a:xfrm>
            <a:custGeom>
              <a:avLst/>
              <a:gdLst/>
              <a:ahLst/>
              <a:cxnLst/>
              <a:rect l="0" t="0" r="0" b="0"/>
              <a:pathLst>
                <a:path w="4856" h="4856" extrusionOk="0">
                  <a:moveTo>
                    <a:pt x="0" y="1"/>
                  </a:moveTo>
                  <a:lnTo>
                    <a:pt x="0"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737" name="Shape 2737"/>
          <p:cNvGrpSpPr/>
          <p:nvPr/>
        </p:nvGrpSpPr>
        <p:grpSpPr>
          <a:xfrm rot="10800000">
            <a:off x="7828572" y="38276"/>
            <a:ext cx="1140783" cy="6781736"/>
            <a:chOff x="5458325" y="238125"/>
            <a:chExt cx="1174975" cy="5238750"/>
          </a:xfrm>
        </p:grpSpPr>
        <p:sp>
          <p:nvSpPr>
            <p:cNvPr id="2738" name="Shape 2738"/>
            <p:cNvSpPr/>
            <p:nvPr/>
          </p:nvSpPr>
          <p:spPr>
            <a:xfrm>
              <a:off x="5458325" y="388625"/>
              <a:ext cx="121400" cy="121400"/>
            </a:xfrm>
            <a:custGeom>
              <a:avLst/>
              <a:gdLst/>
              <a:ahLst/>
              <a:cxnLst/>
              <a:rect l="0" t="0" r="0" b="0"/>
              <a:pathLst>
                <a:path w="4856" h="4856" extrusionOk="0">
                  <a:moveTo>
                    <a:pt x="0" y="0"/>
                  </a:moveTo>
                  <a:lnTo>
                    <a:pt x="0" y="4856"/>
                  </a:lnTo>
                  <a:lnTo>
                    <a:pt x="4856" y="4856"/>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39" name="Shape 2739"/>
            <p:cNvSpPr/>
            <p:nvPr/>
          </p:nvSpPr>
          <p:spPr>
            <a:xfrm>
              <a:off x="5458325" y="689650"/>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40" name="Shape 2740"/>
            <p:cNvSpPr/>
            <p:nvPr/>
          </p:nvSpPr>
          <p:spPr>
            <a:xfrm>
              <a:off x="5458325" y="840150"/>
              <a:ext cx="121400" cy="121400"/>
            </a:xfrm>
            <a:custGeom>
              <a:avLst/>
              <a:gdLst/>
              <a:ahLst/>
              <a:cxnLst/>
              <a:rect l="0" t="0" r="0" b="0"/>
              <a:pathLst>
                <a:path w="4856" h="4856" extrusionOk="0">
                  <a:moveTo>
                    <a:pt x="0" y="1"/>
                  </a:moveTo>
                  <a:lnTo>
                    <a:pt x="0"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41" name="Shape 2741"/>
            <p:cNvSpPr/>
            <p:nvPr/>
          </p:nvSpPr>
          <p:spPr>
            <a:xfrm>
              <a:off x="5458325" y="1291700"/>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42" name="Shape 2742"/>
            <p:cNvSpPr/>
            <p:nvPr/>
          </p:nvSpPr>
          <p:spPr>
            <a:xfrm>
              <a:off x="5458325" y="1743225"/>
              <a:ext cx="121400" cy="121400"/>
            </a:xfrm>
            <a:custGeom>
              <a:avLst/>
              <a:gdLst/>
              <a:ahLst/>
              <a:cxnLst/>
              <a:rect l="0" t="0" r="0" b="0"/>
              <a:pathLst>
                <a:path w="4856" h="4856" extrusionOk="0">
                  <a:moveTo>
                    <a:pt x="0" y="0"/>
                  </a:moveTo>
                  <a:lnTo>
                    <a:pt x="0" y="4856"/>
                  </a:lnTo>
                  <a:lnTo>
                    <a:pt x="4856" y="4856"/>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43" name="Shape 2743"/>
            <p:cNvSpPr/>
            <p:nvPr/>
          </p:nvSpPr>
          <p:spPr>
            <a:xfrm>
              <a:off x="5458325" y="1893725"/>
              <a:ext cx="121400" cy="121400"/>
            </a:xfrm>
            <a:custGeom>
              <a:avLst/>
              <a:gdLst/>
              <a:ahLst/>
              <a:cxnLst/>
              <a:rect l="0" t="0" r="0" b="0"/>
              <a:pathLst>
                <a:path w="4856" h="4856" extrusionOk="0">
                  <a:moveTo>
                    <a:pt x="0" y="1"/>
                  </a:moveTo>
                  <a:lnTo>
                    <a:pt x="0"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44" name="Shape 2744"/>
            <p:cNvSpPr/>
            <p:nvPr/>
          </p:nvSpPr>
          <p:spPr>
            <a:xfrm>
              <a:off x="5458325" y="2044250"/>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45" name="Shape 2745"/>
            <p:cNvSpPr/>
            <p:nvPr/>
          </p:nvSpPr>
          <p:spPr>
            <a:xfrm>
              <a:off x="5458325" y="2796800"/>
              <a:ext cx="121400" cy="121400"/>
            </a:xfrm>
            <a:custGeom>
              <a:avLst/>
              <a:gdLst/>
              <a:ahLst/>
              <a:cxnLst/>
              <a:rect l="0" t="0" r="0" b="0"/>
              <a:pathLst>
                <a:path w="4856" h="4856" extrusionOk="0">
                  <a:moveTo>
                    <a:pt x="0" y="0"/>
                  </a:moveTo>
                  <a:lnTo>
                    <a:pt x="0" y="4856"/>
                  </a:lnTo>
                  <a:lnTo>
                    <a:pt x="4856" y="4856"/>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46" name="Shape 2746"/>
            <p:cNvSpPr/>
            <p:nvPr/>
          </p:nvSpPr>
          <p:spPr>
            <a:xfrm>
              <a:off x="5458325" y="3097825"/>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47" name="Shape 2747"/>
            <p:cNvSpPr/>
            <p:nvPr/>
          </p:nvSpPr>
          <p:spPr>
            <a:xfrm>
              <a:off x="5458325" y="3549350"/>
              <a:ext cx="121400" cy="121400"/>
            </a:xfrm>
            <a:custGeom>
              <a:avLst/>
              <a:gdLst/>
              <a:ahLst/>
              <a:cxnLst/>
              <a:rect l="0" t="0" r="0" b="0"/>
              <a:pathLst>
                <a:path w="4856" h="4856" extrusionOk="0">
                  <a:moveTo>
                    <a:pt x="0" y="1"/>
                  </a:moveTo>
                  <a:lnTo>
                    <a:pt x="0"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48" name="Shape 2748"/>
            <p:cNvSpPr/>
            <p:nvPr/>
          </p:nvSpPr>
          <p:spPr>
            <a:xfrm>
              <a:off x="5458325" y="4301900"/>
              <a:ext cx="121400" cy="121400"/>
            </a:xfrm>
            <a:custGeom>
              <a:avLst/>
              <a:gdLst/>
              <a:ahLst/>
              <a:cxnLst/>
              <a:rect l="0" t="0" r="0" b="0"/>
              <a:pathLst>
                <a:path w="4856" h="4856" extrusionOk="0">
                  <a:moveTo>
                    <a:pt x="0" y="1"/>
                  </a:moveTo>
                  <a:lnTo>
                    <a:pt x="0"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49" name="Shape 2749"/>
            <p:cNvSpPr/>
            <p:nvPr/>
          </p:nvSpPr>
          <p:spPr>
            <a:xfrm>
              <a:off x="5458325" y="4452425"/>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50" name="Shape 2750"/>
            <p:cNvSpPr/>
            <p:nvPr/>
          </p:nvSpPr>
          <p:spPr>
            <a:xfrm>
              <a:off x="5458325" y="4903950"/>
              <a:ext cx="121400" cy="121400"/>
            </a:xfrm>
            <a:custGeom>
              <a:avLst/>
              <a:gdLst/>
              <a:ahLst/>
              <a:cxnLst/>
              <a:rect l="0" t="0" r="0" b="0"/>
              <a:pathLst>
                <a:path w="4856" h="4856" extrusionOk="0">
                  <a:moveTo>
                    <a:pt x="0" y="1"/>
                  </a:moveTo>
                  <a:lnTo>
                    <a:pt x="0"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51" name="Shape 2751"/>
            <p:cNvSpPr/>
            <p:nvPr/>
          </p:nvSpPr>
          <p:spPr>
            <a:xfrm>
              <a:off x="5608825" y="23812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52" name="Shape 2752"/>
            <p:cNvSpPr/>
            <p:nvPr/>
          </p:nvSpPr>
          <p:spPr>
            <a:xfrm>
              <a:off x="5608825" y="539125"/>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53" name="Shape 2753"/>
            <p:cNvSpPr/>
            <p:nvPr/>
          </p:nvSpPr>
          <p:spPr>
            <a:xfrm>
              <a:off x="5608825" y="689650"/>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54" name="Shape 2754"/>
            <p:cNvSpPr/>
            <p:nvPr/>
          </p:nvSpPr>
          <p:spPr>
            <a:xfrm>
              <a:off x="5608825" y="840150"/>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55" name="Shape 2755"/>
            <p:cNvSpPr/>
            <p:nvPr/>
          </p:nvSpPr>
          <p:spPr>
            <a:xfrm>
              <a:off x="5608825" y="99067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56" name="Shape 2756"/>
            <p:cNvSpPr/>
            <p:nvPr/>
          </p:nvSpPr>
          <p:spPr>
            <a:xfrm>
              <a:off x="5608825" y="114117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57" name="Shape 2757"/>
            <p:cNvSpPr/>
            <p:nvPr/>
          </p:nvSpPr>
          <p:spPr>
            <a:xfrm>
              <a:off x="5608825" y="1291700"/>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58" name="Shape 2758"/>
            <p:cNvSpPr/>
            <p:nvPr/>
          </p:nvSpPr>
          <p:spPr>
            <a:xfrm>
              <a:off x="5608825" y="1442200"/>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59" name="Shape 2759"/>
            <p:cNvSpPr/>
            <p:nvPr/>
          </p:nvSpPr>
          <p:spPr>
            <a:xfrm>
              <a:off x="5608825" y="1592700"/>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60" name="Shape 2760"/>
            <p:cNvSpPr/>
            <p:nvPr/>
          </p:nvSpPr>
          <p:spPr>
            <a:xfrm>
              <a:off x="5608825" y="1743225"/>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61" name="Shape 2761"/>
            <p:cNvSpPr/>
            <p:nvPr/>
          </p:nvSpPr>
          <p:spPr>
            <a:xfrm>
              <a:off x="5608825" y="189372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62" name="Shape 2762"/>
            <p:cNvSpPr/>
            <p:nvPr/>
          </p:nvSpPr>
          <p:spPr>
            <a:xfrm>
              <a:off x="5608825" y="2044250"/>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63" name="Shape 2763"/>
            <p:cNvSpPr/>
            <p:nvPr/>
          </p:nvSpPr>
          <p:spPr>
            <a:xfrm>
              <a:off x="5608825" y="2194750"/>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64" name="Shape 2764"/>
            <p:cNvSpPr/>
            <p:nvPr/>
          </p:nvSpPr>
          <p:spPr>
            <a:xfrm>
              <a:off x="5608825" y="249577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65" name="Shape 2765"/>
            <p:cNvSpPr/>
            <p:nvPr/>
          </p:nvSpPr>
          <p:spPr>
            <a:xfrm>
              <a:off x="5608825" y="2646275"/>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66" name="Shape 2766"/>
            <p:cNvSpPr/>
            <p:nvPr/>
          </p:nvSpPr>
          <p:spPr>
            <a:xfrm>
              <a:off x="5608825" y="2947300"/>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67" name="Shape 2767"/>
            <p:cNvSpPr/>
            <p:nvPr/>
          </p:nvSpPr>
          <p:spPr>
            <a:xfrm>
              <a:off x="5608825" y="309782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68" name="Shape 2768"/>
            <p:cNvSpPr/>
            <p:nvPr/>
          </p:nvSpPr>
          <p:spPr>
            <a:xfrm>
              <a:off x="5608825" y="324832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69" name="Shape 2769"/>
            <p:cNvSpPr/>
            <p:nvPr/>
          </p:nvSpPr>
          <p:spPr>
            <a:xfrm>
              <a:off x="5608825" y="3398850"/>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70" name="Shape 2770"/>
            <p:cNvSpPr/>
            <p:nvPr/>
          </p:nvSpPr>
          <p:spPr>
            <a:xfrm>
              <a:off x="5608825" y="3549350"/>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71" name="Shape 2771"/>
            <p:cNvSpPr/>
            <p:nvPr/>
          </p:nvSpPr>
          <p:spPr>
            <a:xfrm>
              <a:off x="5608825" y="369987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72" name="Shape 2772"/>
            <p:cNvSpPr/>
            <p:nvPr/>
          </p:nvSpPr>
          <p:spPr>
            <a:xfrm>
              <a:off x="5608825" y="3850375"/>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73" name="Shape 2773"/>
            <p:cNvSpPr/>
            <p:nvPr/>
          </p:nvSpPr>
          <p:spPr>
            <a:xfrm>
              <a:off x="5608825" y="4000875"/>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74" name="Shape 2774"/>
            <p:cNvSpPr/>
            <p:nvPr/>
          </p:nvSpPr>
          <p:spPr>
            <a:xfrm>
              <a:off x="5608825" y="4301900"/>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75" name="Shape 2775"/>
            <p:cNvSpPr/>
            <p:nvPr/>
          </p:nvSpPr>
          <p:spPr>
            <a:xfrm>
              <a:off x="5608825" y="445242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76" name="Shape 2776"/>
            <p:cNvSpPr/>
            <p:nvPr/>
          </p:nvSpPr>
          <p:spPr>
            <a:xfrm>
              <a:off x="5608825" y="460292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77" name="Shape 2777"/>
            <p:cNvSpPr/>
            <p:nvPr/>
          </p:nvSpPr>
          <p:spPr>
            <a:xfrm>
              <a:off x="5608825" y="4753450"/>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78" name="Shape 2778"/>
            <p:cNvSpPr/>
            <p:nvPr/>
          </p:nvSpPr>
          <p:spPr>
            <a:xfrm>
              <a:off x="5608825" y="4903950"/>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79" name="Shape 2779"/>
            <p:cNvSpPr/>
            <p:nvPr/>
          </p:nvSpPr>
          <p:spPr>
            <a:xfrm>
              <a:off x="5608825" y="5054450"/>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80" name="Shape 2780"/>
            <p:cNvSpPr/>
            <p:nvPr/>
          </p:nvSpPr>
          <p:spPr>
            <a:xfrm>
              <a:off x="5608825" y="5204975"/>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81" name="Shape 2781"/>
            <p:cNvSpPr/>
            <p:nvPr/>
          </p:nvSpPr>
          <p:spPr>
            <a:xfrm>
              <a:off x="5608825" y="535547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82" name="Shape 2782"/>
            <p:cNvSpPr/>
            <p:nvPr/>
          </p:nvSpPr>
          <p:spPr>
            <a:xfrm>
              <a:off x="5759350" y="23812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83" name="Shape 2783"/>
            <p:cNvSpPr/>
            <p:nvPr/>
          </p:nvSpPr>
          <p:spPr>
            <a:xfrm>
              <a:off x="5759350" y="840150"/>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84" name="Shape 2784"/>
            <p:cNvSpPr/>
            <p:nvPr/>
          </p:nvSpPr>
          <p:spPr>
            <a:xfrm>
              <a:off x="5759350" y="114117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85" name="Shape 2785"/>
            <p:cNvSpPr/>
            <p:nvPr/>
          </p:nvSpPr>
          <p:spPr>
            <a:xfrm>
              <a:off x="5759350" y="1442200"/>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86" name="Shape 2786"/>
            <p:cNvSpPr/>
            <p:nvPr/>
          </p:nvSpPr>
          <p:spPr>
            <a:xfrm>
              <a:off x="5759350" y="189372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87" name="Shape 2787"/>
            <p:cNvSpPr/>
            <p:nvPr/>
          </p:nvSpPr>
          <p:spPr>
            <a:xfrm>
              <a:off x="5759350" y="249577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88" name="Shape 2788"/>
            <p:cNvSpPr/>
            <p:nvPr/>
          </p:nvSpPr>
          <p:spPr>
            <a:xfrm>
              <a:off x="5759350" y="2646275"/>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89" name="Shape 2789"/>
            <p:cNvSpPr/>
            <p:nvPr/>
          </p:nvSpPr>
          <p:spPr>
            <a:xfrm>
              <a:off x="5759350" y="369987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90" name="Shape 2790"/>
            <p:cNvSpPr/>
            <p:nvPr/>
          </p:nvSpPr>
          <p:spPr>
            <a:xfrm>
              <a:off x="5759350" y="4151400"/>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91" name="Shape 2791"/>
            <p:cNvSpPr/>
            <p:nvPr/>
          </p:nvSpPr>
          <p:spPr>
            <a:xfrm>
              <a:off x="5759350" y="4903950"/>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92" name="Shape 2792"/>
            <p:cNvSpPr/>
            <p:nvPr/>
          </p:nvSpPr>
          <p:spPr>
            <a:xfrm>
              <a:off x="5759350" y="535547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93" name="Shape 2793"/>
            <p:cNvSpPr/>
            <p:nvPr/>
          </p:nvSpPr>
          <p:spPr>
            <a:xfrm>
              <a:off x="5909850" y="689650"/>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94" name="Shape 2794"/>
            <p:cNvSpPr/>
            <p:nvPr/>
          </p:nvSpPr>
          <p:spPr>
            <a:xfrm>
              <a:off x="5909850" y="189372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95" name="Shape 2795"/>
            <p:cNvSpPr/>
            <p:nvPr/>
          </p:nvSpPr>
          <p:spPr>
            <a:xfrm>
              <a:off x="5909850" y="2796800"/>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96" name="Shape 2796"/>
            <p:cNvSpPr/>
            <p:nvPr/>
          </p:nvSpPr>
          <p:spPr>
            <a:xfrm>
              <a:off x="6060375" y="4753450"/>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97" name="Shape 2797"/>
            <p:cNvSpPr/>
            <p:nvPr/>
          </p:nvSpPr>
          <p:spPr>
            <a:xfrm>
              <a:off x="6210875" y="2646275"/>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98" name="Shape 2798"/>
            <p:cNvSpPr/>
            <p:nvPr/>
          </p:nvSpPr>
          <p:spPr>
            <a:xfrm>
              <a:off x="6210875" y="5204975"/>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99" name="Shape 2799"/>
            <p:cNvSpPr/>
            <p:nvPr/>
          </p:nvSpPr>
          <p:spPr>
            <a:xfrm>
              <a:off x="6511900" y="990675"/>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800" name="Shape 2800"/>
          <p:cNvGrpSpPr/>
          <p:nvPr/>
        </p:nvGrpSpPr>
        <p:grpSpPr>
          <a:xfrm rot="10800000">
            <a:off x="7682452" y="38276"/>
            <a:ext cx="994639" cy="6586909"/>
            <a:chOff x="5759350" y="388625"/>
            <a:chExt cx="1024450" cy="5088250"/>
          </a:xfrm>
        </p:grpSpPr>
        <p:sp>
          <p:nvSpPr>
            <p:cNvPr id="2801" name="Shape 2801"/>
            <p:cNvSpPr/>
            <p:nvPr/>
          </p:nvSpPr>
          <p:spPr>
            <a:xfrm>
              <a:off x="5759350" y="539125"/>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02" name="Shape 2802"/>
            <p:cNvSpPr/>
            <p:nvPr/>
          </p:nvSpPr>
          <p:spPr>
            <a:xfrm>
              <a:off x="5759350" y="1291700"/>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03" name="Shape 2803"/>
            <p:cNvSpPr/>
            <p:nvPr/>
          </p:nvSpPr>
          <p:spPr>
            <a:xfrm>
              <a:off x="5759350" y="2796800"/>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04" name="Shape 2804"/>
            <p:cNvSpPr/>
            <p:nvPr/>
          </p:nvSpPr>
          <p:spPr>
            <a:xfrm>
              <a:off x="5759350" y="3398850"/>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05" name="Shape 2805"/>
            <p:cNvSpPr/>
            <p:nvPr/>
          </p:nvSpPr>
          <p:spPr>
            <a:xfrm>
              <a:off x="5759350" y="3549350"/>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06" name="Shape 2806"/>
            <p:cNvSpPr/>
            <p:nvPr/>
          </p:nvSpPr>
          <p:spPr>
            <a:xfrm>
              <a:off x="5759350" y="4301900"/>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07" name="Shape 2807"/>
            <p:cNvSpPr/>
            <p:nvPr/>
          </p:nvSpPr>
          <p:spPr>
            <a:xfrm>
              <a:off x="5759350" y="5204975"/>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08" name="Shape 2808"/>
            <p:cNvSpPr/>
            <p:nvPr/>
          </p:nvSpPr>
          <p:spPr>
            <a:xfrm>
              <a:off x="5909850" y="388625"/>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09" name="Shape 2809"/>
            <p:cNvSpPr/>
            <p:nvPr/>
          </p:nvSpPr>
          <p:spPr>
            <a:xfrm>
              <a:off x="5909850" y="114117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10" name="Shape 2810"/>
            <p:cNvSpPr/>
            <p:nvPr/>
          </p:nvSpPr>
          <p:spPr>
            <a:xfrm>
              <a:off x="5909850" y="1291700"/>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11" name="Shape 2811"/>
            <p:cNvSpPr/>
            <p:nvPr/>
          </p:nvSpPr>
          <p:spPr>
            <a:xfrm>
              <a:off x="5909850" y="1442200"/>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12" name="Shape 2812"/>
            <p:cNvSpPr/>
            <p:nvPr/>
          </p:nvSpPr>
          <p:spPr>
            <a:xfrm>
              <a:off x="5909850" y="1743225"/>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13" name="Shape 2813"/>
            <p:cNvSpPr/>
            <p:nvPr/>
          </p:nvSpPr>
          <p:spPr>
            <a:xfrm>
              <a:off x="5909850" y="2044250"/>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14" name="Shape 2814"/>
            <p:cNvSpPr/>
            <p:nvPr/>
          </p:nvSpPr>
          <p:spPr>
            <a:xfrm>
              <a:off x="5909850" y="2646275"/>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15" name="Shape 2815"/>
            <p:cNvSpPr/>
            <p:nvPr/>
          </p:nvSpPr>
          <p:spPr>
            <a:xfrm>
              <a:off x="5909850" y="2947300"/>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16" name="Shape 2816"/>
            <p:cNvSpPr/>
            <p:nvPr/>
          </p:nvSpPr>
          <p:spPr>
            <a:xfrm>
              <a:off x="5909850" y="309782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17" name="Shape 2817"/>
            <p:cNvSpPr/>
            <p:nvPr/>
          </p:nvSpPr>
          <p:spPr>
            <a:xfrm>
              <a:off x="5909850" y="324832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18" name="Shape 2818"/>
            <p:cNvSpPr/>
            <p:nvPr/>
          </p:nvSpPr>
          <p:spPr>
            <a:xfrm>
              <a:off x="5909850" y="3549350"/>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19" name="Shape 2819"/>
            <p:cNvSpPr/>
            <p:nvPr/>
          </p:nvSpPr>
          <p:spPr>
            <a:xfrm>
              <a:off x="5909850" y="369987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20" name="Shape 2820"/>
            <p:cNvSpPr/>
            <p:nvPr/>
          </p:nvSpPr>
          <p:spPr>
            <a:xfrm>
              <a:off x="5909850" y="3850375"/>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21" name="Shape 2821"/>
            <p:cNvSpPr/>
            <p:nvPr/>
          </p:nvSpPr>
          <p:spPr>
            <a:xfrm>
              <a:off x="5909850" y="4000875"/>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22" name="Shape 2822"/>
            <p:cNvSpPr/>
            <p:nvPr/>
          </p:nvSpPr>
          <p:spPr>
            <a:xfrm>
              <a:off x="5909850" y="4301900"/>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23" name="Shape 2823"/>
            <p:cNvSpPr/>
            <p:nvPr/>
          </p:nvSpPr>
          <p:spPr>
            <a:xfrm>
              <a:off x="5909850" y="445242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24" name="Shape 2824"/>
            <p:cNvSpPr/>
            <p:nvPr/>
          </p:nvSpPr>
          <p:spPr>
            <a:xfrm>
              <a:off x="5909850" y="4903950"/>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25" name="Shape 2825"/>
            <p:cNvSpPr/>
            <p:nvPr/>
          </p:nvSpPr>
          <p:spPr>
            <a:xfrm>
              <a:off x="5909850" y="5054450"/>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26" name="Shape 2826"/>
            <p:cNvSpPr/>
            <p:nvPr/>
          </p:nvSpPr>
          <p:spPr>
            <a:xfrm>
              <a:off x="5909850" y="5204975"/>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27" name="Shape 2827"/>
            <p:cNvSpPr/>
            <p:nvPr/>
          </p:nvSpPr>
          <p:spPr>
            <a:xfrm>
              <a:off x="6060375" y="539125"/>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28" name="Shape 2828"/>
            <p:cNvSpPr/>
            <p:nvPr/>
          </p:nvSpPr>
          <p:spPr>
            <a:xfrm>
              <a:off x="6060375" y="689650"/>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29" name="Shape 2829"/>
            <p:cNvSpPr/>
            <p:nvPr/>
          </p:nvSpPr>
          <p:spPr>
            <a:xfrm>
              <a:off x="6060375" y="99067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30" name="Shape 2830"/>
            <p:cNvSpPr/>
            <p:nvPr/>
          </p:nvSpPr>
          <p:spPr>
            <a:xfrm>
              <a:off x="6060375" y="1291700"/>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31" name="Shape 2831"/>
            <p:cNvSpPr/>
            <p:nvPr/>
          </p:nvSpPr>
          <p:spPr>
            <a:xfrm>
              <a:off x="6060375" y="1442200"/>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32" name="Shape 2832"/>
            <p:cNvSpPr/>
            <p:nvPr/>
          </p:nvSpPr>
          <p:spPr>
            <a:xfrm>
              <a:off x="6060375" y="1592700"/>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33" name="Shape 2833"/>
            <p:cNvSpPr/>
            <p:nvPr/>
          </p:nvSpPr>
          <p:spPr>
            <a:xfrm>
              <a:off x="6060375" y="1743225"/>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34" name="Shape 2834"/>
            <p:cNvSpPr/>
            <p:nvPr/>
          </p:nvSpPr>
          <p:spPr>
            <a:xfrm>
              <a:off x="6060375" y="2194750"/>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35" name="Shape 2835"/>
            <p:cNvSpPr/>
            <p:nvPr/>
          </p:nvSpPr>
          <p:spPr>
            <a:xfrm>
              <a:off x="6060375" y="234527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36" name="Shape 2836"/>
            <p:cNvSpPr/>
            <p:nvPr/>
          </p:nvSpPr>
          <p:spPr>
            <a:xfrm>
              <a:off x="6060375" y="249577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37" name="Shape 2837"/>
            <p:cNvSpPr/>
            <p:nvPr/>
          </p:nvSpPr>
          <p:spPr>
            <a:xfrm>
              <a:off x="6060375" y="2646275"/>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38" name="Shape 2838"/>
            <p:cNvSpPr/>
            <p:nvPr/>
          </p:nvSpPr>
          <p:spPr>
            <a:xfrm>
              <a:off x="6060375" y="2796800"/>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39" name="Shape 2839"/>
            <p:cNvSpPr/>
            <p:nvPr/>
          </p:nvSpPr>
          <p:spPr>
            <a:xfrm>
              <a:off x="6060375" y="2947300"/>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40" name="Shape 2840"/>
            <p:cNvSpPr/>
            <p:nvPr/>
          </p:nvSpPr>
          <p:spPr>
            <a:xfrm>
              <a:off x="6060375" y="309782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41" name="Shape 2841"/>
            <p:cNvSpPr/>
            <p:nvPr/>
          </p:nvSpPr>
          <p:spPr>
            <a:xfrm>
              <a:off x="6060375" y="324832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42" name="Shape 2842"/>
            <p:cNvSpPr/>
            <p:nvPr/>
          </p:nvSpPr>
          <p:spPr>
            <a:xfrm>
              <a:off x="6060375" y="3398850"/>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43" name="Shape 2843"/>
            <p:cNvSpPr/>
            <p:nvPr/>
          </p:nvSpPr>
          <p:spPr>
            <a:xfrm>
              <a:off x="6060375" y="3549350"/>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44" name="Shape 2844"/>
            <p:cNvSpPr/>
            <p:nvPr/>
          </p:nvSpPr>
          <p:spPr>
            <a:xfrm>
              <a:off x="6060375" y="3850375"/>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45" name="Shape 2845"/>
            <p:cNvSpPr/>
            <p:nvPr/>
          </p:nvSpPr>
          <p:spPr>
            <a:xfrm>
              <a:off x="6060375" y="4151400"/>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46" name="Shape 2846"/>
            <p:cNvSpPr/>
            <p:nvPr/>
          </p:nvSpPr>
          <p:spPr>
            <a:xfrm>
              <a:off x="6060375" y="4301900"/>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47" name="Shape 2847"/>
            <p:cNvSpPr/>
            <p:nvPr/>
          </p:nvSpPr>
          <p:spPr>
            <a:xfrm>
              <a:off x="6060375" y="445242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48" name="Shape 2848"/>
            <p:cNvSpPr/>
            <p:nvPr/>
          </p:nvSpPr>
          <p:spPr>
            <a:xfrm>
              <a:off x="6060375" y="460292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49" name="Shape 2849"/>
            <p:cNvSpPr/>
            <p:nvPr/>
          </p:nvSpPr>
          <p:spPr>
            <a:xfrm>
              <a:off x="6060375" y="4903950"/>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50" name="Shape 2850"/>
            <p:cNvSpPr/>
            <p:nvPr/>
          </p:nvSpPr>
          <p:spPr>
            <a:xfrm>
              <a:off x="6060375" y="5054450"/>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51" name="Shape 2851"/>
            <p:cNvSpPr/>
            <p:nvPr/>
          </p:nvSpPr>
          <p:spPr>
            <a:xfrm>
              <a:off x="6060375" y="5204975"/>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52" name="Shape 2852"/>
            <p:cNvSpPr/>
            <p:nvPr/>
          </p:nvSpPr>
          <p:spPr>
            <a:xfrm>
              <a:off x="6060375" y="535547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53" name="Shape 2853"/>
            <p:cNvSpPr/>
            <p:nvPr/>
          </p:nvSpPr>
          <p:spPr>
            <a:xfrm>
              <a:off x="6210875" y="539125"/>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54" name="Shape 2854"/>
            <p:cNvSpPr/>
            <p:nvPr/>
          </p:nvSpPr>
          <p:spPr>
            <a:xfrm>
              <a:off x="6210875" y="99067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55" name="Shape 2855"/>
            <p:cNvSpPr/>
            <p:nvPr/>
          </p:nvSpPr>
          <p:spPr>
            <a:xfrm>
              <a:off x="6210875" y="114117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56" name="Shape 2856"/>
            <p:cNvSpPr/>
            <p:nvPr/>
          </p:nvSpPr>
          <p:spPr>
            <a:xfrm>
              <a:off x="6210875" y="1291700"/>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57" name="Shape 2857"/>
            <p:cNvSpPr/>
            <p:nvPr/>
          </p:nvSpPr>
          <p:spPr>
            <a:xfrm>
              <a:off x="6210875" y="1592700"/>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58" name="Shape 2858"/>
            <p:cNvSpPr/>
            <p:nvPr/>
          </p:nvSpPr>
          <p:spPr>
            <a:xfrm>
              <a:off x="6210875" y="189372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59" name="Shape 2859"/>
            <p:cNvSpPr/>
            <p:nvPr/>
          </p:nvSpPr>
          <p:spPr>
            <a:xfrm>
              <a:off x="6210875" y="2044250"/>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60" name="Shape 2860"/>
            <p:cNvSpPr/>
            <p:nvPr/>
          </p:nvSpPr>
          <p:spPr>
            <a:xfrm>
              <a:off x="6210875" y="2194750"/>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61" name="Shape 2861"/>
            <p:cNvSpPr/>
            <p:nvPr/>
          </p:nvSpPr>
          <p:spPr>
            <a:xfrm>
              <a:off x="6210875" y="249577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62" name="Shape 2862"/>
            <p:cNvSpPr/>
            <p:nvPr/>
          </p:nvSpPr>
          <p:spPr>
            <a:xfrm>
              <a:off x="6210875" y="2796800"/>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63" name="Shape 2863"/>
            <p:cNvSpPr/>
            <p:nvPr/>
          </p:nvSpPr>
          <p:spPr>
            <a:xfrm>
              <a:off x="6210875" y="309782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64" name="Shape 2864"/>
            <p:cNvSpPr/>
            <p:nvPr/>
          </p:nvSpPr>
          <p:spPr>
            <a:xfrm>
              <a:off x="6210875" y="3398850"/>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65" name="Shape 2865"/>
            <p:cNvSpPr/>
            <p:nvPr/>
          </p:nvSpPr>
          <p:spPr>
            <a:xfrm>
              <a:off x="6210875" y="3549350"/>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66" name="Shape 2866"/>
            <p:cNvSpPr/>
            <p:nvPr/>
          </p:nvSpPr>
          <p:spPr>
            <a:xfrm>
              <a:off x="6210875" y="4000875"/>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67" name="Shape 2867"/>
            <p:cNvSpPr/>
            <p:nvPr/>
          </p:nvSpPr>
          <p:spPr>
            <a:xfrm>
              <a:off x="6210875" y="4151400"/>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68" name="Shape 2868"/>
            <p:cNvSpPr/>
            <p:nvPr/>
          </p:nvSpPr>
          <p:spPr>
            <a:xfrm>
              <a:off x="6210875" y="4301900"/>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69" name="Shape 2869"/>
            <p:cNvSpPr/>
            <p:nvPr/>
          </p:nvSpPr>
          <p:spPr>
            <a:xfrm>
              <a:off x="6210875" y="445242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70" name="Shape 2870"/>
            <p:cNvSpPr/>
            <p:nvPr/>
          </p:nvSpPr>
          <p:spPr>
            <a:xfrm>
              <a:off x="6210875" y="460292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71" name="Shape 2871"/>
            <p:cNvSpPr/>
            <p:nvPr/>
          </p:nvSpPr>
          <p:spPr>
            <a:xfrm>
              <a:off x="6210875" y="4903950"/>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72" name="Shape 2872"/>
            <p:cNvSpPr/>
            <p:nvPr/>
          </p:nvSpPr>
          <p:spPr>
            <a:xfrm>
              <a:off x="6210875" y="5054450"/>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73" name="Shape 2873"/>
            <p:cNvSpPr/>
            <p:nvPr/>
          </p:nvSpPr>
          <p:spPr>
            <a:xfrm>
              <a:off x="6361375" y="388625"/>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74" name="Shape 2874"/>
            <p:cNvSpPr/>
            <p:nvPr/>
          </p:nvSpPr>
          <p:spPr>
            <a:xfrm>
              <a:off x="6361375" y="539125"/>
              <a:ext cx="121425" cy="121425"/>
            </a:xfrm>
            <a:custGeom>
              <a:avLst/>
              <a:gdLst/>
              <a:ahLst/>
              <a:cxnLst/>
              <a:rect l="0" t="0" r="0" b="0"/>
              <a:pathLst>
                <a:path w="4857" h="4857"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75" name="Shape 2875"/>
            <p:cNvSpPr/>
            <p:nvPr/>
          </p:nvSpPr>
          <p:spPr>
            <a:xfrm>
              <a:off x="6361375" y="990675"/>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76" name="Shape 2876"/>
            <p:cNvSpPr/>
            <p:nvPr/>
          </p:nvSpPr>
          <p:spPr>
            <a:xfrm>
              <a:off x="6361375" y="1291700"/>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77" name="Shape 2877"/>
            <p:cNvSpPr/>
            <p:nvPr/>
          </p:nvSpPr>
          <p:spPr>
            <a:xfrm>
              <a:off x="6361375" y="1592700"/>
              <a:ext cx="121425" cy="121425"/>
            </a:xfrm>
            <a:custGeom>
              <a:avLst/>
              <a:gdLst/>
              <a:ahLst/>
              <a:cxnLst/>
              <a:rect l="0" t="0" r="0" b="0"/>
              <a:pathLst>
                <a:path w="4857" h="4857"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78" name="Shape 2878"/>
            <p:cNvSpPr/>
            <p:nvPr/>
          </p:nvSpPr>
          <p:spPr>
            <a:xfrm>
              <a:off x="6361375" y="2044250"/>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79" name="Shape 2879"/>
            <p:cNvSpPr/>
            <p:nvPr/>
          </p:nvSpPr>
          <p:spPr>
            <a:xfrm>
              <a:off x="6361375" y="2345275"/>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80" name="Shape 2880"/>
            <p:cNvSpPr/>
            <p:nvPr/>
          </p:nvSpPr>
          <p:spPr>
            <a:xfrm>
              <a:off x="6361375" y="2796800"/>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81" name="Shape 2881"/>
            <p:cNvSpPr/>
            <p:nvPr/>
          </p:nvSpPr>
          <p:spPr>
            <a:xfrm>
              <a:off x="6361375" y="3097825"/>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82" name="Shape 2882"/>
            <p:cNvSpPr/>
            <p:nvPr/>
          </p:nvSpPr>
          <p:spPr>
            <a:xfrm>
              <a:off x="6361375" y="3248325"/>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83" name="Shape 2883"/>
            <p:cNvSpPr/>
            <p:nvPr/>
          </p:nvSpPr>
          <p:spPr>
            <a:xfrm>
              <a:off x="6361375" y="3549350"/>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84" name="Shape 2884"/>
            <p:cNvSpPr/>
            <p:nvPr/>
          </p:nvSpPr>
          <p:spPr>
            <a:xfrm>
              <a:off x="6361375" y="3699875"/>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85" name="Shape 2885"/>
            <p:cNvSpPr/>
            <p:nvPr/>
          </p:nvSpPr>
          <p:spPr>
            <a:xfrm>
              <a:off x="6361375" y="3850375"/>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86" name="Shape 2886"/>
            <p:cNvSpPr/>
            <p:nvPr/>
          </p:nvSpPr>
          <p:spPr>
            <a:xfrm>
              <a:off x="6361375" y="4151400"/>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87" name="Shape 2887"/>
            <p:cNvSpPr/>
            <p:nvPr/>
          </p:nvSpPr>
          <p:spPr>
            <a:xfrm>
              <a:off x="6361375" y="4301900"/>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88" name="Shape 2888"/>
            <p:cNvSpPr/>
            <p:nvPr/>
          </p:nvSpPr>
          <p:spPr>
            <a:xfrm>
              <a:off x="6361375" y="4753450"/>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89" name="Shape 2889"/>
            <p:cNvSpPr/>
            <p:nvPr/>
          </p:nvSpPr>
          <p:spPr>
            <a:xfrm>
              <a:off x="6361375" y="5054450"/>
              <a:ext cx="121425" cy="121425"/>
            </a:xfrm>
            <a:custGeom>
              <a:avLst/>
              <a:gdLst/>
              <a:ahLst/>
              <a:cxnLst/>
              <a:rect l="0" t="0" r="0" b="0"/>
              <a:pathLst>
                <a:path w="4857" h="4857"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90" name="Shape 2890"/>
            <p:cNvSpPr/>
            <p:nvPr/>
          </p:nvSpPr>
          <p:spPr>
            <a:xfrm>
              <a:off x="6361375" y="5204975"/>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91" name="Shape 2891"/>
            <p:cNvSpPr/>
            <p:nvPr/>
          </p:nvSpPr>
          <p:spPr>
            <a:xfrm>
              <a:off x="6511900" y="388625"/>
              <a:ext cx="121400" cy="121400"/>
            </a:xfrm>
            <a:custGeom>
              <a:avLst/>
              <a:gdLst/>
              <a:ahLst/>
              <a:cxnLst/>
              <a:rect l="0" t="0" r="0" b="0"/>
              <a:pathLst>
                <a:path w="4856" h="4856" extrusionOk="0">
                  <a:moveTo>
                    <a:pt x="0" y="0"/>
                  </a:moveTo>
                  <a:lnTo>
                    <a:pt x="0"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92" name="Shape 2892"/>
            <p:cNvSpPr/>
            <p:nvPr/>
          </p:nvSpPr>
          <p:spPr>
            <a:xfrm>
              <a:off x="6511900" y="1291700"/>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93" name="Shape 2893"/>
            <p:cNvSpPr/>
            <p:nvPr/>
          </p:nvSpPr>
          <p:spPr>
            <a:xfrm>
              <a:off x="6511900" y="2044250"/>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94" name="Shape 2894"/>
            <p:cNvSpPr/>
            <p:nvPr/>
          </p:nvSpPr>
          <p:spPr>
            <a:xfrm>
              <a:off x="6511900" y="2796800"/>
              <a:ext cx="121400" cy="121400"/>
            </a:xfrm>
            <a:custGeom>
              <a:avLst/>
              <a:gdLst/>
              <a:ahLst/>
              <a:cxnLst/>
              <a:rect l="0" t="0" r="0" b="0"/>
              <a:pathLst>
                <a:path w="4856" h="4856" extrusionOk="0">
                  <a:moveTo>
                    <a:pt x="0" y="0"/>
                  </a:moveTo>
                  <a:lnTo>
                    <a:pt x="0"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95" name="Shape 2895"/>
            <p:cNvSpPr/>
            <p:nvPr/>
          </p:nvSpPr>
          <p:spPr>
            <a:xfrm>
              <a:off x="6511900" y="3699875"/>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96" name="Shape 2896"/>
            <p:cNvSpPr/>
            <p:nvPr/>
          </p:nvSpPr>
          <p:spPr>
            <a:xfrm>
              <a:off x="6511900" y="4452425"/>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97" name="Shape 2897"/>
            <p:cNvSpPr/>
            <p:nvPr/>
          </p:nvSpPr>
          <p:spPr>
            <a:xfrm>
              <a:off x="6511900" y="4602925"/>
              <a:ext cx="121400" cy="121400"/>
            </a:xfrm>
            <a:custGeom>
              <a:avLst/>
              <a:gdLst/>
              <a:ahLst/>
              <a:cxnLst/>
              <a:rect l="0" t="0" r="0" b="0"/>
              <a:pathLst>
                <a:path w="4856" h="4856" extrusionOk="0">
                  <a:moveTo>
                    <a:pt x="0" y="1"/>
                  </a:moveTo>
                  <a:lnTo>
                    <a:pt x="0"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98" name="Shape 2898"/>
            <p:cNvSpPr/>
            <p:nvPr/>
          </p:nvSpPr>
          <p:spPr>
            <a:xfrm>
              <a:off x="6511900" y="5204975"/>
              <a:ext cx="121400" cy="121400"/>
            </a:xfrm>
            <a:custGeom>
              <a:avLst/>
              <a:gdLst/>
              <a:ahLst/>
              <a:cxnLst/>
              <a:rect l="0" t="0" r="0" b="0"/>
              <a:pathLst>
                <a:path w="4856" h="4856" extrusionOk="0">
                  <a:moveTo>
                    <a:pt x="0" y="0"/>
                  </a:moveTo>
                  <a:lnTo>
                    <a:pt x="0"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99" name="Shape 2899"/>
            <p:cNvSpPr/>
            <p:nvPr/>
          </p:nvSpPr>
          <p:spPr>
            <a:xfrm>
              <a:off x="6662400" y="689650"/>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00" name="Shape 2900"/>
            <p:cNvSpPr/>
            <p:nvPr/>
          </p:nvSpPr>
          <p:spPr>
            <a:xfrm>
              <a:off x="6662400" y="1592700"/>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01" name="Shape 2901"/>
            <p:cNvSpPr/>
            <p:nvPr/>
          </p:nvSpPr>
          <p:spPr>
            <a:xfrm>
              <a:off x="6662400" y="2646275"/>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902" name="Shape 2902"/>
          <p:cNvGrpSpPr/>
          <p:nvPr/>
        </p:nvGrpSpPr>
        <p:grpSpPr>
          <a:xfrm rot="10800000">
            <a:off x="7682452" y="38276"/>
            <a:ext cx="1140783" cy="6781736"/>
            <a:chOff x="5608825" y="238125"/>
            <a:chExt cx="1174975" cy="5238750"/>
          </a:xfrm>
        </p:grpSpPr>
        <p:sp>
          <p:nvSpPr>
            <p:cNvPr id="2903" name="Shape 2903"/>
            <p:cNvSpPr/>
            <p:nvPr/>
          </p:nvSpPr>
          <p:spPr>
            <a:xfrm>
              <a:off x="5608825" y="388625"/>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04" name="Shape 2904"/>
            <p:cNvSpPr/>
            <p:nvPr/>
          </p:nvSpPr>
          <p:spPr>
            <a:xfrm>
              <a:off x="5608825" y="234527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05" name="Shape 2905"/>
            <p:cNvSpPr/>
            <p:nvPr/>
          </p:nvSpPr>
          <p:spPr>
            <a:xfrm>
              <a:off x="5608825" y="2796800"/>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06" name="Shape 2906"/>
            <p:cNvSpPr/>
            <p:nvPr/>
          </p:nvSpPr>
          <p:spPr>
            <a:xfrm>
              <a:off x="5608825" y="4151400"/>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07" name="Shape 2907"/>
            <p:cNvSpPr/>
            <p:nvPr/>
          </p:nvSpPr>
          <p:spPr>
            <a:xfrm>
              <a:off x="5759350" y="388625"/>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08" name="Shape 2908"/>
            <p:cNvSpPr/>
            <p:nvPr/>
          </p:nvSpPr>
          <p:spPr>
            <a:xfrm>
              <a:off x="5759350" y="689650"/>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09" name="Shape 2909"/>
            <p:cNvSpPr/>
            <p:nvPr/>
          </p:nvSpPr>
          <p:spPr>
            <a:xfrm>
              <a:off x="5759350" y="99067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10" name="Shape 2910"/>
            <p:cNvSpPr/>
            <p:nvPr/>
          </p:nvSpPr>
          <p:spPr>
            <a:xfrm>
              <a:off x="5759350" y="1592700"/>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11" name="Shape 2911"/>
            <p:cNvSpPr/>
            <p:nvPr/>
          </p:nvSpPr>
          <p:spPr>
            <a:xfrm>
              <a:off x="5759350" y="1743225"/>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12" name="Shape 2912"/>
            <p:cNvSpPr/>
            <p:nvPr/>
          </p:nvSpPr>
          <p:spPr>
            <a:xfrm>
              <a:off x="5759350" y="2044250"/>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13" name="Shape 2913"/>
            <p:cNvSpPr/>
            <p:nvPr/>
          </p:nvSpPr>
          <p:spPr>
            <a:xfrm>
              <a:off x="5759350" y="2194750"/>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14" name="Shape 2914"/>
            <p:cNvSpPr/>
            <p:nvPr/>
          </p:nvSpPr>
          <p:spPr>
            <a:xfrm>
              <a:off x="5759350" y="234527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15" name="Shape 2915"/>
            <p:cNvSpPr/>
            <p:nvPr/>
          </p:nvSpPr>
          <p:spPr>
            <a:xfrm>
              <a:off x="5759350" y="2947300"/>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16" name="Shape 2916"/>
            <p:cNvSpPr/>
            <p:nvPr/>
          </p:nvSpPr>
          <p:spPr>
            <a:xfrm>
              <a:off x="5759350" y="309782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17" name="Shape 2917"/>
            <p:cNvSpPr/>
            <p:nvPr/>
          </p:nvSpPr>
          <p:spPr>
            <a:xfrm>
              <a:off x="5759350" y="324832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18" name="Shape 2918"/>
            <p:cNvSpPr/>
            <p:nvPr/>
          </p:nvSpPr>
          <p:spPr>
            <a:xfrm>
              <a:off x="5759350" y="3850375"/>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19" name="Shape 2919"/>
            <p:cNvSpPr/>
            <p:nvPr/>
          </p:nvSpPr>
          <p:spPr>
            <a:xfrm>
              <a:off x="5759350" y="4000875"/>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20" name="Shape 2920"/>
            <p:cNvSpPr/>
            <p:nvPr/>
          </p:nvSpPr>
          <p:spPr>
            <a:xfrm>
              <a:off x="5759350" y="445242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21" name="Shape 2921"/>
            <p:cNvSpPr/>
            <p:nvPr/>
          </p:nvSpPr>
          <p:spPr>
            <a:xfrm>
              <a:off x="5759350" y="460292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22" name="Shape 2922"/>
            <p:cNvSpPr/>
            <p:nvPr/>
          </p:nvSpPr>
          <p:spPr>
            <a:xfrm>
              <a:off x="5759350" y="4753450"/>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23" name="Shape 2923"/>
            <p:cNvSpPr/>
            <p:nvPr/>
          </p:nvSpPr>
          <p:spPr>
            <a:xfrm>
              <a:off x="5759350" y="5054450"/>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24" name="Shape 2924"/>
            <p:cNvSpPr/>
            <p:nvPr/>
          </p:nvSpPr>
          <p:spPr>
            <a:xfrm>
              <a:off x="5909850" y="23812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25" name="Shape 2925"/>
            <p:cNvSpPr/>
            <p:nvPr/>
          </p:nvSpPr>
          <p:spPr>
            <a:xfrm>
              <a:off x="5909850" y="539125"/>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26" name="Shape 2926"/>
            <p:cNvSpPr/>
            <p:nvPr/>
          </p:nvSpPr>
          <p:spPr>
            <a:xfrm>
              <a:off x="5909850" y="840150"/>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27" name="Shape 2927"/>
            <p:cNvSpPr/>
            <p:nvPr/>
          </p:nvSpPr>
          <p:spPr>
            <a:xfrm>
              <a:off x="5909850" y="99067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28" name="Shape 2928"/>
            <p:cNvSpPr/>
            <p:nvPr/>
          </p:nvSpPr>
          <p:spPr>
            <a:xfrm>
              <a:off x="5909850" y="1592700"/>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29" name="Shape 2929"/>
            <p:cNvSpPr/>
            <p:nvPr/>
          </p:nvSpPr>
          <p:spPr>
            <a:xfrm>
              <a:off x="5909850" y="2194750"/>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30" name="Shape 2930"/>
            <p:cNvSpPr/>
            <p:nvPr/>
          </p:nvSpPr>
          <p:spPr>
            <a:xfrm>
              <a:off x="5909850" y="234527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31" name="Shape 2931"/>
            <p:cNvSpPr/>
            <p:nvPr/>
          </p:nvSpPr>
          <p:spPr>
            <a:xfrm>
              <a:off x="5909850" y="249577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32" name="Shape 2932"/>
            <p:cNvSpPr/>
            <p:nvPr/>
          </p:nvSpPr>
          <p:spPr>
            <a:xfrm>
              <a:off x="5909850" y="3398850"/>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33" name="Shape 2933"/>
            <p:cNvSpPr/>
            <p:nvPr/>
          </p:nvSpPr>
          <p:spPr>
            <a:xfrm>
              <a:off x="5909850" y="4151400"/>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34" name="Shape 2934"/>
            <p:cNvSpPr/>
            <p:nvPr/>
          </p:nvSpPr>
          <p:spPr>
            <a:xfrm>
              <a:off x="5909850" y="460292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35" name="Shape 2935"/>
            <p:cNvSpPr/>
            <p:nvPr/>
          </p:nvSpPr>
          <p:spPr>
            <a:xfrm>
              <a:off x="5909850" y="4753450"/>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36" name="Shape 2936"/>
            <p:cNvSpPr/>
            <p:nvPr/>
          </p:nvSpPr>
          <p:spPr>
            <a:xfrm>
              <a:off x="5909850" y="535547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37" name="Shape 2937"/>
            <p:cNvSpPr/>
            <p:nvPr/>
          </p:nvSpPr>
          <p:spPr>
            <a:xfrm>
              <a:off x="6060375" y="23812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38" name="Shape 2938"/>
            <p:cNvSpPr/>
            <p:nvPr/>
          </p:nvSpPr>
          <p:spPr>
            <a:xfrm>
              <a:off x="6060375" y="388625"/>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39" name="Shape 2939"/>
            <p:cNvSpPr/>
            <p:nvPr/>
          </p:nvSpPr>
          <p:spPr>
            <a:xfrm>
              <a:off x="6060375" y="840150"/>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40" name="Shape 2940"/>
            <p:cNvSpPr/>
            <p:nvPr/>
          </p:nvSpPr>
          <p:spPr>
            <a:xfrm>
              <a:off x="6060375" y="114117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41" name="Shape 2941"/>
            <p:cNvSpPr/>
            <p:nvPr/>
          </p:nvSpPr>
          <p:spPr>
            <a:xfrm>
              <a:off x="6060375" y="189372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42" name="Shape 2942"/>
            <p:cNvSpPr/>
            <p:nvPr/>
          </p:nvSpPr>
          <p:spPr>
            <a:xfrm>
              <a:off x="6060375" y="2044250"/>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43" name="Shape 2943"/>
            <p:cNvSpPr/>
            <p:nvPr/>
          </p:nvSpPr>
          <p:spPr>
            <a:xfrm>
              <a:off x="6060375" y="369987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44" name="Shape 2944"/>
            <p:cNvSpPr/>
            <p:nvPr/>
          </p:nvSpPr>
          <p:spPr>
            <a:xfrm>
              <a:off x="6060375" y="4000875"/>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45" name="Shape 2945"/>
            <p:cNvSpPr/>
            <p:nvPr/>
          </p:nvSpPr>
          <p:spPr>
            <a:xfrm>
              <a:off x="6210875" y="23812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46" name="Shape 2946"/>
            <p:cNvSpPr/>
            <p:nvPr/>
          </p:nvSpPr>
          <p:spPr>
            <a:xfrm>
              <a:off x="6210875" y="689650"/>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47" name="Shape 2947"/>
            <p:cNvSpPr/>
            <p:nvPr/>
          </p:nvSpPr>
          <p:spPr>
            <a:xfrm>
              <a:off x="6210875" y="234527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48" name="Shape 2948"/>
            <p:cNvSpPr/>
            <p:nvPr/>
          </p:nvSpPr>
          <p:spPr>
            <a:xfrm>
              <a:off x="6210875" y="324832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49" name="Shape 2949"/>
            <p:cNvSpPr/>
            <p:nvPr/>
          </p:nvSpPr>
          <p:spPr>
            <a:xfrm>
              <a:off x="6210875" y="369987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50" name="Shape 2950"/>
            <p:cNvSpPr/>
            <p:nvPr/>
          </p:nvSpPr>
          <p:spPr>
            <a:xfrm>
              <a:off x="6361375" y="1442200"/>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51" name="Shape 2951"/>
            <p:cNvSpPr/>
            <p:nvPr/>
          </p:nvSpPr>
          <p:spPr>
            <a:xfrm>
              <a:off x="6361375" y="2646275"/>
              <a:ext cx="121425" cy="121425"/>
            </a:xfrm>
            <a:custGeom>
              <a:avLst/>
              <a:gdLst/>
              <a:ahLst/>
              <a:cxnLst/>
              <a:rect l="0" t="0" r="0" b="0"/>
              <a:pathLst>
                <a:path w="4857" h="4857"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52" name="Shape 2952"/>
            <p:cNvSpPr/>
            <p:nvPr/>
          </p:nvSpPr>
          <p:spPr>
            <a:xfrm>
              <a:off x="6662400" y="4903950"/>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2953" name="Shape 2953"/>
          <p:cNvSpPr txBox="1">
            <a:spLocks noGrp="1"/>
          </p:cNvSpPr>
          <p:nvPr>
            <p:ph type="sldNum" idx="12"/>
          </p:nvPr>
        </p:nvSpPr>
        <p:spPr>
          <a:xfrm>
            <a:off x="91531" y="6293601"/>
            <a:ext cx="548700" cy="524800"/>
          </a:xfrm>
          <a:prstGeom prst="rect">
            <a:avLst/>
          </a:prstGeom>
        </p:spPr>
        <p:txBody>
          <a:bodyPr spcFirstLastPara="1" wrap="square" lIns="91425" tIns="91425" rIns="91425" bIns="91425" anchor="ctr" anchorCtr="0">
            <a:noAutofit/>
          </a:bodyPr>
          <a:lstStyle>
            <a:lvl1pPr lvl="0">
              <a:spcBef>
                <a:spcPts val="0"/>
              </a:spcBef>
              <a:buNone/>
              <a:defRPr/>
            </a:lvl1pPr>
            <a:lvl2pPr lvl="1">
              <a:spcBef>
                <a:spcPts val="0"/>
              </a:spcBef>
              <a:buNone/>
              <a:defRPr/>
            </a:lvl2pPr>
            <a:lvl3pPr lvl="2">
              <a:spcBef>
                <a:spcPts val="0"/>
              </a:spcBef>
              <a:buNone/>
              <a:defRPr/>
            </a:lvl3pPr>
            <a:lvl4pPr lvl="3">
              <a:spcBef>
                <a:spcPts val="0"/>
              </a:spcBef>
              <a:buNone/>
              <a:defRPr/>
            </a:lvl4pPr>
            <a:lvl5pPr lvl="4">
              <a:spcBef>
                <a:spcPts val="0"/>
              </a:spcBef>
              <a:buNone/>
              <a:defRPr/>
            </a:lvl5pPr>
            <a:lvl6pPr lvl="5">
              <a:spcBef>
                <a:spcPts val="0"/>
              </a:spcBef>
              <a:buNone/>
              <a:defRPr/>
            </a:lvl6pPr>
            <a:lvl7pPr lvl="6">
              <a:spcBef>
                <a:spcPts val="0"/>
              </a:spcBef>
              <a:buNone/>
              <a:defRPr/>
            </a:lvl7pPr>
            <a:lvl8pPr lvl="7">
              <a:spcBef>
                <a:spcPts val="0"/>
              </a:spcBef>
              <a:buNone/>
              <a:defRPr/>
            </a:lvl8pPr>
            <a:lvl9pPr lvl="8">
              <a:spcBef>
                <a:spcPts val="0"/>
              </a:spcBef>
              <a:buNone/>
              <a:defRPr/>
            </a:lvl9pPr>
          </a:lstStyle>
          <a:p>
            <a:pPr>
              <a:buClr>
                <a:srgbClr val="000000"/>
              </a:buClr>
            </a:pPr>
            <a:fld id="{00000000-1234-1234-1234-123412341234}" type="slidenum">
              <a:rPr lang="en" smtClean="0"/>
              <a:pPr>
                <a:buClr>
                  <a:srgbClr val="000000"/>
                </a:buClr>
              </a:pPr>
              <a:t>‹#›</a:t>
            </a:fld>
            <a:endParaRPr lang="en"/>
          </a:p>
        </p:txBody>
      </p:sp>
    </p:spTree>
    <p:extLst>
      <p:ext uri="{BB962C8B-B14F-4D97-AF65-F5344CB8AC3E}">
        <p14:creationId xmlns:p14="http://schemas.microsoft.com/office/powerpoint/2010/main" val="1579380793"/>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matchingName="Blank" type="blank">
  <p:cSld name="Blank">
    <p:spTree>
      <p:nvGrpSpPr>
        <p:cNvPr id="1" name="Shape 2954"/>
        <p:cNvGrpSpPr/>
        <p:nvPr/>
      </p:nvGrpSpPr>
      <p:grpSpPr>
        <a:xfrm>
          <a:off x="0" y="0"/>
          <a:ext cx="0" cy="0"/>
          <a:chOff x="0" y="0"/>
          <a:chExt cx="0" cy="0"/>
        </a:xfrm>
      </p:grpSpPr>
      <p:grpSp>
        <p:nvGrpSpPr>
          <p:cNvPr id="2955" name="Shape 2955"/>
          <p:cNvGrpSpPr/>
          <p:nvPr/>
        </p:nvGrpSpPr>
        <p:grpSpPr>
          <a:xfrm rot="10800000">
            <a:off x="8851487" y="38276"/>
            <a:ext cx="264012" cy="6781736"/>
            <a:chOff x="5307800" y="238125"/>
            <a:chExt cx="271925" cy="5238750"/>
          </a:xfrm>
        </p:grpSpPr>
        <p:sp>
          <p:nvSpPr>
            <p:cNvPr id="2956" name="Shape 2956"/>
            <p:cNvSpPr/>
            <p:nvPr/>
          </p:nvSpPr>
          <p:spPr>
            <a:xfrm>
              <a:off x="5307800" y="238125"/>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57" name="Shape 2957"/>
            <p:cNvSpPr/>
            <p:nvPr/>
          </p:nvSpPr>
          <p:spPr>
            <a:xfrm>
              <a:off x="5307800" y="388625"/>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58" name="Shape 2958"/>
            <p:cNvSpPr/>
            <p:nvPr/>
          </p:nvSpPr>
          <p:spPr>
            <a:xfrm>
              <a:off x="5307800" y="539125"/>
              <a:ext cx="121425" cy="121425"/>
            </a:xfrm>
            <a:custGeom>
              <a:avLst/>
              <a:gdLst/>
              <a:ahLst/>
              <a:cxnLst/>
              <a:rect l="0" t="0" r="0" b="0"/>
              <a:pathLst>
                <a:path w="4857" h="4857"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59" name="Shape 2959"/>
            <p:cNvSpPr/>
            <p:nvPr/>
          </p:nvSpPr>
          <p:spPr>
            <a:xfrm>
              <a:off x="5307800" y="689650"/>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60" name="Shape 2960"/>
            <p:cNvSpPr/>
            <p:nvPr/>
          </p:nvSpPr>
          <p:spPr>
            <a:xfrm>
              <a:off x="5307800" y="840150"/>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61" name="Shape 2961"/>
            <p:cNvSpPr/>
            <p:nvPr/>
          </p:nvSpPr>
          <p:spPr>
            <a:xfrm>
              <a:off x="5307800" y="990675"/>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62" name="Shape 2962"/>
            <p:cNvSpPr/>
            <p:nvPr/>
          </p:nvSpPr>
          <p:spPr>
            <a:xfrm>
              <a:off x="5307800" y="1141175"/>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63" name="Shape 2963"/>
            <p:cNvSpPr/>
            <p:nvPr/>
          </p:nvSpPr>
          <p:spPr>
            <a:xfrm>
              <a:off x="5307800" y="1291700"/>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64" name="Shape 2964"/>
            <p:cNvSpPr/>
            <p:nvPr/>
          </p:nvSpPr>
          <p:spPr>
            <a:xfrm>
              <a:off x="5307800" y="1442200"/>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65" name="Shape 2965"/>
            <p:cNvSpPr/>
            <p:nvPr/>
          </p:nvSpPr>
          <p:spPr>
            <a:xfrm>
              <a:off x="5307800" y="1592700"/>
              <a:ext cx="121425" cy="121425"/>
            </a:xfrm>
            <a:custGeom>
              <a:avLst/>
              <a:gdLst/>
              <a:ahLst/>
              <a:cxnLst/>
              <a:rect l="0" t="0" r="0" b="0"/>
              <a:pathLst>
                <a:path w="4857" h="4857"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66" name="Shape 2966"/>
            <p:cNvSpPr/>
            <p:nvPr/>
          </p:nvSpPr>
          <p:spPr>
            <a:xfrm>
              <a:off x="5307800" y="1743225"/>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67" name="Shape 2967"/>
            <p:cNvSpPr/>
            <p:nvPr/>
          </p:nvSpPr>
          <p:spPr>
            <a:xfrm>
              <a:off x="5307800" y="1893725"/>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68" name="Shape 2968"/>
            <p:cNvSpPr/>
            <p:nvPr/>
          </p:nvSpPr>
          <p:spPr>
            <a:xfrm>
              <a:off x="5307800" y="2044250"/>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69" name="Shape 2969"/>
            <p:cNvSpPr/>
            <p:nvPr/>
          </p:nvSpPr>
          <p:spPr>
            <a:xfrm>
              <a:off x="5307800" y="2194750"/>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70" name="Shape 2970"/>
            <p:cNvSpPr/>
            <p:nvPr/>
          </p:nvSpPr>
          <p:spPr>
            <a:xfrm>
              <a:off x="5307800" y="2345275"/>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71" name="Shape 2971"/>
            <p:cNvSpPr/>
            <p:nvPr/>
          </p:nvSpPr>
          <p:spPr>
            <a:xfrm>
              <a:off x="5307800" y="2495775"/>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72" name="Shape 2972"/>
            <p:cNvSpPr/>
            <p:nvPr/>
          </p:nvSpPr>
          <p:spPr>
            <a:xfrm>
              <a:off x="5307800" y="2646275"/>
              <a:ext cx="121425" cy="121425"/>
            </a:xfrm>
            <a:custGeom>
              <a:avLst/>
              <a:gdLst/>
              <a:ahLst/>
              <a:cxnLst/>
              <a:rect l="0" t="0" r="0" b="0"/>
              <a:pathLst>
                <a:path w="4857" h="4857"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73" name="Shape 2973"/>
            <p:cNvSpPr/>
            <p:nvPr/>
          </p:nvSpPr>
          <p:spPr>
            <a:xfrm>
              <a:off x="5307800" y="2796800"/>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74" name="Shape 2974"/>
            <p:cNvSpPr/>
            <p:nvPr/>
          </p:nvSpPr>
          <p:spPr>
            <a:xfrm>
              <a:off x="5307800" y="2947300"/>
              <a:ext cx="121425" cy="121425"/>
            </a:xfrm>
            <a:custGeom>
              <a:avLst/>
              <a:gdLst/>
              <a:ahLst/>
              <a:cxnLst/>
              <a:rect l="0" t="0" r="0" b="0"/>
              <a:pathLst>
                <a:path w="4857" h="4857"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75" name="Shape 2975"/>
            <p:cNvSpPr/>
            <p:nvPr/>
          </p:nvSpPr>
          <p:spPr>
            <a:xfrm>
              <a:off x="5307800" y="3097825"/>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76" name="Shape 2976"/>
            <p:cNvSpPr/>
            <p:nvPr/>
          </p:nvSpPr>
          <p:spPr>
            <a:xfrm>
              <a:off x="5307800" y="3248325"/>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77" name="Shape 2977"/>
            <p:cNvSpPr/>
            <p:nvPr/>
          </p:nvSpPr>
          <p:spPr>
            <a:xfrm>
              <a:off x="5307800" y="3398850"/>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78" name="Shape 2978"/>
            <p:cNvSpPr/>
            <p:nvPr/>
          </p:nvSpPr>
          <p:spPr>
            <a:xfrm>
              <a:off x="5307800" y="3549350"/>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79" name="Shape 2979"/>
            <p:cNvSpPr/>
            <p:nvPr/>
          </p:nvSpPr>
          <p:spPr>
            <a:xfrm>
              <a:off x="5307800" y="3699875"/>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80" name="Shape 2980"/>
            <p:cNvSpPr/>
            <p:nvPr/>
          </p:nvSpPr>
          <p:spPr>
            <a:xfrm>
              <a:off x="5307800" y="3850375"/>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81" name="Shape 2981"/>
            <p:cNvSpPr/>
            <p:nvPr/>
          </p:nvSpPr>
          <p:spPr>
            <a:xfrm>
              <a:off x="5307800" y="4000875"/>
              <a:ext cx="121425" cy="121425"/>
            </a:xfrm>
            <a:custGeom>
              <a:avLst/>
              <a:gdLst/>
              <a:ahLst/>
              <a:cxnLst/>
              <a:rect l="0" t="0" r="0" b="0"/>
              <a:pathLst>
                <a:path w="4857" h="4857"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82" name="Shape 2982"/>
            <p:cNvSpPr/>
            <p:nvPr/>
          </p:nvSpPr>
          <p:spPr>
            <a:xfrm>
              <a:off x="5307800" y="4151400"/>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83" name="Shape 2983"/>
            <p:cNvSpPr/>
            <p:nvPr/>
          </p:nvSpPr>
          <p:spPr>
            <a:xfrm>
              <a:off x="5307800" y="4301900"/>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84" name="Shape 2984"/>
            <p:cNvSpPr/>
            <p:nvPr/>
          </p:nvSpPr>
          <p:spPr>
            <a:xfrm>
              <a:off x="5307800" y="4452425"/>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85" name="Shape 2985"/>
            <p:cNvSpPr/>
            <p:nvPr/>
          </p:nvSpPr>
          <p:spPr>
            <a:xfrm>
              <a:off x="5307800" y="4602925"/>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86" name="Shape 2986"/>
            <p:cNvSpPr/>
            <p:nvPr/>
          </p:nvSpPr>
          <p:spPr>
            <a:xfrm>
              <a:off x="5307800" y="4753450"/>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87" name="Shape 2987"/>
            <p:cNvSpPr/>
            <p:nvPr/>
          </p:nvSpPr>
          <p:spPr>
            <a:xfrm>
              <a:off x="5307800" y="4903950"/>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88" name="Shape 2988"/>
            <p:cNvSpPr/>
            <p:nvPr/>
          </p:nvSpPr>
          <p:spPr>
            <a:xfrm>
              <a:off x="5307800" y="5054450"/>
              <a:ext cx="121425" cy="121425"/>
            </a:xfrm>
            <a:custGeom>
              <a:avLst/>
              <a:gdLst/>
              <a:ahLst/>
              <a:cxnLst/>
              <a:rect l="0" t="0" r="0" b="0"/>
              <a:pathLst>
                <a:path w="4857" h="4857"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89" name="Shape 2989"/>
            <p:cNvSpPr/>
            <p:nvPr/>
          </p:nvSpPr>
          <p:spPr>
            <a:xfrm>
              <a:off x="5307800" y="5204975"/>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90" name="Shape 2990"/>
            <p:cNvSpPr/>
            <p:nvPr/>
          </p:nvSpPr>
          <p:spPr>
            <a:xfrm>
              <a:off x="5307800" y="5355475"/>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91" name="Shape 2991"/>
            <p:cNvSpPr/>
            <p:nvPr/>
          </p:nvSpPr>
          <p:spPr>
            <a:xfrm>
              <a:off x="5458325" y="238125"/>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92" name="Shape 2992"/>
            <p:cNvSpPr/>
            <p:nvPr/>
          </p:nvSpPr>
          <p:spPr>
            <a:xfrm>
              <a:off x="5458325" y="539125"/>
              <a:ext cx="121400" cy="121425"/>
            </a:xfrm>
            <a:custGeom>
              <a:avLst/>
              <a:gdLst/>
              <a:ahLst/>
              <a:cxnLst/>
              <a:rect l="0" t="0" r="0" b="0"/>
              <a:pathLst>
                <a:path w="4856" h="4857" extrusionOk="0">
                  <a:moveTo>
                    <a:pt x="0" y="1"/>
                  </a:moveTo>
                  <a:lnTo>
                    <a:pt x="0"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93" name="Shape 2993"/>
            <p:cNvSpPr/>
            <p:nvPr/>
          </p:nvSpPr>
          <p:spPr>
            <a:xfrm>
              <a:off x="5458325" y="990675"/>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94" name="Shape 2994"/>
            <p:cNvSpPr/>
            <p:nvPr/>
          </p:nvSpPr>
          <p:spPr>
            <a:xfrm>
              <a:off x="5458325" y="1141175"/>
              <a:ext cx="121400" cy="121400"/>
            </a:xfrm>
            <a:custGeom>
              <a:avLst/>
              <a:gdLst/>
              <a:ahLst/>
              <a:cxnLst/>
              <a:rect l="0" t="0" r="0" b="0"/>
              <a:pathLst>
                <a:path w="4856" h="4856" extrusionOk="0">
                  <a:moveTo>
                    <a:pt x="0" y="1"/>
                  </a:moveTo>
                  <a:lnTo>
                    <a:pt x="0"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95" name="Shape 2995"/>
            <p:cNvSpPr/>
            <p:nvPr/>
          </p:nvSpPr>
          <p:spPr>
            <a:xfrm>
              <a:off x="5458325" y="1442200"/>
              <a:ext cx="121400" cy="121400"/>
            </a:xfrm>
            <a:custGeom>
              <a:avLst/>
              <a:gdLst/>
              <a:ahLst/>
              <a:cxnLst/>
              <a:rect l="0" t="0" r="0" b="0"/>
              <a:pathLst>
                <a:path w="4856" h="4856" extrusionOk="0">
                  <a:moveTo>
                    <a:pt x="0" y="0"/>
                  </a:moveTo>
                  <a:lnTo>
                    <a:pt x="0" y="4856"/>
                  </a:lnTo>
                  <a:lnTo>
                    <a:pt x="4856" y="4856"/>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96" name="Shape 2996"/>
            <p:cNvSpPr/>
            <p:nvPr/>
          </p:nvSpPr>
          <p:spPr>
            <a:xfrm>
              <a:off x="5458325" y="1592700"/>
              <a:ext cx="121400" cy="121425"/>
            </a:xfrm>
            <a:custGeom>
              <a:avLst/>
              <a:gdLst/>
              <a:ahLst/>
              <a:cxnLst/>
              <a:rect l="0" t="0" r="0" b="0"/>
              <a:pathLst>
                <a:path w="4856" h="4857" extrusionOk="0">
                  <a:moveTo>
                    <a:pt x="0" y="1"/>
                  </a:moveTo>
                  <a:lnTo>
                    <a:pt x="0"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97" name="Shape 2997"/>
            <p:cNvSpPr/>
            <p:nvPr/>
          </p:nvSpPr>
          <p:spPr>
            <a:xfrm>
              <a:off x="5458325" y="2194750"/>
              <a:ext cx="121400" cy="121400"/>
            </a:xfrm>
            <a:custGeom>
              <a:avLst/>
              <a:gdLst/>
              <a:ahLst/>
              <a:cxnLst/>
              <a:rect l="0" t="0" r="0" b="0"/>
              <a:pathLst>
                <a:path w="4856" h="4856" extrusionOk="0">
                  <a:moveTo>
                    <a:pt x="0" y="1"/>
                  </a:moveTo>
                  <a:lnTo>
                    <a:pt x="0"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98" name="Shape 2998"/>
            <p:cNvSpPr/>
            <p:nvPr/>
          </p:nvSpPr>
          <p:spPr>
            <a:xfrm>
              <a:off x="5458325" y="2345275"/>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99" name="Shape 2999"/>
            <p:cNvSpPr/>
            <p:nvPr/>
          </p:nvSpPr>
          <p:spPr>
            <a:xfrm>
              <a:off x="5458325" y="2495775"/>
              <a:ext cx="121400" cy="121400"/>
            </a:xfrm>
            <a:custGeom>
              <a:avLst/>
              <a:gdLst/>
              <a:ahLst/>
              <a:cxnLst/>
              <a:rect l="0" t="0" r="0" b="0"/>
              <a:pathLst>
                <a:path w="4856" h="4856" extrusionOk="0">
                  <a:moveTo>
                    <a:pt x="0" y="1"/>
                  </a:moveTo>
                  <a:lnTo>
                    <a:pt x="0"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00" name="Shape 3000"/>
            <p:cNvSpPr/>
            <p:nvPr/>
          </p:nvSpPr>
          <p:spPr>
            <a:xfrm>
              <a:off x="5458325" y="2646275"/>
              <a:ext cx="121400" cy="121425"/>
            </a:xfrm>
            <a:custGeom>
              <a:avLst/>
              <a:gdLst/>
              <a:ahLst/>
              <a:cxnLst/>
              <a:rect l="0" t="0" r="0" b="0"/>
              <a:pathLst>
                <a:path w="4856" h="4857" extrusionOk="0">
                  <a:moveTo>
                    <a:pt x="0" y="1"/>
                  </a:moveTo>
                  <a:lnTo>
                    <a:pt x="0"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01" name="Shape 3001"/>
            <p:cNvSpPr/>
            <p:nvPr/>
          </p:nvSpPr>
          <p:spPr>
            <a:xfrm>
              <a:off x="5458325" y="2947300"/>
              <a:ext cx="121400" cy="121425"/>
            </a:xfrm>
            <a:custGeom>
              <a:avLst/>
              <a:gdLst/>
              <a:ahLst/>
              <a:cxnLst/>
              <a:rect l="0" t="0" r="0" b="0"/>
              <a:pathLst>
                <a:path w="4856" h="4857" extrusionOk="0">
                  <a:moveTo>
                    <a:pt x="0" y="1"/>
                  </a:moveTo>
                  <a:lnTo>
                    <a:pt x="0"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02" name="Shape 3002"/>
            <p:cNvSpPr/>
            <p:nvPr/>
          </p:nvSpPr>
          <p:spPr>
            <a:xfrm>
              <a:off x="5458325" y="3248325"/>
              <a:ext cx="121400" cy="121400"/>
            </a:xfrm>
            <a:custGeom>
              <a:avLst/>
              <a:gdLst/>
              <a:ahLst/>
              <a:cxnLst/>
              <a:rect l="0" t="0" r="0" b="0"/>
              <a:pathLst>
                <a:path w="4856" h="4856" extrusionOk="0">
                  <a:moveTo>
                    <a:pt x="0" y="1"/>
                  </a:moveTo>
                  <a:lnTo>
                    <a:pt x="0"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03" name="Shape 3003"/>
            <p:cNvSpPr/>
            <p:nvPr/>
          </p:nvSpPr>
          <p:spPr>
            <a:xfrm>
              <a:off x="5458325" y="3398850"/>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04" name="Shape 3004"/>
            <p:cNvSpPr/>
            <p:nvPr/>
          </p:nvSpPr>
          <p:spPr>
            <a:xfrm>
              <a:off x="5458325" y="3699875"/>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05" name="Shape 3005"/>
            <p:cNvSpPr/>
            <p:nvPr/>
          </p:nvSpPr>
          <p:spPr>
            <a:xfrm>
              <a:off x="5458325" y="3850375"/>
              <a:ext cx="121400" cy="121400"/>
            </a:xfrm>
            <a:custGeom>
              <a:avLst/>
              <a:gdLst/>
              <a:ahLst/>
              <a:cxnLst/>
              <a:rect l="0" t="0" r="0" b="0"/>
              <a:pathLst>
                <a:path w="4856" h="4856" extrusionOk="0">
                  <a:moveTo>
                    <a:pt x="0" y="0"/>
                  </a:moveTo>
                  <a:lnTo>
                    <a:pt x="0" y="4856"/>
                  </a:lnTo>
                  <a:lnTo>
                    <a:pt x="4856" y="4856"/>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06" name="Shape 3006"/>
            <p:cNvSpPr/>
            <p:nvPr/>
          </p:nvSpPr>
          <p:spPr>
            <a:xfrm>
              <a:off x="5458325" y="4000875"/>
              <a:ext cx="121400" cy="121425"/>
            </a:xfrm>
            <a:custGeom>
              <a:avLst/>
              <a:gdLst/>
              <a:ahLst/>
              <a:cxnLst/>
              <a:rect l="0" t="0" r="0" b="0"/>
              <a:pathLst>
                <a:path w="4856" h="4857" extrusionOk="0">
                  <a:moveTo>
                    <a:pt x="0" y="1"/>
                  </a:moveTo>
                  <a:lnTo>
                    <a:pt x="0"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07" name="Shape 3007"/>
            <p:cNvSpPr/>
            <p:nvPr/>
          </p:nvSpPr>
          <p:spPr>
            <a:xfrm>
              <a:off x="5458325" y="4151400"/>
              <a:ext cx="121400" cy="121400"/>
            </a:xfrm>
            <a:custGeom>
              <a:avLst/>
              <a:gdLst/>
              <a:ahLst/>
              <a:cxnLst/>
              <a:rect l="0" t="0" r="0" b="0"/>
              <a:pathLst>
                <a:path w="4856" h="4856" extrusionOk="0">
                  <a:moveTo>
                    <a:pt x="0" y="0"/>
                  </a:moveTo>
                  <a:lnTo>
                    <a:pt x="0" y="4856"/>
                  </a:lnTo>
                  <a:lnTo>
                    <a:pt x="4856" y="4856"/>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08" name="Shape 3008"/>
            <p:cNvSpPr/>
            <p:nvPr/>
          </p:nvSpPr>
          <p:spPr>
            <a:xfrm>
              <a:off x="5458325" y="4602925"/>
              <a:ext cx="121400" cy="121400"/>
            </a:xfrm>
            <a:custGeom>
              <a:avLst/>
              <a:gdLst/>
              <a:ahLst/>
              <a:cxnLst/>
              <a:rect l="0" t="0" r="0" b="0"/>
              <a:pathLst>
                <a:path w="4856" h="4856" extrusionOk="0">
                  <a:moveTo>
                    <a:pt x="0" y="1"/>
                  </a:moveTo>
                  <a:lnTo>
                    <a:pt x="0"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09" name="Shape 3009"/>
            <p:cNvSpPr/>
            <p:nvPr/>
          </p:nvSpPr>
          <p:spPr>
            <a:xfrm>
              <a:off x="5458325" y="4753450"/>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10" name="Shape 3010"/>
            <p:cNvSpPr/>
            <p:nvPr/>
          </p:nvSpPr>
          <p:spPr>
            <a:xfrm>
              <a:off x="5458325" y="5054450"/>
              <a:ext cx="121400" cy="121425"/>
            </a:xfrm>
            <a:custGeom>
              <a:avLst/>
              <a:gdLst/>
              <a:ahLst/>
              <a:cxnLst/>
              <a:rect l="0" t="0" r="0" b="0"/>
              <a:pathLst>
                <a:path w="4856" h="4857" extrusionOk="0">
                  <a:moveTo>
                    <a:pt x="0" y="1"/>
                  </a:moveTo>
                  <a:lnTo>
                    <a:pt x="0"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11" name="Shape 3011"/>
            <p:cNvSpPr/>
            <p:nvPr/>
          </p:nvSpPr>
          <p:spPr>
            <a:xfrm>
              <a:off x="5458325" y="5204975"/>
              <a:ext cx="121400" cy="121400"/>
            </a:xfrm>
            <a:custGeom>
              <a:avLst/>
              <a:gdLst/>
              <a:ahLst/>
              <a:cxnLst/>
              <a:rect l="0" t="0" r="0" b="0"/>
              <a:pathLst>
                <a:path w="4856" h="4856" extrusionOk="0">
                  <a:moveTo>
                    <a:pt x="0" y="0"/>
                  </a:moveTo>
                  <a:lnTo>
                    <a:pt x="0" y="4856"/>
                  </a:lnTo>
                  <a:lnTo>
                    <a:pt x="4856" y="4856"/>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12" name="Shape 3012"/>
            <p:cNvSpPr/>
            <p:nvPr/>
          </p:nvSpPr>
          <p:spPr>
            <a:xfrm>
              <a:off x="5458325" y="5355475"/>
              <a:ext cx="121400" cy="121400"/>
            </a:xfrm>
            <a:custGeom>
              <a:avLst/>
              <a:gdLst/>
              <a:ahLst/>
              <a:cxnLst/>
              <a:rect l="0" t="0" r="0" b="0"/>
              <a:pathLst>
                <a:path w="4856" h="4856" extrusionOk="0">
                  <a:moveTo>
                    <a:pt x="0" y="1"/>
                  </a:moveTo>
                  <a:lnTo>
                    <a:pt x="0"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3013" name="Shape 3013"/>
          <p:cNvGrpSpPr/>
          <p:nvPr/>
        </p:nvGrpSpPr>
        <p:grpSpPr>
          <a:xfrm rot="10800000">
            <a:off x="7828572" y="38276"/>
            <a:ext cx="1140783" cy="6781736"/>
            <a:chOff x="5458325" y="238125"/>
            <a:chExt cx="1174975" cy="5238750"/>
          </a:xfrm>
        </p:grpSpPr>
        <p:sp>
          <p:nvSpPr>
            <p:cNvPr id="3014" name="Shape 3014"/>
            <p:cNvSpPr/>
            <p:nvPr/>
          </p:nvSpPr>
          <p:spPr>
            <a:xfrm>
              <a:off x="5458325" y="388625"/>
              <a:ext cx="121400" cy="121400"/>
            </a:xfrm>
            <a:custGeom>
              <a:avLst/>
              <a:gdLst/>
              <a:ahLst/>
              <a:cxnLst/>
              <a:rect l="0" t="0" r="0" b="0"/>
              <a:pathLst>
                <a:path w="4856" h="4856" extrusionOk="0">
                  <a:moveTo>
                    <a:pt x="0" y="0"/>
                  </a:moveTo>
                  <a:lnTo>
                    <a:pt x="0" y="4856"/>
                  </a:lnTo>
                  <a:lnTo>
                    <a:pt x="4856" y="4856"/>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15" name="Shape 3015"/>
            <p:cNvSpPr/>
            <p:nvPr/>
          </p:nvSpPr>
          <p:spPr>
            <a:xfrm>
              <a:off x="5458325" y="689650"/>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16" name="Shape 3016"/>
            <p:cNvSpPr/>
            <p:nvPr/>
          </p:nvSpPr>
          <p:spPr>
            <a:xfrm>
              <a:off x="5458325" y="840150"/>
              <a:ext cx="121400" cy="121400"/>
            </a:xfrm>
            <a:custGeom>
              <a:avLst/>
              <a:gdLst/>
              <a:ahLst/>
              <a:cxnLst/>
              <a:rect l="0" t="0" r="0" b="0"/>
              <a:pathLst>
                <a:path w="4856" h="4856" extrusionOk="0">
                  <a:moveTo>
                    <a:pt x="0" y="1"/>
                  </a:moveTo>
                  <a:lnTo>
                    <a:pt x="0"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17" name="Shape 3017"/>
            <p:cNvSpPr/>
            <p:nvPr/>
          </p:nvSpPr>
          <p:spPr>
            <a:xfrm>
              <a:off x="5458325" y="1291700"/>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18" name="Shape 3018"/>
            <p:cNvSpPr/>
            <p:nvPr/>
          </p:nvSpPr>
          <p:spPr>
            <a:xfrm>
              <a:off x="5458325" y="1743225"/>
              <a:ext cx="121400" cy="121400"/>
            </a:xfrm>
            <a:custGeom>
              <a:avLst/>
              <a:gdLst/>
              <a:ahLst/>
              <a:cxnLst/>
              <a:rect l="0" t="0" r="0" b="0"/>
              <a:pathLst>
                <a:path w="4856" h="4856" extrusionOk="0">
                  <a:moveTo>
                    <a:pt x="0" y="0"/>
                  </a:moveTo>
                  <a:lnTo>
                    <a:pt x="0" y="4856"/>
                  </a:lnTo>
                  <a:lnTo>
                    <a:pt x="4856" y="4856"/>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19" name="Shape 3019"/>
            <p:cNvSpPr/>
            <p:nvPr/>
          </p:nvSpPr>
          <p:spPr>
            <a:xfrm>
              <a:off x="5458325" y="1893725"/>
              <a:ext cx="121400" cy="121400"/>
            </a:xfrm>
            <a:custGeom>
              <a:avLst/>
              <a:gdLst/>
              <a:ahLst/>
              <a:cxnLst/>
              <a:rect l="0" t="0" r="0" b="0"/>
              <a:pathLst>
                <a:path w="4856" h="4856" extrusionOk="0">
                  <a:moveTo>
                    <a:pt x="0" y="1"/>
                  </a:moveTo>
                  <a:lnTo>
                    <a:pt x="0"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20" name="Shape 3020"/>
            <p:cNvSpPr/>
            <p:nvPr/>
          </p:nvSpPr>
          <p:spPr>
            <a:xfrm>
              <a:off x="5458325" y="2044250"/>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21" name="Shape 3021"/>
            <p:cNvSpPr/>
            <p:nvPr/>
          </p:nvSpPr>
          <p:spPr>
            <a:xfrm>
              <a:off x="5458325" y="2796800"/>
              <a:ext cx="121400" cy="121400"/>
            </a:xfrm>
            <a:custGeom>
              <a:avLst/>
              <a:gdLst/>
              <a:ahLst/>
              <a:cxnLst/>
              <a:rect l="0" t="0" r="0" b="0"/>
              <a:pathLst>
                <a:path w="4856" h="4856" extrusionOk="0">
                  <a:moveTo>
                    <a:pt x="0" y="0"/>
                  </a:moveTo>
                  <a:lnTo>
                    <a:pt x="0" y="4856"/>
                  </a:lnTo>
                  <a:lnTo>
                    <a:pt x="4856" y="4856"/>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22" name="Shape 3022"/>
            <p:cNvSpPr/>
            <p:nvPr/>
          </p:nvSpPr>
          <p:spPr>
            <a:xfrm>
              <a:off x="5458325" y="3097825"/>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23" name="Shape 3023"/>
            <p:cNvSpPr/>
            <p:nvPr/>
          </p:nvSpPr>
          <p:spPr>
            <a:xfrm>
              <a:off x="5458325" y="3549350"/>
              <a:ext cx="121400" cy="121400"/>
            </a:xfrm>
            <a:custGeom>
              <a:avLst/>
              <a:gdLst/>
              <a:ahLst/>
              <a:cxnLst/>
              <a:rect l="0" t="0" r="0" b="0"/>
              <a:pathLst>
                <a:path w="4856" h="4856" extrusionOk="0">
                  <a:moveTo>
                    <a:pt x="0" y="1"/>
                  </a:moveTo>
                  <a:lnTo>
                    <a:pt x="0"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24" name="Shape 3024"/>
            <p:cNvSpPr/>
            <p:nvPr/>
          </p:nvSpPr>
          <p:spPr>
            <a:xfrm>
              <a:off x="5458325" y="4301900"/>
              <a:ext cx="121400" cy="121400"/>
            </a:xfrm>
            <a:custGeom>
              <a:avLst/>
              <a:gdLst/>
              <a:ahLst/>
              <a:cxnLst/>
              <a:rect l="0" t="0" r="0" b="0"/>
              <a:pathLst>
                <a:path w="4856" h="4856" extrusionOk="0">
                  <a:moveTo>
                    <a:pt x="0" y="1"/>
                  </a:moveTo>
                  <a:lnTo>
                    <a:pt x="0"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25" name="Shape 3025"/>
            <p:cNvSpPr/>
            <p:nvPr/>
          </p:nvSpPr>
          <p:spPr>
            <a:xfrm>
              <a:off x="5458325" y="4452425"/>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26" name="Shape 3026"/>
            <p:cNvSpPr/>
            <p:nvPr/>
          </p:nvSpPr>
          <p:spPr>
            <a:xfrm>
              <a:off x="5458325" y="4903950"/>
              <a:ext cx="121400" cy="121400"/>
            </a:xfrm>
            <a:custGeom>
              <a:avLst/>
              <a:gdLst/>
              <a:ahLst/>
              <a:cxnLst/>
              <a:rect l="0" t="0" r="0" b="0"/>
              <a:pathLst>
                <a:path w="4856" h="4856" extrusionOk="0">
                  <a:moveTo>
                    <a:pt x="0" y="1"/>
                  </a:moveTo>
                  <a:lnTo>
                    <a:pt x="0"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27" name="Shape 3027"/>
            <p:cNvSpPr/>
            <p:nvPr/>
          </p:nvSpPr>
          <p:spPr>
            <a:xfrm>
              <a:off x="5608825" y="23812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28" name="Shape 3028"/>
            <p:cNvSpPr/>
            <p:nvPr/>
          </p:nvSpPr>
          <p:spPr>
            <a:xfrm>
              <a:off x="5608825" y="539125"/>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29" name="Shape 3029"/>
            <p:cNvSpPr/>
            <p:nvPr/>
          </p:nvSpPr>
          <p:spPr>
            <a:xfrm>
              <a:off x="5608825" y="689650"/>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30" name="Shape 3030"/>
            <p:cNvSpPr/>
            <p:nvPr/>
          </p:nvSpPr>
          <p:spPr>
            <a:xfrm>
              <a:off x="5608825" y="840150"/>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31" name="Shape 3031"/>
            <p:cNvSpPr/>
            <p:nvPr/>
          </p:nvSpPr>
          <p:spPr>
            <a:xfrm>
              <a:off x="5608825" y="99067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32" name="Shape 3032"/>
            <p:cNvSpPr/>
            <p:nvPr/>
          </p:nvSpPr>
          <p:spPr>
            <a:xfrm>
              <a:off x="5608825" y="114117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33" name="Shape 3033"/>
            <p:cNvSpPr/>
            <p:nvPr/>
          </p:nvSpPr>
          <p:spPr>
            <a:xfrm>
              <a:off x="5608825" y="1291700"/>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34" name="Shape 3034"/>
            <p:cNvSpPr/>
            <p:nvPr/>
          </p:nvSpPr>
          <p:spPr>
            <a:xfrm>
              <a:off x="5608825" y="1442200"/>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35" name="Shape 3035"/>
            <p:cNvSpPr/>
            <p:nvPr/>
          </p:nvSpPr>
          <p:spPr>
            <a:xfrm>
              <a:off x="5608825" y="1592700"/>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36" name="Shape 3036"/>
            <p:cNvSpPr/>
            <p:nvPr/>
          </p:nvSpPr>
          <p:spPr>
            <a:xfrm>
              <a:off x="5608825" y="1743225"/>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37" name="Shape 3037"/>
            <p:cNvSpPr/>
            <p:nvPr/>
          </p:nvSpPr>
          <p:spPr>
            <a:xfrm>
              <a:off x="5608825" y="189372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38" name="Shape 3038"/>
            <p:cNvSpPr/>
            <p:nvPr/>
          </p:nvSpPr>
          <p:spPr>
            <a:xfrm>
              <a:off x="5608825" y="2044250"/>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39" name="Shape 3039"/>
            <p:cNvSpPr/>
            <p:nvPr/>
          </p:nvSpPr>
          <p:spPr>
            <a:xfrm>
              <a:off x="5608825" y="2194750"/>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40" name="Shape 3040"/>
            <p:cNvSpPr/>
            <p:nvPr/>
          </p:nvSpPr>
          <p:spPr>
            <a:xfrm>
              <a:off x="5608825" y="249577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41" name="Shape 3041"/>
            <p:cNvSpPr/>
            <p:nvPr/>
          </p:nvSpPr>
          <p:spPr>
            <a:xfrm>
              <a:off x="5608825" y="2646275"/>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42" name="Shape 3042"/>
            <p:cNvSpPr/>
            <p:nvPr/>
          </p:nvSpPr>
          <p:spPr>
            <a:xfrm>
              <a:off x="5608825" y="2947300"/>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43" name="Shape 3043"/>
            <p:cNvSpPr/>
            <p:nvPr/>
          </p:nvSpPr>
          <p:spPr>
            <a:xfrm>
              <a:off x="5608825" y="309782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44" name="Shape 3044"/>
            <p:cNvSpPr/>
            <p:nvPr/>
          </p:nvSpPr>
          <p:spPr>
            <a:xfrm>
              <a:off x="5608825" y="324832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45" name="Shape 3045"/>
            <p:cNvSpPr/>
            <p:nvPr/>
          </p:nvSpPr>
          <p:spPr>
            <a:xfrm>
              <a:off x="5608825" y="3398850"/>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46" name="Shape 3046"/>
            <p:cNvSpPr/>
            <p:nvPr/>
          </p:nvSpPr>
          <p:spPr>
            <a:xfrm>
              <a:off x="5608825" y="3549350"/>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47" name="Shape 3047"/>
            <p:cNvSpPr/>
            <p:nvPr/>
          </p:nvSpPr>
          <p:spPr>
            <a:xfrm>
              <a:off x="5608825" y="369987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48" name="Shape 3048"/>
            <p:cNvSpPr/>
            <p:nvPr/>
          </p:nvSpPr>
          <p:spPr>
            <a:xfrm>
              <a:off x="5608825" y="3850375"/>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49" name="Shape 3049"/>
            <p:cNvSpPr/>
            <p:nvPr/>
          </p:nvSpPr>
          <p:spPr>
            <a:xfrm>
              <a:off x="5608825" y="4000875"/>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50" name="Shape 3050"/>
            <p:cNvSpPr/>
            <p:nvPr/>
          </p:nvSpPr>
          <p:spPr>
            <a:xfrm>
              <a:off x="5608825" y="4301900"/>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51" name="Shape 3051"/>
            <p:cNvSpPr/>
            <p:nvPr/>
          </p:nvSpPr>
          <p:spPr>
            <a:xfrm>
              <a:off x="5608825" y="445242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52" name="Shape 3052"/>
            <p:cNvSpPr/>
            <p:nvPr/>
          </p:nvSpPr>
          <p:spPr>
            <a:xfrm>
              <a:off x="5608825" y="460292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53" name="Shape 3053"/>
            <p:cNvSpPr/>
            <p:nvPr/>
          </p:nvSpPr>
          <p:spPr>
            <a:xfrm>
              <a:off x="5608825" y="4753450"/>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54" name="Shape 3054"/>
            <p:cNvSpPr/>
            <p:nvPr/>
          </p:nvSpPr>
          <p:spPr>
            <a:xfrm>
              <a:off x="5608825" y="4903950"/>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55" name="Shape 3055"/>
            <p:cNvSpPr/>
            <p:nvPr/>
          </p:nvSpPr>
          <p:spPr>
            <a:xfrm>
              <a:off x="5608825" y="5054450"/>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56" name="Shape 3056"/>
            <p:cNvSpPr/>
            <p:nvPr/>
          </p:nvSpPr>
          <p:spPr>
            <a:xfrm>
              <a:off x="5608825" y="5204975"/>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57" name="Shape 3057"/>
            <p:cNvSpPr/>
            <p:nvPr/>
          </p:nvSpPr>
          <p:spPr>
            <a:xfrm>
              <a:off x="5608825" y="535547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58" name="Shape 3058"/>
            <p:cNvSpPr/>
            <p:nvPr/>
          </p:nvSpPr>
          <p:spPr>
            <a:xfrm>
              <a:off x="5759350" y="23812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59" name="Shape 3059"/>
            <p:cNvSpPr/>
            <p:nvPr/>
          </p:nvSpPr>
          <p:spPr>
            <a:xfrm>
              <a:off x="5759350" y="840150"/>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60" name="Shape 3060"/>
            <p:cNvSpPr/>
            <p:nvPr/>
          </p:nvSpPr>
          <p:spPr>
            <a:xfrm>
              <a:off x="5759350" y="114117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61" name="Shape 3061"/>
            <p:cNvSpPr/>
            <p:nvPr/>
          </p:nvSpPr>
          <p:spPr>
            <a:xfrm>
              <a:off x="5759350" y="1442200"/>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62" name="Shape 3062"/>
            <p:cNvSpPr/>
            <p:nvPr/>
          </p:nvSpPr>
          <p:spPr>
            <a:xfrm>
              <a:off x="5759350" y="189372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63" name="Shape 3063"/>
            <p:cNvSpPr/>
            <p:nvPr/>
          </p:nvSpPr>
          <p:spPr>
            <a:xfrm>
              <a:off x="5759350" y="249577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64" name="Shape 3064"/>
            <p:cNvSpPr/>
            <p:nvPr/>
          </p:nvSpPr>
          <p:spPr>
            <a:xfrm>
              <a:off x="5759350" y="2646275"/>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65" name="Shape 3065"/>
            <p:cNvSpPr/>
            <p:nvPr/>
          </p:nvSpPr>
          <p:spPr>
            <a:xfrm>
              <a:off x="5759350" y="369987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66" name="Shape 3066"/>
            <p:cNvSpPr/>
            <p:nvPr/>
          </p:nvSpPr>
          <p:spPr>
            <a:xfrm>
              <a:off x="5759350" y="4151400"/>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67" name="Shape 3067"/>
            <p:cNvSpPr/>
            <p:nvPr/>
          </p:nvSpPr>
          <p:spPr>
            <a:xfrm>
              <a:off x="5759350" y="4903950"/>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68" name="Shape 3068"/>
            <p:cNvSpPr/>
            <p:nvPr/>
          </p:nvSpPr>
          <p:spPr>
            <a:xfrm>
              <a:off x="5759350" y="535547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69" name="Shape 3069"/>
            <p:cNvSpPr/>
            <p:nvPr/>
          </p:nvSpPr>
          <p:spPr>
            <a:xfrm>
              <a:off x="5909850" y="689650"/>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70" name="Shape 3070"/>
            <p:cNvSpPr/>
            <p:nvPr/>
          </p:nvSpPr>
          <p:spPr>
            <a:xfrm>
              <a:off x="5909850" y="189372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71" name="Shape 3071"/>
            <p:cNvSpPr/>
            <p:nvPr/>
          </p:nvSpPr>
          <p:spPr>
            <a:xfrm>
              <a:off x="5909850" y="2796800"/>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72" name="Shape 3072"/>
            <p:cNvSpPr/>
            <p:nvPr/>
          </p:nvSpPr>
          <p:spPr>
            <a:xfrm>
              <a:off x="6060375" y="4753450"/>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73" name="Shape 3073"/>
            <p:cNvSpPr/>
            <p:nvPr/>
          </p:nvSpPr>
          <p:spPr>
            <a:xfrm>
              <a:off x="6210875" y="2646275"/>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74" name="Shape 3074"/>
            <p:cNvSpPr/>
            <p:nvPr/>
          </p:nvSpPr>
          <p:spPr>
            <a:xfrm>
              <a:off x="6210875" y="5204975"/>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75" name="Shape 3075"/>
            <p:cNvSpPr/>
            <p:nvPr/>
          </p:nvSpPr>
          <p:spPr>
            <a:xfrm>
              <a:off x="6511900" y="990675"/>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3076" name="Shape 3076"/>
          <p:cNvGrpSpPr/>
          <p:nvPr/>
        </p:nvGrpSpPr>
        <p:grpSpPr>
          <a:xfrm rot="10800000">
            <a:off x="7682452" y="38276"/>
            <a:ext cx="994639" cy="6586909"/>
            <a:chOff x="5759350" y="388625"/>
            <a:chExt cx="1024450" cy="5088250"/>
          </a:xfrm>
        </p:grpSpPr>
        <p:sp>
          <p:nvSpPr>
            <p:cNvPr id="3077" name="Shape 3077"/>
            <p:cNvSpPr/>
            <p:nvPr/>
          </p:nvSpPr>
          <p:spPr>
            <a:xfrm>
              <a:off x="5759350" y="539125"/>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78" name="Shape 3078"/>
            <p:cNvSpPr/>
            <p:nvPr/>
          </p:nvSpPr>
          <p:spPr>
            <a:xfrm>
              <a:off x="5759350" y="1291700"/>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79" name="Shape 3079"/>
            <p:cNvSpPr/>
            <p:nvPr/>
          </p:nvSpPr>
          <p:spPr>
            <a:xfrm>
              <a:off x="5759350" y="2796800"/>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80" name="Shape 3080"/>
            <p:cNvSpPr/>
            <p:nvPr/>
          </p:nvSpPr>
          <p:spPr>
            <a:xfrm>
              <a:off x="5759350" y="3398850"/>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81" name="Shape 3081"/>
            <p:cNvSpPr/>
            <p:nvPr/>
          </p:nvSpPr>
          <p:spPr>
            <a:xfrm>
              <a:off x="5759350" y="3549350"/>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82" name="Shape 3082"/>
            <p:cNvSpPr/>
            <p:nvPr/>
          </p:nvSpPr>
          <p:spPr>
            <a:xfrm>
              <a:off x="5759350" y="4301900"/>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83" name="Shape 3083"/>
            <p:cNvSpPr/>
            <p:nvPr/>
          </p:nvSpPr>
          <p:spPr>
            <a:xfrm>
              <a:off x="5759350" y="5204975"/>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84" name="Shape 3084"/>
            <p:cNvSpPr/>
            <p:nvPr/>
          </p:nvSpPr>
          <p:spPr>
            <a:xfrm>
              <a:off x="5909850" y="388625"/>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85" name="Shape 3085"/>
            <p:cNvSpPr/>
            <p:nvPr/>
          </p:nvSpPr>
          <p:spPr>
            <a:xfrm>
              <a:off x="5909850" y="114117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86" name="Shape 3086"/>
            <p:cNvSpPr/>
            <p:nvPr/>
          </p:nvSpPr>
          <p:spPr>
            <a:xfrm>
              <a:off x="5909850" y="1291700"/>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87" name="Shape 3087"/>
            <p:cNvSpPr/>
            <p:nvPr/>
          </p:nvSpPr>
          <p:spPr>
            <a:xfrm>
              <a:off x="5909850" y="1442200"/>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88" name="Shape 3088"/>
            <p:cNvSpPr/>
            <p:nvPr/>
          </p:nvSpPr>
          <p:spPr>
            <a:xfrm>
              <a:off x="5909850" y="1743225"/>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89" name="Shape 3089"/>
            <p:cNvSpPr/>
            <p:nvPr/>
          </p:nvSpPr>
          <p:spPr>
            <a:xfrm>
              <a:off x="5909850" y="2044250"/>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90" name="Shape 3090"/>
            <p:cNvSpPr/>
            <p:nvPr/>
          </p:nvSpPr>
          <p:spPr>
            <a:xfrm>
              <a:off x="5909850" y="2646275"/>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91" name="Shape 3091"/>
            <p:cNvSpPr/>
            <p:nvPr/>
          </p:nvSpPr>
          <p:spPr>
            <a:xfrm>
              <a:off x="5909850" y="2947300"/>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92" name="Shape 3092"/>
            <p:cNvSpPr/>
            <p:nvPr/>
          </p:nvSpPr>
          <p:spPr>
            <a:xfrm>
              <a:off x="5909850" y="309782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93" name="Shape 3093"/>
            <p:cNvSpPr/>
            <p:nvPr/>
          </p:nvSpPr>
          <p:spPr>
            <a:xfrm>
              <a:off x="5909850" y="324832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94" name="Shape 3094"/>
            <p:cNvSpPr/>
            <p:nvPr/>
          </p:nvSpPr>
          <p:spPr>
            <a:xfrm>
              <a:off x="5909850" y="3549350"/>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95" name="Shape 3095"/>
            <p:cNvSpPr/>
            <p:nvPr/>
          </p:nvSpPr>
          <p:spPr>
            <a:xfrm>
              <a:off x="5909850" y="369987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96" name="Shape 3096"/>
            <p:cNvSpPr/>
            <p:nvPr/>
          </p:nvSpPr>
          <p:spPr>
            <a:xfrm>
              <a:off x="5909850" y="3850375"/>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97" name="Shape 3097"/>
            <p:cNvSpPr/>
            <p:nvPr/>
          </p:nvSpPr>
          <p:spPr>
            <a:xfrm>
              <a:off x="5909850" y="4000875"/>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98" name="Shape 3098"/>
            <p:cNvSpPr/>
            <p:nvPr/>
          </p:nvSpPr>
          <p:spPr>
            <a:xfrm>
              <a:off x="5909850" y="4301900"/>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99" name="Shape 3099"/>
            <p:cNvSpPr/>
            <p:nvPr/>
          </p:nvSpPr>
          <p:spPr>
            <a:xfrm>
              <a:off x="5909850" y="445242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00" name="Shape 3100"/>
            <p:cNvSpPr/>
            <p:nvPr/>
          </p:nvSpPr>
          <p:spPr>
            <a:xfrm>
              <a:off x="5909850" y="4903950"/>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01" name="Shape 3101"/>
            <p:cNvSpPr/>
            <p:nvPr/>
          </p:nvSpPr>
          <p:spPr>
            <a:xfrm>
              <a:off x="5909850" y="5054450"/>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02" name="Shape 3102"/>
            <p:cNvSpPr/>
            <p:nvPr/>
          </p:nvSpPr>
          <p:spPr>
            <a:xfrm>
              <a:off x="5909850" y="5204975"/>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03" name="Shape 3103"/>
            <p:cNvSpPr/>
            <p:nvPr/>
          </p:nvSpPr>
          <p:spPr>
            <a:xfrm>
              <a:off x="6060375" y="539125"/>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04" name="Shape 3104"/>
            <p:cNvSpPr/>
            <p:nvPr/>
          </p:nvSpPr>
          <p:spPr>
            <a:xfrm>
              <a:off x="6060375" y="689650"/>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05" name="Shape 3105"/>
            <p:cNvSpPr/>
            <p:nvPr/>
          </p:nvSpPr>
          <p:spPr>
            <a:xfrm>
              <a:off x="6060375" y="99067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06" name="Shape 3106"/>
            <p:cNvSpPr/>
            <p:nvPr/>
          </p:nvSpPr>
          <p:spPr>
            <a:xfrm>
              <a:off x="6060375" y="1291700"/>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07" name="Shape 3107"/>
            <p:cNvSpPr/>
            <p:nvPr/>
          </p:nvSpPr>
          <p:spPr>
            <a:xfrm>
              <a:off x="6060375" y="1442200"/>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08" name="Shape 3108"/>
            <p:cNvSpPr/>
            <p:nvPr/>
          </p:nvSpPr>
          <p:spPr>
            <a:xfrm>
              <a:off x="6060375" y="1592700"/>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09" name="Shape 3109"/>
            <p:cNvSpPr/>
            <p:nvPr/>
          </p:nvSpPr>
          <p:spPr>
            <a:xfrm>
              <a:off x="6060375" y="1743225"/>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10" name="Shape 3110"/>
            <p:cNvSpPr/>
            <p:nvPr/>
          </p:nvSpPr>
          <p:spPr>
            <a:xfrm>
              <a:off x="6060375" y="2194750"/>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11" name="Shape 3111"/>
            <p:cNvSpPr/>
            <p:nvPr/>
          </p:nvSpPr>
          <p:spPr>
            <a:xfrm>
              <a:off x="6060375" y="234527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12" name="Shape 3112"/>
            <p:cNvSpPr/>
            <p:nvPr/>
          </p:nvSpPr>
          <p:spPr>
            <a:xfrm>
              <a:off x="6060375" y="249577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13" name="Shape 3113"/>
            <p:cNvSpPr/>
            <p:nvPr/>
          </p:nvSpPr>
          <p:spPr>
            <a:xfrm>
              <a:off x="6060375" y="2646275"/>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14" name="Shape 3114"/>
            <p:cNvSpPr/>
            <p:nvPr/>
          </p:nvSpPr>
          <p:spPr>
            <a:xfrm>
              <a:off x="6060375" y="2796800"/>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15" name="Shape 3115"/>
            <p:cNvSpPr/>
            <p:nvPr/>
          </p:nvSpPr>
          <p:spPr>
            <a:xfrm>
              <a:off x="6060375" y="2947300"/>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16" name="Shape 3116"/>
            <p:cNvSpPr/>
            <p:nvPr/>
          </p:nvSpPr>
          <p:spPr>
            <a:xfrm>
              <a:off x="6060375" y="309782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17" name="Shape 3117"/>
            <p:cNvSpPr/>
            <p:nvPr/>
          </p:nvSpPr>
          <p:spPr>
            <a:xfrm>
              <a:off x="6060375" y="324832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18" name="Shape 3118"/>
            <p:cNvSpPr/>
            <p:nvPr/>
          </p:nvSpPr>
          <p:spPr>
            <a:xfrm>
              <a:off x="6060375" y="3398850"/>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19" name="Shape 3119"/>
            <p:cNvSpPr/>
            <p:nvPr/>
          </p:nvSpPr>
          <p:spPr>
            <a:xfrm>
              <a:off x="6060375" y="3549350"/>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20" name="Shape 3120"/>
            <p:cNvSpPr/>
            <p:nvPr/>
          </p:nvSpPr>
          <p:spPr>
            <a:xfrm>
              <a:off x="6060375" y="3850375"/>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21" name="Shape 3121"/>
            <p:cNvSpPr/>
            <p:nvPr/>
          </p:nvSpPr>
          <p:spPr>
            <a:xfrm>
              <a:off x="6060375" y="4151400"/>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22" name="Shape 3122"/>
            <p:cNvSpPr/>
            <p:nvPr/>
          </p:nvSpPr>
          <p:spPr>
            <a:xfrm>
              <a:off x="6060375" y="4301900"/>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23" name="Shape 3123"/>
            <p:cNvSpPr/>
            <p:nvPr/>
          </p:nvSpPr>
          <p:spPr>
            <a:xfrm>
              <a:off x="6060375" y="445242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24" name="Shape 3124"/>
            <p:cNvSpPr/>
            <p:nvPr/>
          </p:nvSpPr>
          <p:spPr>
            <a:xfrm>
              <a:off x="6060375" y="460292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25" name="Shape 3125"/>
            <p:cNvSpPr/>
            <p:nvPr/>
          </p:nvSpPr>
          <p:spPr>
            <a:xfrm>
              <a:off x="6060375" y="4903950"/>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26" name="Shape 3126"/>
            <p:cNvSpPr/>
            <p:nvPr/>
          </p:nvSpPr>
          <p:spPr>
            <a:xfrm>
              <a:off x="6060375" y="5054450"/>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27" name="Shape 3127"/>
            <p:cNvSpPr/>
            <p:nvPr/>
          </p:nvSpPr>
          <p:spPr>
            <a:xfrm>
              <a:off x="6060375" y="5204975"/>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28" name="Shape 3128"/>
            <p:cNvSpPr/>
            <p:nvPr/>
          </p:nvSpPr>
          <p:spPr>
            <a:xfrm>
              <a:off x="6060375" y="535547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29" name="Shape 3129"/>
            <p:cNvSpPr/>
            <p:nvPr/>
          </p:nvSpPr>
          <p:spPr>
            <a:xfrm>
              <a:off x="6210875" y="539125"/>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30" name="Shape 3130"/>
            <p:cNvSpPr/>
            <p:nvPr/>
          </p:nvSpPr>
          <p:spPr>
            <a:xfrm>
              <a:off x="6210875" y="99067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31" name="Shape 3131"/>
            <p:cNvSpPr/>
            <p:nvPr/>
          </p:nvSpPr>
          <p:spPr>
            <a:xfrm>
              <a:off x="6210875" y="114117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32" name="Shape 3132"/>
            <p:cNvSpPr/>
            <p:nvPr/>
          </p:nvSpPr>
          <p:spPr>
            <a:xfrm>
              <a:off x="6210875" y="1291700"/>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33" name="Shape 3133"/>
            <p:cNvSpPr/>
            <p:nvPr/>
          </p:nvSpPr>
          <p:spPr>
            <a:xfrm>
              <a:off x="6210875" y="1592700"/>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34" name="Shape 3134"/>
            <p:cNvSpPr/>
            <p:nvPr/>
          </p:nvSpPr>
          <p:spPr>
            <a:xfrm>
              <a:off x="6210875" y="189372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35" name="Shape 3135"/>
            <p:cNvSpPr/>
            <p:nvPr/>
          </p:nvSpPr>
          <p:spPr>
            <a:xfrm>
              <a:off x="6210875" y="2044250"/>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36" name="Shape 3136"/>
            <p:cNvSpPr/>
            <p:nvPr/>
          </p:nvSpPr>
          <p:spPr>
            <a:xfrm>
              <a:off x="6210875" y="2194750"/>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37" name="Shape 3137"/>
            <p:cNvSpPr/>
            <p:nvPr/>
          </p:nvSpPr>
          <p:spPr>
            <a:xfrm>
              <a:off x="6210875" y="249577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38" name="Shape 3138"/>
            <p:cNvSpPr/>
            <p:nvPr/>
          </p:nvSpPr>
          <p:spPr>
            <a:xfrm>
              <a:off x="6210875" y="2796800"/>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39" name="Shape 3139"/>
            <p:cNvSpPr/>
            <p:nvPr/>
          </p:nvSpPr>
          <p:spPr>
            <a:xfrm>
              <a:off x="6210875" y="309782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40" name="Shape 3140"/>
            <p:cNvSpPr/>
            <p:nvPr/>
          </p:nvSpPr>
          <p:spPr>
            <a:xfrm>
              <a:off x="6210875" y="3398850"/>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41" name="Shape 3141"/>
            <p:cNvSpPr/>
            <p:nvPr/>
          </p:nvSpPr>
          <p:spPr>
            <a:xfrm>
              <a:off x="6210875" y="3549350"/>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42" name="Shape 3142"/>
            <p:cNvSpPr/>
            <p:nvPr/>
          </p:nvSpPr>
          <p:spPr>
            <a:xfrm>
              <a:off x="6210875" y="4000875"/>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43" name="Shape 3143"/>
            <p:cNvSpPr/>
            <p:nvPr/>
          </p:nvSpPr>
          <p:spPr>
            <a:xfrm>
              <a:off x="6210875" y="4151400"/>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44" name="Shape 3144"/>
            <p:cNvSpPr/>
            <p:nvPr/>
          </p:nvSpPr>
          <p:spPr>
            <a:xfrm>
              <a:off x="6210875" y="4301900"/>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45" name="Shape 3145"/>
            <p:cNvSpPr/>
            <p:nvPr/>
          </p:nvSpPr>
          <p:spPr>
            <a:xfrm>
              <a:off x="6210875" y="445242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46" name="Shape 3146"/>
            <p:cNvSpPr/>
            <p:nvPr/>
          </p:nvSpPr>
          <p:spPr>
            <a:xfrm>
              <a:off x="6210875" y="460292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47" name="Shape 3147"/>
            <p:cNvSpPr/>
            <p:nvPr/>
          </p:nvSpPr>
          <p:spPr>
            <a:xfrm>
              <a:off x="6210875" y="4903950"/>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48" name="Shape 3148"/>
            <p:cNvSpPr/>
            <p:nvPr/>
          </p:nvSpPr>
          <p:spPr>
            <a:xfrm>
              <a:off x="6210875" y="5054450"/>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49" name="Shape 3149"/>
            <p:cNvSpPr/>
            <p:nvPr/>
          </p:nvSpPr>
          <p:spPr>
            <a:xfrm>
              <a:off x="6361375" y="388625"/>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50" name="Shape 3150"/>
            <p:cNvSpPr/>
            <p:nvPr/>
          </p:nvSpPr>
          <p:spPr>
            <a:xfrm>
              <a:off x="6361375" y="539125"/>
              <a:ext cx="121425" cy="121425"/>
            </a:xfrm>
            <a:custGeom>
              <a:avLst/>
              <a:gdLst/>
              <a:ahLst/>
              <a:cxnLst/>
              <a:rect l="0" t="0" r="0" b="0"/>
              <a:pathLst>
                <a:path w="4857" h="4857"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51" name="Shape 3151"/>
            <p:cNvSpPr/>
            <p:nvPr/>
          </p:nvSpPr>
          <p:spPr>
            <a:xfrm>
              <a:off x="6361375" y="990675"/>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52" name="Shape 3152"/>
            <p:cNvSpPr/>
            <p:nvPr/>
          </p:nvSpPr>
          <p:spPr>
            <a:xfrm>
              <a:off x="6361375" y="1291700"/>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53" name="Shape 3153"/>
            <p:cNvSpPr/>
            <p:nvPr/>
          </p:nvSpPr>
          <p:spPr>
            <a:xfrm>
              <a:off x="6361375" y="1592700"/>
              <a:ext cx="121425" cy="121425"/>
            </a:xfrm>
            <a:custGeom>
              <a:avLst/>
              <a:gdLst/>
              <a:ahLst/>
              <a:cxnLst/>
              <a:rect l="0" t="0" r="0" b="0"/>
              <a:pathLst>
                <a:path w="4857" h="4857"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54" name="Shape 3154"/>
            <p:cNvSpPr/>
            <p:nvPr/>
          </p:nvSpPr>
          <p:spPr>
            <a:xfrm>
              <a:off x="6361375" y="2044250"/>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55" name="Shape 3155"/>
            <p:cNvSpPr/>
            <p:nvPr/>
          </p:nvSpPr>
          <p:spPr>
            <a:xfrm>
              <a:off x="6361375" y="2345275"/>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56" name="Shape 3156"/>
            <p:cNvSpPr/>
            <p:nvPr/>
          </p:nvSpPr>
          <p:spPr>
            <a:xfrm>
              <a:off x="6361375" y="2796800"/>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57" name="Shape 3157"/>
            <p:cNvSpPr/>
            <p:nvPr/>
          </p:nvSpPr>
          <p:spPr>
            <a:xfrm>
              <a:off x="6361375" y="3097825"/>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58" name="Shape 3158"/>
            <p:cNvSpPr/>
            <p:nvPr/>
          </p:nvSpPr>
          <p:spPr>
            <a:xfrm>
              <a:off x="6361375" y="3248325"/>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59" name="Shape 3159"/>
            <p:cNvSpPr/>
            <p:nvPr/>
          </p:nvSpPr>
          <p:spPr>
            <a:xfrm>
              <a:off x="6361375" y="3549350"/>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60" name="Shape 3160"/>
            <p:cNvSpPr/>
            <p:nvPr/>
          </p:nvSpPr>
          <p:spPr>
            <a:xfrm>
              <a:off x="6361375" y="3699875"/>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61" name="Shape 3161"/>
            <p:cNvSpPr/>
            <p:nvPr/>
          </p:nvSpPr>
          <p:spPr>
            <a:xfrm>
              <a:off x="6361375" y="3850375"/>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62" name="Shape 3162"/>
            <p:cNvSpPr/>
            <p:nvPr/>
          </p:nvSpPr>
          <p:spPr>
            <a:xfrm>
              <a:off x="6361375" y="4151400"/>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63" name="Shape 3163"/>
            <p:cNvSpPr/>
            <p:nvPr/>
          </p:nvSpPr>
          <p:spPr>
            <a:xfrm>
              <a:off x="6361375" y="4301900"/>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64" name="Shape 3164"/>
            <p:cNvSpPr/>
            <p:nvPr/>
          </p:nvSpPr>
          <p:spPr>
            <a:xfrm>
              <a:off x="6361375" y="4753450"/>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65" name="Shape 3165"/>
            <p:cNvSpPr/>
            <p:nvPr/>
          </p:nvSpPr>
          <p:spPr>
            <a:xfrm>
              <a:off x="6361375" y="5054450"/>
              <a:ext cx="121425" cy="121425"/>
            </a:xfrm>
            <a:custGeom>
              <a:avLst/>
              <a:gdLst/>
              <a:ahLst/>
              <a:cxnLst/>
              <a:rect l="0" t="0" r="0" b="0"/>
              <a:pathLst>
                <a:path w="4857" h="4857"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66" name="Shape 3166"/>
            <p:cNvSpPr/>
            <p:nvPr/>
          </p:nvSpPr>
          <p:spPr>
            <a:xfrm>
              <a:off x="6361375" y="5204975"/>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67" name="Shape 3167"/>
            <p:cNvSpPr/>
            <p:nvPr/>
          </p:nvSpPr>
          <p:spPr>
            <a:xfrm>
              <a:off x="6511900" y="388625"/>
              <a:ext cx="121400" cy="121400"/>
            </a:xfrm>
            <a:custGeom>
              <a:avLst/>
              <a:gdLst/>
              <a:ahLst/>
              <a:cxnLst/>
              <a:rect l="0" t="0" r="0" b="0"/>
              <a:pathLst>
                <a:path w="4856" h="4856" extrusionOk="0">
                  <a:moveTo>
                    <a:pt x="0" y="0"/>
                  </a:moveTo>
                  <a:lnTo>
                    <a:pt x="0"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68" name="Shape 3168"/>
            <p:cNvSpPr/>
            <p:nvPr/>
          </p:nvSpPr>
          <p:spPr>
            <a:xfrm>
              <a:off x="6511900" y="1291700"/>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69" name="Shape 3169"/>
            <p:cNvSpPr/>
            <p:nvPr/>
          </p:nvSpPr>
          <p:spPr>
            <a:xfrm>
              <a:off x="6511900" y="2044250"/>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70" name="Shape 3170"/>
            <p:cNvSpPr/>
            <p:nvPr/>
          </p:nvSpPr>
          <p:spPr>
            <a:xfrm>
              <a:off x="6511900" y="2796800"/>
              <a:ext cx="121400" cy="121400"/>
            </a:xfrm>
            <a:custGeom>
              <a:avLst/>
              <a:gdLst/>
              <a:ahLst/>
              <a:cxnLst/>
              <a:rect l="0" t="0" r="0" b="0"/>
              <a:pathLst>
                <a:path w="4856" h="4856" extrusionOk="0">
                  <a:moveTo>
                    <a:pt x="0" y="0"/>
                  </a:moveTo>
                  <a:lnTo>
                    <a:pt x="0"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71" name="Shape 3171"/>
            <p:cNvSpPr/>
            <p:nvPr/>
          </p:nvSpPr>
          <p:spPr>
            <a:xfrm>
              <a:off x="6511900" y="3699875"/>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72" name="Shape 3172"/>
            <p:cNvSpPr/>
            <p:nvPr/>
          </p:nvSpPr>
          <p:spPr>
            <a:xfrm>
              <a:off x="6511900" y="4452425"/>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73" name="Shape 3173"/>
            <p:cNvSpPr/>
            <p:nvPr/>
          </p:nvSpPr>
          <p:spPr>
            <a:xfrm>
              <a:off x="6511900" y="4602925"/>
              <a:ext cx="121400" cy="121400"/>
            </a:xfrm>
            <a:custGeom>
              <a:avLst/>
              <a:gdLst/>
              <a:ahLst/>
              <a:cxnLst/>
              <a:rect l="0" t="0" r="0" b="0"/>
              <a:pathLst>
                <a:path w="4856" h="4856" extrusionOk="0">
                  <a:moveTo>
                    <a:pt x="0" y="1"/>
                  </a:moveTo>
                  <a:lnTo>
                    <a:pt x="0"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74" name="Shape 3174"/>
            <p:cNvSpPr/>
            <p:nvPr/>
          </p:nvSpPr>
          <p:spPr>
            <a:xfrm>
              <a:off x="6511900" y="5204975"/>
              <a:ext cx="121400" cy="121400"/>
            </a:xfrm>
            <a:custGeom>
              <a:avLst/>
              <a:gdLst/>
              <a:ahLst/>
              <a:cxnLst/>
              <a:rect l="0" t="0" r="0" b="0"/>
              <a:pathLst>
                <a:path w="4856" h="4856" extrusionOk="0">
                  <a:moveTo>
                    <a:pt x="0" y="0"/>
                  </a:moveTo>
                  <a:lnTo>
                    <a:pt x="0"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75" name="Shape 3175"/>
            <p:cNvSpPr/>
            <p:nvPr/>
          </p:nvSpPr>
          <p:spPr>
            <a:xfrm>
              <a:off x="6662400" y="689650"/>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76" name="Shape 3176"/>
            <p:cNvSpPr/>
            <p:nvPr/>
          </p:nvSpPr>
          <p:spPr>
            <a:xfrm>
              <a:off x="6662400" y="1592700"/>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77" name="Shape 3177"/>
            <p:cNvSpPr/>
            <p:nvPr/>
          </p:nvSpPr>
          <p:spPr>
            <a:xfrm>
              <a:off x="6662400" y="2646275"/>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3178" name="Shape 3178"/>
          <p:cNvGrpSpPr/>
          <p:nvPr/>
        </p:nvGrpSpPr>
        <p:grpSpPr>
          <a:xfrm rot="10800000">
            <a:off x="7682452" y="38276"/>
            <a:ext cx="1140783" cy="6781736"/>
            <a:chOff x="5608825" y="238125"/>
            <a:chExt cx="1174975" cy="5238750"/>
          </a:xfrm>
        </p:grpSpPr>
        <p:sp>
          <p:nvSpPr>
            <p:cNvPr id="3179" name="Shape 3179"/>
            <p:cNvSpPr/>
            <p:nvPr/>
          </p:nvSpPr>
          <p:spPr>
            <a:xfrm>
              <a:off x="5608825" y="388625"/>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80" name="Shape 3180"/>
            <p:cNvSpPr/>
            <p:nvPr/>
          </p:nvSpPr>
          <p:spPr>
            <a:xfrm>
              <a:off x="5608825" y="234527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81" name="Shape 3181"/>
            <p:cNvSpPr/>
            <p:nvPr/>
          </p:nvSpPr>
          <p:spPr>
            <a:xfrm>
              <a:off x="5608825" y="2796800"/>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82" name="Shape 3182"/>
            <p:cNvSpPr/>
            <p:nvPr/>
          </p:nvSpPr>
          <p:spPr>
            <a:xfrm>
              <a:off x="5608825" y="4151400"/>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83" name="Shape 3183"/>
            <p:cNvSpPr/>
            <p:nvPr/>
          </p:nvSpPr>
          <p:spPr>
            <a:xfrm>
              <a:off x="5759350" y="388625"/>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84" name="Shape 3184"/>
            <p:cNvSpPr/>
            <p:nvPr/>
          </p:nvSpPr>
          <p:spPr>
            <a:xfrm>
              <a:off x="5759350" y="689650"/>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85" name="Shape 3185"/>
            <p:cNvSpPr/>
            <p:nvPr/>
          </p:nvSpPr>
          <p:spPr>
            <a:xfrm>
              <a:off x="5759350" y="99067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86" name="Shape 3186"/>
            <p:cNvSpPr/>
            <p:nvPr/>
          </p:nvSpPr>
          <p:spPr>
            <a:xfrm>
              <a:off x="5759350" y="1592700"/>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87" name="Shape 3187"/>
            <p:cNvSpPr/>
            <p:nvPr/>
          </p:nvSpPr>
          <p:spPr>
            <a:xfrm>
              <a:off x="5759350" y="1743225"/>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88" name="Shape 3188"/>
            <p:cNvSpPr/>
            <p:nvPr/>
          </p:nvSpPr>
          <p:spPr>
            <a:xfrm>
              <a:off x="5759350" y="2044250"/>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89" name="Shape 3189"/>
            <p:cNvSpPr/>
            <p:nvPr/>
          </p:nvSpPr>
          <p:spPr>
            <a:xfrm>
              <a:off x="5759350" y="2194750"/>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90" name="Shape 3190"/>
            <p:cNvSpPr/>
            <p:nvPr/>
          </p:nvSpPr>
          <p:spPr>
            <a:xfrm>
              <a:off x="5759350" y="234527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91" name="Shape 3191"/>
            <p:cNvSpPr/>
            <p:nvPr/>
          </p:nvSpPr>
          <p:spPr>
            <a:xfrm>
              <a:off x="5759350" y="2947300"/>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92" name="Shape 3192"/>
            <p:cNvSpPr/>
            <p:nvPr/>
          </p:nvSpPr>
          <p:spPr>
            <a:xfrm>
              <a:off x="5759350" y="309782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93" name="Shape 3193"/>
            <p:cNvSpPr/>
            <p:nvPr/>
          </p:nvSpPr>
          <p:spPr>
            <a:xfrm>
              <a:off x="5759350" y="324832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94" name="Shape 3194"/>
            <p:cNvSpPr/>
            <p:nvPr/>
          </p:nvSpPr>
          <p:spPr>
            <a:xfrm>
              <a:off x="5759350" y="3850375"/>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95" name="Shape 3195"/>
            <p:cNvSpPr/>
            <p:nvPr/>
          </p:nvSpPr>
          <p:spPr>
            <a:xfrm>
              <a:off x="5759350" y="4000875"/>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96" name="Shape 3196"/>
            <p:cNvSpPr/>
            <p:nvPr/>
          </p:nvSpPr>
          <p:spPr>
            <a:xfrm>
              <a:off x="5759350" y="445242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97" name="Shape 3197"/>
            <p:cNvSpPr/>
            <p:nvPr/>
          </p:nvSpPr>
          <p:spPr>
            <a:xfrm>
              <a:off x="5759350" y="460292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98" name="Shape 3198"/>
            <p:cNvSpPr/>
            <p:nvPr/>
          </p:nvSpPr>
          <p:spPr>
            <a:xfrm>
              <a:off x="5759350" y="4753450"/>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99" name="Shape 3199"/>
            <p:cNvSpPr/>
            <p:nvPr/>
          </p:nvSpPr>
          <p:spPr>
            <a:xfrm>
              <a:off x="5759350" y="5054450"/>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00" name="Shape 3200"/>
            <p:cNvSpPr/>
            <p:nvPr/>
          </p:nvSpPr>
          <p:spPr>
            <a:xfrm>
              <a:off x="5909850" y="23812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01" name="Shape 3201"/>
            <p:cNvSpPr/>
            <p:nvPr/>
          </p:nvSpPr>
          <p:spPr>
            <a:xfrm>
              <a:off x="5909850" y="539125"/>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02" name="Shape 3202"/>
            <p:cNvSpPr/>
            <p:nvPr/>
          </p:nvSpPr>
          <p:spPr>
            <a:xfrm>
              <a:off x="5909850" y="840150"/>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03" name="Shape 3203"/>
            <p:cNvSpPr/>
            <p:nvPr/>
          </p:nvSpPr>
          <p:spPr>
            <a:xfrm>
              <a:off x="5909850" y="99067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04" name="Shape 3204"/>
            <p:cNvSpPr/>
            <p:nvPr/>
          </p:nvSpPr>
          <p:spPr>
            <a:xfrm>
              <a:off x="5909850" y="1592700"/>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05" name="Shape 3205"/>
            <p:cNvSpPr/>
            <p:nvPr/>
          </p:nvSpPr>
          <p:spPr>
            <a:xfrm>
              <a:off x="5909850" y="2194750"/>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06" name="Shape 3206"/>
            <p:cNvSpPr/>
            <p:nvPr/>
          </p:nvSpPr>
          <p:spPr>
            <a:xfrm>
              <a:off x="5909850" y="234527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07" name="Shape 3207"/>
            <p:cNvSpPr/>
            <p:nvPr/>
          </p:nvSpPr>
          <p:spPr>
            <a:xfrm>
              <a:off x="5909850" y="249577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08" name="Shape 3208"/>
            <p:cNvSpPr/>
            <p:nvPr/>
          </p:nvSpPr>
          <p:spPr>
            <a:xfrm>
              <a:off x="5909850" y="3398850"/>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09" name="Shape 3209"/>
            <p:cNvSpPr/>
            <p:nvPr/>
          </p:nvSpPr>
          <p:spPr>
            <a:xfrm>
              <a:off x="5909850" y="4151400"/>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10" name="Shape 3210"/>
            <p:cNvSpPr/>
            <p:nvPr/>
          </p:nvSpPr>
          <p:spPr>
            <a:xfrm>
              <a:off x="5909850" y="460292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11" name="Shape 3211"/>
            <p:cNvSpPr/>
            <p:nvPr/>
          </p:nvSpPr>
          <p:spPr>
            <a:xfrm>
              <a:off x="5909850" y="4753450"/>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12" name="Shape 3212"/>
            <p:cNvSpPr/>
            <p:nvPr/>
          </p:nvSpPr>
          <p:spPr>
            <a:xfrm>
              <a:off x="5909850" y="535547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13" name="Shape 3213"/>
            <p:cNvSpPr/>
            <p:nvPr/>
          </p:nvSpPr>
          <p:spPr>
            <a:xfrm>
              <a:off x="6060375" y="23812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14" name="Shape 3214"/>
            <p:cNvSpPr/>
            <p:nvPr/>
          </p:nvSpPr>
          <p:spPr>
            <a:xfrm>
              <a:off x="6060375" y="388625"/>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15" name="Shape 3215"/>
            <p:cNvSpPr/>
            <p:nvPr/>
          </p:nvSpPr>
          <p:spPr>
            <a:xfrm>
              <a:off x="6060375" y="840150"/>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16" name="Shape 3216"/>
            <p:cNvSpPr/>
            <p:nvPr/>
          </p:nvSpPr>
          <p:spPr>
            <a:xfrm>
              <a:off x="6060375" y="114117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17" name="Shape 3217"/>
            <p:cNvSpPr/>
            <p:nvPr/>
          </p:nvSpPr>
          <p:spPr>
            <a:xfrm>
              <a:off x="6060375" y="189372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18" name="Shape 3218"/>
            <p:cNvSpPr/>
            <p:nvPr/>
          </p:nvSpPr>
          <p:spPr>
            <a:xfrm>
              <a:off x="6060375" y="2044250"/>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19" name="Shape 3219"/>
            <p:cNvSpPr/>
            <p:nvPr/>
          </p:nvSpPr>
          <p:spPr>
            <a:xfrm>
              <a:off x="6060375" y="369987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20" name="Shape 3220"/>
            <p:cNvSpPr/>
            <p:nvPr/>
          </p:nvSpPr>
          <p:spPr>
            <a:xfrm>
              <a:off x="6060375" y="4000875"/>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21" name="Shape 3221"/>
            <p:cNvSpPr/>
            <p:nvPr/>
          </p:nvSpPr>
          <p:spPr>
            <a:xfrm>
              <a:off x="6210875" y="23812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22" name="Shape 3222"/>
            <p:cNvSpPr/>
            <p:nvPr/>
          </p:nvSpPr>
          <p:spPr>
            <a:xfrm>
              <a:off x="6210875" y="689650"/>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23" name="Shape 3223"/>
            <p:cNvSpPr/>
            <p:nvPr/>
          </p:nvSpPr>
          <p:spPr>
            <a:xfrm>
              <a:off x="6210875" y="234527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24" name="Shape 3224"/>
            <p:cNvSpPr/>
            <p:nvPr/>
          </p:nvSpPr>
          <p:spPr>
            <a:xfrm>
              <a:off x="6210875" y="324832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25" name="Shape 3225"/>
            <p:cNvSpPr/>
            <p:nvPr/>
          </p:nvSpPr>
          <p:spPr>
            <a:xfrm>
              <a:off x="6210875" y="369987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26" name="Shape 3226"/>
            <p:cNvSpPr/>
            <p:nvPr/>
          </p:nvSpPr>
          <p:spPr>
            <a:xfrm>
              <a:off x="6361375" y="1442200"/>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27" name="Shape 3227"/>
            <p:cNvSpPr/>
            <p:nvPr/>
          </p:nvSpPr>
          <p:spPr>
            <a:xfrm>
              <a:off x="6361375" y="2646275"/>
              <a:ext cx="121425" cy="121425"/>
            </a:xfrm>
            <a:custGeom>
              <a:avLst/>
              <a:gdLst/>
              <a:ahLst/>
              <a:cxnLst/>
              <a:rect l="0" t="0" r="0" b="0"/>
              <a:pathLst>
                <a:path w="4857" h="4857"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28" name="Shape 3228"/>
            <p:cNvSpPr/>
            <p:nvPr/>
          </p:nvSpPr>
          <p:spPr>
            <a:xfrm>
              <a:off x="6662400" y="4903950"/>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3229" name="Shape 3229"/>
          <p:cNvSpPr txBox="1">
            <a:spLocks noGrp="1"/>
          </p:cNvSpPr>
          <p:nvPr>
            <p:ph type="sldNum" idx="12"/>
          </p:nvPr>
        </p:nvSpPr>
        <p:spPr>
          <a:xfrm>
            <a:off x="91531" y="6293601"/>
            <a:ext cx="548700" cy="524800"/>
          </a:xfrm>
          <a:prstGeom prst="rect">
            <a:avLst/>
          </a:prstGeom>
        </p:spPr>
        <p:txBody>
          <a:bodyPr spcFirstLastPara="1" wrap="square" lIns="91425" tIns="91425" rIns="91425" bIns="91425" anchor="ctr" anchorCtr="0">
            <a:noAutofit/>
          </a:bodyPr>
          <a:lstStyle>
            <a:lvl1pPr lvl="0">
              <a:spcBef>
                <a:spcPts val="0"/>
              </a:spcBef>
              <a:buNone/>
              <a:defRPr/>
            </a:lvl1pPr>
            <a:lvl2pPr lvl="1">
              <a:spcBef>
                <a:spcPts val="0"/>
              </a:spcBef>
              <a:buNone/>
              <a:defRPr/>
            </a:lvl2pPr>
            <a:lvl3pPr lvl="2">
              <a:spcBef>
                <a:spcPts val="0"/>
              </a:spcBef>
              <a:buNone/>
              <a:defRPr/>
            </a:lvl3pPr>
            <a:lvl4pPr lvl="3">
              <a:spcBef>
                <a:spcPts val="0"/>
              </a:spcBef>
              <a:buNone/>
              <a:defRPr/>
            </a:lvl4pPr>
            <a:lvl5pPr lvl="4">
              <a:spcBef>
                <a:spcPts val="0"/>
              </a:spcBef>
              <a:buNone/>
              <a:defRPr/>
            </a:lvl5pPr>
            <a:lvl6pPr lvl="5">
              <a:spcBef>
                <a:spcPts val="0"/>
              </a:spcBef>
              <a:buNone/>
              <a:defRPr/>
            </a:lvl6pPr>
            <a:lvl7pPr lvl="6">
              <a:spcBef>
                <a:spcPts val="0"/>
              </a:spcBef>
              <a:buNone/>
              <a:defRPr/>
            </a:lvl7pPr>
            <a:lvl8pPr lvl="7">
              <a:spcBef>
                <a:spcPts val="0"/>
              </a:spcBef>
              <a:buNone/>
              <a:defRPr/>
            </a:lvl8pPr>
            <a:lvl9pPr lvl="8">
              <a:spcBef>
                <a:spcPts val="0"/>
              </a:spcBef>
              <a:buNone/>
              <a:defRPr/>
            </a:lvl9pPr>
          </a:lstStyle>
          <a:p>
            <a:pPr>
              <a:buClr>
                <a:srgbClr val="000000"/>
              </a:buClr>
            </a:pPr>
            <a:fld id="{00000000-1234-1234-1234-123412341234}" type="slidenum">
              <a:rPr lang="en" smtClean="0"/>
              <a:pPr>
                <a:buClr>
                  <a:srgbClr val="000000"/>
                </a:buClr>
              </a:pPr>
              <a:t>‹#›</a:t>
            </a:fld>
            <a:endParaRPr lang="en"/>
          </a:p>
        </p:txBody>
      </p:sp>
    </p:spTree>
    <p:extLst>
      <p:ext uri="{BB962C8B-B14F-4D97-AF65-F5344CB8AC3E}">
        <p14:creationId xmlns:p14="http://schemas.microsoft.com/office/powerpoint/2010/main" val="2372646348"/>
      </p:ext>
    </p:extLst>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matchingName="Image background">
  <p:cSld name="Image background">
    <p:bg>
      <p:bgPr>
        <a:solidFill>
          <a:srgbClr val="1D1D1B"/>
        </a:solidFill>
        <a:effectLst/>
      </p:bgPr>
    </p:bg>
    <p:spTree>
      <p:nvGrpSpPr>
        <p:cNvPr id="1" name="Shape 3506"/>
        <p:cNvGrpSpPr/>
        <p:nvPr/>
      </p:nvGrpSpPr>
      <p:grpSpPr>
        <a:xfrm>
          <a:off x="0" y="0"/>
          <a:ext cx="0" cy="0"/>
          <a:chOff x="0" y="0"/>
          <a:chExt cx="0" cy="0"/>
        </a:xfrm>
      </p:grpSpPr>
      <p:grpSp>
        <p:nvGrpSpPr>
          <p:cNvPr id="3507" name="Shape 3507"/>
          <p:cNvGrpSpPr/>
          <p:nvPr/>
        </p:nvGrpSpPr>
        <p:grpSpPr>
          <a:xfrm>
            <a:off x="7828607" y="38264"/>
            <a:ext cx="1286904" cy="6781736"/>
            <a:chOff x="6367294" y="28698"/>
            <a:chExt cx="1286904" cy="5086302"/>
          </a:xfrm>
        </p:grpSpPr>
        <p:sp>
          <p:nvSpPr>
            <p:cNvPr id="3508" name="Shape 3508"/>
            <p:cNvSpPr/>
            <p:nvPr/>
          </p:nvSpPr>
          <p:spPr>
            <a:xfrm rot="10800000">
              <a:off x="7536331" y="613204"/>
              <a:ext cx="117867" cy="117867"/>
            </a:xfrm>
            <a:custGeom>
              <a:avLst/>
              <a:gdLst/>
              <a:ahLst/>
              <a:cxnLst/>
              <a:rect l="0" t="0" r="0" b="0"/>
              <a:pathLst>
                <a:path w="4856" h="4856" extrusionOk="0">
                  <a:moveTo>
                    <a:pt x="0" y="0"/>
                  </a:moveTo>
                  <a:lnTo>
                    <a:pt x="0" y="4855"/>
                  </a:lnTo>
                  <a:lnTo>
                    <a:pt x="4855" y="4855"/>
                  </a:lnTo>
                  <a:lnTo>
                    <a:pt x="4855"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09" name="Shape 3509"/>
            <p:cNvSpPr/>
            <p:nvPr/>
          </p:nvSpPr>
          <p:spPr>
            <a:xfrm rot="10800000">
              <a:off x="7244066" y="2659036"/>
              <a:ext cx="117867" cy="117892"/>
            </a:xfrm>
            <a:custGeom>
              <a:avLst/>
              <a:gdLst/>
              <a:ahLst/>
              <a:cxnLst/>
              <a:rect l="0" t="0" r="0" b="0"/>
              <a:pathLst>
                <a:path w="4856" h="4857" extrusionOk="0">
                  <a:moveTo>
                    <a:pt x="0" y="1"/>
                  </a:moveTo>
                  <a:lnTo>
                    <a:pt x="0" y="4856"/>
                  </a:lnTo>
                  <a:lnTo>
                    <a:pt x="4855" y="4856"/>
                  </a:lnTo>
                  <a:lnTo>
                    <a:pt x="4855"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10" name="Shape 3510"/>
            <p:cNvSpPr/>
            <p:nvPr/>
          </p:nvSpPr>
          <p:spPr>
            <a:xfrm rot="10800000">
              <a:off x="7244066" y="174818"/>
              <a:ext cx="117867" cy="117867"/>
            </a:xfrm>
            <a:custGeom>
              <a:avLst/>
              <a:gdLst/>
              <a:ahLst/>
              <a:cxnLst/>
              <a:rect l="0" t="0" r="0" b="0"/>
              <a:pathLst>
                <a:path w="4856" h="4856" extrusionOk="0">
                  <a:moveTo>
                    <a:pt x="0" y="0"/>
                  </a:moveTo>
                  <a:lnTo>
                    <a:pt x="0" y="4856"/>
                  </a:lnTo>
                  <a:lnTo>
                    <a:pt x="4855" y="4856"/>
                  </a:lnTo>
                  <a:lnTo>
                    <a:pt x="4855"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11" name="Shape 3511"/>
            <p:cNvSpPr/>
            <p:nvPr/>
          </p:nvSpPr>
          <p:spPr>
            <a:xfrm rot="10800000">
              <a:off x="6659535" y="4266482"/>
              <a:ext cx="117892" cy="117867"/>
            </a:xfrm>
            <a:custGeom>
              <a:avLst/>
              <a:gdLst/>
              <a:ahLst/>
              <a:cxnLst/>
              <a:rect l="0" t="0" r="0" b="0"/>
              <a:pathLst>
                <a:path w="4857" h="4856" extrusionOk="0">
                  <a:moveTo>
                    <a:pt x="1" y="0"/>
                  </a:moveTo>
                  <a:lnTo>
                    <a:pt x="1" y="4855"/>
                  </a:lnTo>
                  <a:lnTo>
                    <a:pt x="4856" y="4855"/>
                  </a:lnTo>
                  <a:lnTo>
                    <a:pt x="4856"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12" name="Shape 3512"/>
            <p:cNvSpPr/>
            <p:nvPr/>
          </p:nvSpPr>
          <p:spPr>
            <a:xfrm rot="10800000">
              <a:off x="7536331" y="4704867"/>
              <a:ext cx="117867" cy="117892"/>
            </a:xfrm>
            <a:custGeom>
              <a:avLst/>
              <a:gdLst/>
              <a:ahLst/>
              <a:cxnLst/>
              <a:rect l="0" t="0" r="0" b="0"/>
              <a:pathLst>
                <a:path w="4856" h="4857" extrusionOk="0">
                  <a:moveTo>
                    <a:pt x="0" y="1"/>
                  </a:moveTo>
                  <a:lnTo>
                    <a:pt x="0" y="4856"/>
                  </a:lnTo>
                  <a:lnTo>
                    <a:pt x="4855" y="4856"/>
                  </a:lnTo>
                  <a:lnTo>
                    <a:pt x="4855"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13" name="Shape 3513"/>
            <p:cNvSpPr/>
            <p:nvPr/>
          </p:nvSpPr>
          <p:spPr>
            <a:xfrm rot="10800000">
              <a:off x="7536331" y="4558747"/>
              <a:ext cx="117867" cy="117867"/>
            </a:xfrm>
            <a:custGeom>
              <a:avLst/>
              <a:gdLst/>
              <a:ahLst/>
              <a:cxnLst/>
              <a:rect l="0" t="0" r="0" b="0"/>
              <a:pathLst>
                <a:path w="4856" h="4856" extrusionOk="0">
                  <a:moveTo>
                    <a:pt x="0" y="0"/>
                  </a:moveTo>
                  <a:lnTo>
                    <a:pt x="0" y="4855"/>
                  </a:lnTo>
                  <a:lnTo>
                    <a:pt x="4855" y="4855"/>
                  </a:lnTo>
                  <a:lnTo>
                    <a:pt x="4855"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14" name="Shape 3514"/>
            <p:cNvSpPr/>
            <p:nvPr/>
          </p:nvSpPr>
          <p:spPr>
            <a:xfrm rot="10800000">
              <a:off x="7536331" y="4266482"/>
              <a:ext cx="117867" cy="117867"/>
            </a:xfrm>
            <a:custGeom>
              <a:avLst/>
              <a:gdLst/>
              <a:ahLst/>
              <a:cxnLst/>
              <a:rect l="0" t="0" r="0" b="0"/>
              <a:pathLst>
                <a:path w="4856" h="4856" extrusionOk="0">
                  <a:moveTo>
                    <a:pt x="0" y="0"/>
                  </a:moveTo>
                  <a:lnTo>
                    <a:pt x="0" y="4855"/>
                  </a:lnTo>
                  <a:lnTo>
                    <a:pt x="4855" y="4855"/>
                  </a:lnTo>
                  <a:lnTo>
                    <a:pt x="4855"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15" name="Shape 3515"/>
            <p:cNvSpPr/>
            <p:nvPr/>
          </p:nvSpPr>
          <p:spPr>
            <a:xfrm rot="10800000">
              <a:off x="7536331" y="3974217"/>
              <a:ext cx="117867" cy="117867"/>
            </a:xfrm>
            <a:custGeom>
              <a:avLst/>
              <a:gdLst/>
              <a:ahLst/>
              <a:cxnLst/>
              <a:rect l="0" t="0" r="0" b="0"/>
              <a:pathLst>
                <a:path w="4856" h="4856" extrusionOk="0">
                  <a:moveTo>
                    <a:pt x="0" y="0"/>
                  </a:moveTo>
                  <a:lnTo>
                    <a:pt x="0" y="4855"/>
                  </a:lnTo>
                  <a:lnTo>
                    <a:pt x="4855" y="4855"/>
                  </a:lnTo>
                  <a:lnTo>
                    <a:pt x="4855"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16" name="Shape 3516"/>
            <p:cNvSpPr/>
            <p:nvPr/>
          </p:nvSpPr>
          <p:spPr>
            <a:xfrm rot="10800000">
              <a:off x="7536331" y="3828096"/>
              <a:ext cx="117867" cy="117867"/>
            </a:xfrm>
            <a:custGeom>
              <a:avLst/>
              <a:gdLst/>
              <a:ahLst/>
              <a:cxnLst/>
              <a:rect l="0" t="0" r="0" b="0"/>
              <a:pathLst>
                <a:path w="4856" h="4856" extrusionOk="0">
                  <a:moveTo>
                    <a:pt x="0" y="0"/>
                  </a:moveTo>
                  <a:lnTo>
                    <a:pt x="0" y="4856"/>
                  </a:lnTo>
                  <a:lnTo>
                    <a:pt x="4855" y="4856"/>
                  </a:lnTo>
                  <a:lnTo>
                    <a:pt x="4855"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17" name="Shape 3517"/>
            <p:cNvSpPr/>
            <p:nvPr/>
          </p:nvSpPr>
          <p:spPr>
            <a:xfrm rot="10800000">
              <a:off x="7536331" y="3681951"/>
              <a:ext cx="117867" cy="117892"/>
            </a:xfrm>
            <a:custGeom>
              <a:avLst/>
              <a:gdLst/>
              <a:ahLst/>
              <a:cxnLst/>
              <a:rect l="0" t="0" r="0" b="0"/>
              <a:pathLst>
                <a:path w="4856" h="4857" extrusionOk="0">
                  <a:moveTo>
                    <a:pt x="0" y="1"/>
                  </a:moveTo>
                  <a:lnTo>
                    <a:pt x="0" y="4856"/>
                  </a:lnTo>
                  <a:lnTo>
                    <a:pt x="4855" y="4856"/>
                  </a:lnTo>
                  <a:lnTo>
                    <a:pt x="4855"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18" name="Shape 3518"/>
            <p:cNvSpPr/>
            <p:nvPr/>
          </p:nvSpPr>
          <p:spPr>
            <a:xfrm rot="10800000">
              <a:off x="7536331" y="3535831"/>
              <a:ext cx="117867" cy="117867"/>
            </a:xfrm>
            <a:custGeom>
              <a:avLst/>
              <a:gdLst/>
              <a:ahLst/>
              <a:cxnLst/>
              <a:rect l="0" t="0" r="0" b="0"/>
              <a:pathLst>
                <a:path w="4856" h="4856" extrusionOk="0">
                  <a:moveTo>
                    <a:pt x="0" y="0"/>
                  </a:moveTo>
                  <a:lnTo>
                    <a:pt x="0" y="4856"/>
                  </a:lnTo>
                  <a:lnTo>
                    <a:pt x="4855" y="4856"/>
                  </a:lnTo>
                  <a:lnTo>
                    <a:pt x="4855"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19" name="Shape 3519"/>
            <p:cNvSpPr/>
            <p:nvPr/>
          </p:nvSpPr>
          <p:spPr>
            <a:xfrm rot="10800000">
              <a:off x="7536331" y="3097445"/>
              <a:ext cx="117867" cy="117867"/>
            </a:xfrm>
            <a:custGeom>
              <a:avLst/>
              <a:gdLst/>
              <a:ahLst/>
              <a:cxnLst/>
              <a:rect l="0" t="0" r="0" b="0"/>
              <a:pathLst>
                <a:path w="4856" h="4856" extrusionOk="0">
                  <a:moveTo>
                    <a:pt x="0" y="1"/>
                  </a:moveTo>
                  <a:lnTo>
                    <a:pt x="0" y="4856"/>
                  </a:lnTo>
                  <a:lnTo>
                    <a:pt x="4855" y="4856"/>
                  </a:lnTo>
                  <a:lnTo>
                    <a:pt x="4855"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20" name="Shape 3520"/>
            <p:cNvSpPr/>
            <p:nvPr/>
          </p:nvSpPr>
          <p:spPr>
            <a:xfrm rot="10800000">
              <a:off x="7536331" y="2951301"/>
              <a:ext cx="117867" cy="117867"/>
            </a:xfrm>
            <a:custGeom>
              <a:avLst/>
              <a:gdLst/>
              <a:ahLst/>
              <a:cxnLst/>
              <a:rect l="0" t="0" r="0" b="0"/>
              <a:pathLst>
                <a:path w="4856" h="4856" extrusionOk="0">
                  <a:moveTo>
                    <a:pt x="0" y="0"/>
                  </a:moveTo>
                  <a:lnTo>
                    <a:pt x="0" y="4855"/>
                  </a:lnTo>
                  <a:lnTo>
                    <a:pt x="4855" y="4855"/>
                  </a:lnTo>
                  <a:lnTo>
                    <a:pt x="4855"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21" name="Shape 3521"/>
            <p:cNvSpPr/>
            <p:nvPr/>
          </p:nvSpPr>
          <p:spPr>
            <a:xfrm rot="10800000">
              <a:off x="7536331" y="2805180"/>
              <a:ext cx="117867" cy="117867"/>
            </a:xfrm>
            <a:custGeom>
              <a:avLst/>
              <a:gdLst/>
              <a:ahLst/>
              <a:cxnLst/>
              <a:rect l="0" t="0" r="0" b="0"/>
              <a:pathLst>
                <a:path w="4856" h="4856" extrusionOk="0">
                  <a:moveTo>
                    <a:pt x="0" y="1"/>
                  </a:moveTo>
                  <a:lnTo>
                    <a:pt x="0" y="4856"/>
                  </a:lnTo>
                  <a:lnTo>
                    <a:pt x="4855" y="4856"/>
                  </a:lnTo>
                  <a:lnTo>
                    <a:pt x="4855"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22" name="Shape 3522"/>
            <p:cNvSpPr/>
            <p:nvPr/>
          </p:nvSpPr>
          <p:spPr>
            <a:xfrm rot="10800000">
              <a:off x="7536331" y="2659036"/>
              <a:ext cx="117867" cy="117892"/>
            </a:xfrm>
            <a:custGeom>
              <a:avLst/>
              <a:gdLst/>
              <a:ahLst/>
              <a:cxnLst/>
              <a:rect l="0" t="0" r="0" b="0"/>
              <a:pathLst>
                <a:path w="4856" h="4857" extrusionOk="0">
                  <a:moveTo>
                    <a:pt x="0" y="1"/>
                  </a:moveTo>
                  <a:lnTo>
                    <a:pt x="0" y="4856"/>
                  </a:lnTo>
                  <a:lnTo>
                    <a:pt x="4855" y="4856"/>
                  </a:lnTo>
                  <a:lnTo>
                    <a:pt x="4855"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23" name="Shape 3523"/>
            <p:cNvSpPr/>
            <p:nvPr/>
          </p:nvSpPr>
          <p:spPr>
            <a:xfrm rot="10800000">
              <a:off x="7536331" y="2512915"/>
              <a:ext cx="117867" cy="117867"/>
            </a:xfrm>
            <a:custGeom>
              <a:avLst/>
              <a:gdLst/>
              <a:ahLst/>
              <a:cxnLst/>
              <a:rect l="0" t="0" r="0" b="0"/>
              <a:pathLst>
                <a:path w="4856" h="4856" extrusionOk="0">
                  <a:moveTo>
                    <a:pt x="0" y="0"/>
                  </a:moveTo>
                  <a:lnTo>
                    <a:pt x="0" y="4856"/>
                  </a:lnTo>
                  <a:lnTo>
                    <a:pt x="4855" y="4856"/>
                  </a:lnTo>
                  <a:lnTo>
                    <a:pt x="4855"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24" name="Shape 3524"/>
            <p:cNvSpPr/>
            <p:nvPr/>
          </p:nvSpPr>
          <p:spPr>
            <a:xfrm rot="10800000">
              <a:off x="7536331" y="2366770"/>
              <a:ext cx="117867" cy="117892"/>
            </a:xfrm>
            <a:custGeom>
              <a:avLst/>
              <a:gdLst/>
              <a:ahLst/>
              <a:cxnLst/>
              <a:rect l="0" t="0" r="0" b="0"/>
              <a:pathLst>
                <a:path w="4856" h="4857" extrusionOk="0">
                  <a:moveTo>
                    <a:pt x="0" y="1"/>
                  </a:moveTo>
                  <a:lnTo>
                    <a:pt x="0" y="4856"/>
                  </a:lnTo>
                  <a:lnTo>
                    <a:pt x="4855" y="4856"/>
                  </a:lnTo>
                  <a:lnTo>
                    <a:pt x="4855"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25" name="Shape 3525"/>
            <p:cNvSpPr/>
            <p:nvPr/>
          </p:nvSpPr>
          <p:spPr>
            <a:xfrm rot="10800000">
              <a:off x="7536331" y="2220650"/>
              <a:ext cx="117867" cy="117867"/>
            </a:xfrm>
            <a:custGeom>
              <a:avLst/>
              <a:gdLst/>
              <a:ahLst/>
              <a:cxnLst/>
              <a:rect l="0" t="0" r="0" b="0"/>
              <a:pathLst>
                <a:path w="4856" h="4856" extrusionOk="0">
                  <a:moveTo>
                    <a:pt x="0" y="0"/>
                  </a:moveTo>
                  <a:lnTo>
                    <a:pt x="0" y="4855"/>
                  </a:lnTo>
                  <a:lnTo>
                    <a:pt x="4855" y="4855"/>
                  </a:lnTo>
                  <a:lnTo>
                    <a:pt x="4855"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26" name="Shape 3526"/>
            <p:cNvSpPr/>
            <p:nvPr/>
          </p:nvSpPr>
          <p:spPr>
            <a:xfrm rot="10800000">
              <a:off x="7536331" y="2074529"/>
              <a:ext cx="117867" cy="117867"/>
            </a:xfrm>
            <a:custGeom>
              <a:avLst/>
              <a:gdLst/>
              <a:ahLst/>
              <a:cxnLst/>
              <a:rect l="0" t="0" r="0" b="0"/>
              <a:pathLst>
                <a:path w="4856" h="4856" extrusionOk="0">
                  <a:moveTo>
                    <a:pt x="0" y="1"/>
                  </a:moveTo>
                  <a:lnTo>
                    <a:pt x="0" y="4856"/>
                  </a:lnTo>
                  <a:lnTo>
                    <a:pt x="4855" y="4856"/>
                  </a:lnTo>
                  <a:lnTo>
                    <a:pt x="4855"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27" name="Shape 3527"/>
            <p:cNvSpPr/>
            <p:nvPr/>
          </p:nvSpPr>
          <p:spPr>
            <a:xfrm rot="10800000">
              <a:off x="7536331" y="1928385"/>
              <a:ext cx="117867" cy="117867"/>
            </a:xfrm>
            <a:custGeom>
              <a:avLst/>
              <a:gdLst/>
              <a:ahLst/>
              <a:cxnLst/>
              <a:rect l="0" t="0" r="0" b="0"/>
              <a:pathLst>
                <a:path w="4856" h="4856" extrusionOk="0">
                  <a:moveTo>
                    <a:pt x="0" y="0"/>
                  </a:moveTo>
                  <a:lnTo>
                    <a:pt x="0" y="4855"/>
                  </a:lnTo>
                  <a:lnTo>
                    <a:pt x="4855" y="4855"/>
                  </a:lnTo>
                  <a:lnTo>
                    <a:pt x="4855"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28" name="Shape 3528"/>
            <p:cNvSpPr/>
            <p:nvPr/>
          </p:nvSpPr>
          <p:spPr>
            <a:xfrm rot="10800000">
              <a:off x="7536331" y="1782264"/>
              <a:ext cx="117867" cy="117867"/>
            </a:xfrm>
            <a:custGeom>
              <a:avLst/>
              <a:gdLst/>
              <a:ahLst/>
              <a:cxnLst/>
              <a:rect l="0" t="0" r="0" b="0"/>
              <a:pathLst>
                <a:path w="4856" h="4856" extrusionOk="0">
                  <a:moveTo>
                    <a:pt x="0" y="1"/>
                  </a:moveTo>
                  <a:lnTo>
                    <a:pt x="0" y="4856"/>
                  </a:lnTo>
                  <a:lnTo>
                    <a:pt x="4855" y="4856"/>
                  </a:lnTo>
                  <a:lnTo>
                    <a:pt x="4855"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29" name="Shape 3529"/>
            <p:cNvSpPr/>
            <p:nvPr/>
          </p:nvSpPr>
          <p:spPr>
            <a:xfrm rot="10800000">
              <a:off x="7536331" y="1489999"/>
              <a:ext cx="117867" cy="117867"/>
            </a:xfrm>
            <a:custGeom>
              <a:avLst/>
              <a:gdLst/>
              <a:ahLst/>
              <a:cxnLst/>
              <a:rect l="0" t="0" r="0" b="0"/>
              <a:pathLst>
                <a:path w="4856" h="4856" extrusionOk="0">
                  <a:moveTo>
                    <a:pt x="0" y="0"/>
                  </a:moveTo>
                  <a:lnTo>
                    <a:pt x="0" y="4856"/>
                  </a:lnTo>
                  <a:lnTo>
                    <a:pt x="4855" y="4856"/>
                  </a:lnTo>
                  <a:lnTo>
                    <a:pt x="4855"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30" name="Shape 3530"/>
            <p:cNvSpPr/>
            <p:nvPr/>
          </p:nvSpPr>
          <p:spPr>
            <a:xfrm rot="10800000">
              <a:off x="7536331" y="1197734"/>
              <a:ext cx="117867" cy="117867"/>
            </a:xfrm>
            <a:custGeom>
              <a:avLst/>
              <a:gdLst/>
              <a:ahLst/>
              <a:cxnLst/>
              <a:rect l="0" t="0" r="0" b="0"/>
              <a:pathLst>
                <a:path w="4856" h="4856" extrusionOk="0">
                  <a:moveTo>
                    <a:pt x="0" y="0"/>
                  </a:moveTo>
                  <a:lnTo>
                    <a:pt x="0" y="4856"/>
                  </a:lnTo>
                  <a:lnTo>
                    <a:pt x="4855" y="4856"/>
                  </a:lnTo>
                  <a:lnTo>
                    <a:pt x="4855"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31" name="Shape 3531"/>
            <p:cNvSpPr/>
            <p:nvPr/>
          </p:nvSpPr>
          <p:spPr>
            <a:xfrm rot="10800000">
              <a:off x="7536331" y="1051613"/>
              <a:ext cx="117867" cy="117867"/>
            </a:xfrm>
            <a:custGeom>
              <a:avLst/>
              <a:gdLst/>
              <a:ahLst/>
              <a:cxnLst/>
              <a:rect l="0" t="0" r="0" b="0"/>
              <a:pathLst>
                <a:path w="4856" h="4856" extrusionOk="0">
                  <a:moveTo>
                    <a:pt x="0" y="1"/>
                  </a:moveTo>
                  <a:lnTo>
                    <a:pt x="0" y="4856"/>
                  </a:lnTo>
                  <a:lnTo>
                    <a:pt x="4855" y="4856"/>
                  </a:lnTo>
                  <a:lnTo>
                    <a:pt x="4855"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32" name="Shape 3532"/>
            <p:cNvSpPr/>
            <p:nvPr/>
          </p:nvSpPr>
          <p:spPr>
            <a:xfrm rot="10800000">
              <a:off x="7536331" y="905469"/>
              <a:ext cx="117867" cy="117867"/>
            </a:xfrm>
            <a:custGeom>
              <a:avLst/>
              <a:gdLst/>
              <a:ahLst/>
              <a:cxnLst/>
              <a:rect l="0" t="0" r="0" b="0"/>
              <a:pathLst>
                <a:path w="4856" h="4856" extrusionOk="0">
                  <a:moveTo>
                    <a:pt x="0" y="0"/>
                  </a:moveTo>
                  <a:lnTo>
                    <a:pt x="0" y="4855"/>
                  </a:lnTo>
                  <a:lnTo>
                    <a:pt x="4855" y="4855"/>
                  </a:lnTo>
                  <a:lnTo>
                    <a:pt x="4855"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33" name="Shape 3533"/>
            <p:cNvSpPr/>
            <p:nvPr/>
          </p:nvSpPr>
          <p:spPr>
            <a:xfrm rot="10800000">
              <a:off x="7536331" y="759348"/>
              <a:ext cx="117867" cy="117867"/>
            </a:xfrm>
            <a:custGeom>
              <a:avLst/>
              <a:gdLst/>
              <a:ahLst/>
              <a:cxnLst/>
              <a:rect l="0" t="0" r="0" b="0"/>
              <a:pathLst>
                <a:path w="4856" h="4856" extrusionOk="0">
                  <a:moveTo>
                    <a:pt x="0" y="1"/>
                  </a:moveTo>
                  <a:lnTo>
                    <a:pt x="0" y="4856"/>
                  </a:lnTo>
                  <a:lnTo>
                    <a:pt x="4855" y="4856"/>
                  </a:lnTo>
                  <a:lnTo>
                    <a:pt x="4855"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34" name="Shape 3534"/>
            <p:cNvSpPr/>
            <p:nvPr/>
          </p:nvSpPr>
          <p:spPr>
            <a:xfrm rot="10800000">
              <a:off x="7536331" y="467083"/>
              <a:ext cx="117867" cy="117867"/>
            </a:xfrm>
            <a:custGeom>
              <a:avLst/>
              <a:gdLst/>
              <a:ahLst/>
              <a:cxnLst/>
              <a:rect l="0" t="0" r="0" b="0"/>
              <a:pathLst>
                <a:path w="4856" h="4856" extrusionOk="0">
                  <a:moveTo>
                    <a:pt x="0" y="1"/>
                  </a:moveTo>
                  <a:lnTo>
                    <a:pt x="0" y="4856"/>
                  </a:lnTo>
                  <a:lnTo>
                    <a:pt x="4855" y="4856"/>
                  </a:lnTo>
                  <a:lnTo>
                    <a:pt x="4855"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35" name="Shape 3535"/>
            <p:cNvSpPr/>
            <p:nvPr/>
          </p:nvSpPr>
          <p:spPr>
            <a:xfrm rot="10800000">
              <a:off x="7536331" y="320938"/>
              <a:ext cx="117867" cy="117892"/>
            </a:xfrm>
            <a:custGeom>
              <a:avLst/>
              <a:gdLst/>
              <a:ahLst/>
              <a:cxnLst/>
              <a:rect l="0" t="0" r="0" b="0"/>
              <a:pathLst>
                <a:path w="4856" h="4857" extrusionOk="0">
                  <a:moveTo>
                    <a:pt x="0" y="1"/>
                  </a:moveTo>
                  <a:lnTo>
                    <a:pt x="0" y="4856"/>
                  </a:lnTo>
                  <a:lnTo>
                    <a:pt x="4855" y="4856"/>
                  </a:lnTo>
                  <a:lnTo>
                    <a:pt x="4855"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36" name="Shape 3536"/>
            <p:cNvSpPr/>
            <p:nvPr/>
          </p:nvSpPr>
          <p:spPr>
            <a:xfrm rot="10800000">
              <a:off x="7536331" y="174818"/>
              <a:ext cx="117867" cy="117867"/>
            </a:xfrm>
            <a:custGeom>
              <a:avLst/>
              <a:gdLst/>
              <a:ahLst/>
              <a:cxnLst/>
              <a:rect l="0" t="0" r="0" b="0"/>
              <a:pathLst>
                <a:path w="4856" h="4856" extrusionOk="0">
                  <a:moveTo>
                    <a:pt x="0" y="0"/>
                  </a:moveTo>
                  <a:lnTo>
                    <a:pt x="0" y="4856"/>
                  </a:lnTo>
                  <a:lnTo>
                    <a:pt x="4855" y="4856"/>
                  </a:lnTo>
                  <a:lnTo>
                    <a:pt x="4855"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37" name="Shape 3537"/>
            <p:cNvSpPr/>
            <p:nvPr/>
          </p:nvSpPr>
          <p:spPr>
            <a:xfrm rot="10800000">
              <a:off x="7536331" y="28698"/>
              <a:ext cx="117867" cy="117867"/>
            </a:xfrm>
            <a:custGeom>
              <a:avLst/>
              <a:gdLst/>
              <a:ahLst/>
              <a:cxnLst/>
              <a:rect l="0" t="0" r="0" b="0"/>
              <a:pathLst>
                <a:path w="4856" h="4856" extrusionOk="0">
                  <a:moveTo>
                    <a:pt x="0" y="1"/>
                  </a:moveTo>
                  <a:lnTo>
                    <a:pt x="0" y="4856"/>
                  </a:lnTo>
                  <a:lnTo>
                    <a:pt x="4855" y="4856"/>
                  </a:lnTo>
                  <a:lnTo>
                    <a:pt x="4855"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38" name="Shape 3538"/>
            <p:cNvSpPr/>
            <p:nvPr/>
          </p:nvSpPr>
          <p:spPr>
            <a:xfrm rot="10800000">
              <a:off x="7390210" y="4851012"/>
              <a:ext cx="117867" cy="117867"/>
            </a:xfrm>
            <a:custGeom>
              <a:avLst/>
              <a:gdLst/>
              <a:ahLst/>
              <a:cxnLst/>
              <a:rect l="0" t="0" r="0" b="0"/>
              <a:pathLst>
                <a:path w="4856" h="4856" extrusionOk="0">
                  <a:moveTo>
                    <a:pt x="1" y="0"/>
                  </a:moveTo>
                  <a:lnTo>
                    <a:pt x="1" y="4856"/>
                  </a:lnTo>
                  <a:lnTo>
                    <a:pt x="4856" y="4856"/>
                  </a:lnTo>
                  <a:lnTo>
                    <a:pt x="4856"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39" name="Shape 3539"/>
            <p:cNvSpPr/>
            <p:nvPr/>
          </p:nvSpPr>
          <p:spPr>
            <a:xfrm rot="10800000">
              <a:off x="7390210" y="4558747"/>
              <a:ext cx="117867" cy="117867"/>
            </a:xfrm>
            <a:custGeom>
              <a:avLst/>
              <a:gdLst/>
              <a:ahLst/>
              <a:cxnLst/>
              <a:rect l="0" t="0" r="0" b="0"/>
              <a:pathLst>
                <a:path w="4856" h="4856" extrusionOk="0">
                  <a:moveTo>
                    <a:pt x="1" y="0"/>
                  </a:moveTo>
                  <a:lnTo>
                    <a:pt x="1" y="4855"/>
                  </a:lnTo>
                  <a:lnTo>
                    <a:pt x="4856" y="4855"/>
                  </a:lnTo>
                  <a:lnTo>
                    <a:pt x="4856"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40" name="Shape 3540"/>
            <p:cNvSpPr/>
            <p:nvPr/>
          </p:nvSpPr>
          <p:spPr>
            <a:xfrm rot="10800000">
              <a:off x="7390210" y="4412627"/>
              <a:ext cx="117867" cy="117867"/>
            </a:xfrm>
            <a:custGeom>
              <a:avLst/>
              <a:gdLst/>
              <a:ahLst/>
              <a:cxnLst/>
              <a:rect l="0" t="0" r="0" b="0"/>
              <a:pathLst>
                <a:path w="4856" h="4856" extrusionOk="0">
                  <a:moveTo>
                    <a:pt x="1" y="1"/>
                  </a:moveTo>
                  <a:lnTo>
                    <a:pt x="1" y="4856"/>
                  </a:lnTo>
                  <a:lnTo>
                    <a:pt x="4856" y="4856"/>
                  </a:lnTo>
                  <a:lnTo>
                    <a:pt x="4856"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41" name="Shape 3541"/>
            <p:cNvSpPr/>
            <p:nvPr/>
          </p:nvSpPr>
          <p:spPr>
            <a:xfrm rot="10800000">
              <a:off x="7390210" y="4266482"/>
              <a:ext cx="117867" cy="117867"/>
            </a:xfrm>
            <a:custGeom>
              <a:avLst/>
              <a:gdLst/>
              <a:ahLst/>
              <a:cxnLst/>
              <a:rect l="0" t="0" r="0" b="0"/>
              <a:pathLst>
                <a:path w="4856" h="4856" extrusionOk="0">
                  <a:moveTo>
                    <a:pt x="1" y="0"/>
                  </a:moveTo>
                  <a:lnTo>
                    <a:pt x="1" y="4855"/>
                  </a:lnTo>
                  <a:lnTo>
                    <a:pt x="4856" y="4855"/>
                  </a:lnTo>
                  <a:lnTo>
                    <a:pt x="4856"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42" name="Shape 3542"/>
            <p:cNvSpPr/>
            <p:nvPr/>
          </p:nvSpPr>
          <p:spPr>
            <a:xfrm rot="10800000">
              <a:off x="7390210" y="4120361"/>
              <a:ext cx="117867" cy="117867"/>
            </a:xfrm>
            <a:custGeom>
              <a:avLst/>
              <a:gdLst/>
              <a:ahLst/>
              <a:cxnLst/>
              <a:rect l="0" t="0" r="0" b="0"/>
              <a:pathLst>
                <a:path w="4856" h="4856" extrusionOk="0">
                  <a:moveTo>
                    <a:pt x="1" y="1"/>
                  </a:moveTo>
                  <a:lnTo>
                    <a:pt x="1" y="4856"/>
                  </a:lnTo>
                  <a:lnTo>
                    <a:pt x="4856" y="4856"/>
                  </a:lnTo>
                  <a:lnTo>
                    <a:pt x="4856"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43" name="Shape 3543"/>
            <p:cNvSpPr/>
            <p:nvPr/>
          </p:nvSpPr>
          <p:spPr>
            <a:xfrm rot="10800000">
              <a:off x="7390210" y="3828096"/>
              <a:ext cx="117867" cy="117867"/>
            </a:xfrm>
            <a:custGeom>
              <a:avLst/>
              <a:gdLst/>
              <a:ahLst/>
              <a:cxnLst/>
              <a:rect l="0" t="0" r="0" b="0"/>
              <a:pathLst>
                <a:path w="4856" h="4856" extrusionOk="0">
                  <a:moveTo>
                    <a:pt x="1" y="0"/>
                  </a:moveTo>
                  <a:lnTo>
                    <a:pt x="1" y="4856"/>
                  </a:lnTo>
                  <a:lnTo>
                    <a:pt x="4856" y="4856"/>
                  </a:lnTo>
                  <a:lnTo>
                    <a:pt x="4856"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44" name="Shape 3544"/>
            <p:cNvSpPr/>
            <p:nvPr/>
          </p:nvSpPr>
          <p:spPr>
            <a:xfrm rot="10800000">
              <a:off x="7390210" y="3535831"/>
              <a:ext cx="117867" cy="117867"/>
            </a:xfrm>
            <a:custGeom>
              <a:avLst/>
              <a:gdLst/>
              <a:ahLst/>
              <a:cxnLst/>
              <a:rect l="0" t="0" r="0" b="0"/>
              <a:pathLst>
                <a:path w="4856" h="4856" extrusionOk="0">
                  <a:moveTo>
                    <a:pt x="1" y="0"/>
                  </a:moveTo>
                  <a:lnTo>
                    <a:pt x="1" y="4856"/>
                  </a:lnTo>
                  <a:lnTo>
                    <a:pt x="4856" y="4856"/>
                  </a:lnTo>
                  <a:lnTo>
                    <a:pt x="4856"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45" name="Shape 3545"/>
            <p:cNvSpPr/>
            <p:nvPr/>
          </p:nvSpPr>
          <p:spPr>
            <a:xfrm rot="10800000">
              <a:off x="7390210" y="3389711"/>
              <a:ext cx="117867" cy="117867"/>
            </a:xfrm>
            <a:custGeom>
              <a:avLst/>
              <a:gdLst/>
              <a:ahLst/>
              <a:cxnLst/>
              <a:rect l="0" t="0" r="0" b="0"/>
              <a:pathLst>
                <a:path w="4856" h="4856" extrusionOk="0">
                  <a:moveTo>
                    <a:pt x="1" y="1"/>
                  </a:moveTo>
                  <a:lnTo>
                    <a:pt x="1" y="4856"/>
                  </a:lnTo>
                  <a:lnTo>
                    <a:pt x="4856" y="4856"/>
                  </a:lnTo>
                  <a:lnTo>
                    <a:pt x="4856"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46" name="Shape 3546"/>
            <p:cNvSpPr/>
            <p:nvPr/>
          </p:nvSpPr>
          <p:spPr>
            <a:xfrm rot="10800000">
              <a:off x="7390210" y="3243566"/>
              <a:ext cx="117867" cy="117867"/>
            </a:xfrm>
            <a:custGeom>
              <a:avLst/>
              <a:gdLst/>
              <a:ahLst/>
              <a:cxnLst/>
              <a:rect l="0" t="0" r="0" b="0"/>
              <a:pathLst>
                <a:path w="4856" h="4856" extrusionOk="0">
                  <a:moveTo>
                    <a:pt x="1" y="0"/>
                  </a:moveTo>
                  <a:lnTo>
                    <a:pt x="1" y="4855"/>
                  </a:lnTo>
                  <a:lnTo>
                    <a:pt x="4856" y="4855"/>
                  </a:lnTo>
                  <a:lnTo>
                    <a:pt x="4856"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47" name="Shape 3547"/>
            <p:cNvSpPr/>
            <p:nvPr/>
          </p:nvSpPr>
          <p:spPr>
            <a:xfrm rot="10800000">
              <a:off x="7390210" y="2951301"/>
              <a:ext cx="117867" cy="117867"/>
            </a:xfrm>
            <a:custGeom>
              <a:avLst/>
              <a:gdLst/>
              <a:ahLst/>
              <a:cxnLst/>
              <a:rect l="0" t="0" r="0" b="0"/>
              <a:pathLst>
                <a:path w="4856" h="4856" extrusionOk="0">
                  <a:moveTo>
                    <a:pt x="1" y="0"/>
                  </a:moveTo>
                  <a:lnTo>
                    <a:pt x="1" y="4855"/>
                  </a:lnTo>
                  <a:lnTo>
                    <a:pt x="4856" y="4855"/>
                  </a:lnTo>
                  <a:lnTo>
                    <a:pt x="4856"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48" name="Shape 3548"/>
            <p:cNvSpPr/>
            <p:nvPr/>
          </p:nvSpPr>
          <p:spPr>
            <a:xfrm rot="10800000">
              <a:off x="7390210" y="2805180"/>
              <a:ext cx="117867" cy="117867"/>
            </a:xfrm>
            <a:custGeom>
              <a:avLst/>
              <a:gdLst/>
              <a:ahLst/>
              <a:cxnLst/>
              <a:rect l="0" t="0" r="0" b="0"/>
              <a:pathLst>
                <a:path w="4856" h="4856" extrusionOk="0">
                  <a:moveTo>
                    <a:pt x="1" y="1"/>
                  </a:moveTo>
                  <a:lnTo>
                    <a:pt x="1" y="4856"/>
                  </a:lnTo>
                  <a:lnTo>
                    <a:pt x="4856" y="4856"/>
                  </a:lnTo>
                  <a:lnTo>
                    <a:pt x="4856"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49" name="Shape 3549"/>
            <p:cNvSpPr/>
            <p:nvPr/>
          </p:nvSpPr>
          <p:spPr>
            <a:xfrm rot="10800000">
              <a:off x="7390210" y="2659036"/>
              <a:ext cx="117867" cy="117892"/>
            </a:xfrm>
            <a:custGeom>
              <a:avLst/>
              <a:gdLst/>
              <a:ahLst/>
              <a:cxnLst/>
              <a:rect l="0" t="0" r="0" b="0"/>
              <a:pathLst>
                <a:path w="4856" h="4857" extrusionOk="0">
                  <a:moveTo>
                    <a:pt x="1" y="1"/>
                  </a:moveTo>
                  <a:lnTo>
                    <a:pt x="1" y="4856"/>
                  </a:lnTo>
                  <a:lnTo>
                    <a:pt x="4856" y="4856"/>
                  </a:lnTo>
                  <a:lnTo>
                    <a:pt x="4856"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50" name="Shape 3550"/>
            <p:cNvSpPr/>
            <p:nvPr/>
          </p:nvSpPr>
          <p:spPr>
            <a:xfrm rot="10800000">
              <a:off x="7390210" y="2512915"/>
              <a:ext cx="117867" cy="117867"/>
            </a:xfrm>
            <a:custGeom>
              <a:avLst/>
              <a:gdLst/>
              <a:ahLst/>
              <a:cxnLst/>
              <a:rect l="0" t="0" r="0" b="0"/>
              <a:pathLst>
                <a:path w="4856" h="4856" extrusionOk="0">
                  <a:moveTo>
                    <a:pt x="1" y="0"/>
                  </a:moveTo>
                  <a:lnTo>
                    <a:pt x="1" y="4856"/>
                  </a:lnTo>
                  <a:lnTo>
                    <a:pt x="4856" y="4856"/>
                  </a:lnTo>
                  <a:lnTo>
                    <a:pt x="4856"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51" name="Shape 3551"/>
            <p:cNvSpPr/>
            <p:nvPr/>
          </p:nvSpPr>
          <p:spPr>
            <a:xfrm rot="10800000">
              <a:off x="7390210" y="2366770"/>
              <a:ext cx="117867" cy="117892"/>
            </a:xfrm>
            <a:custGeom>
              <a:avLst/>
              <a:gdLst/>
              <a:ahLst/>
              <a:cxnLst/>
              <a:rect l="0" t="0" r="0" b="0"/>
              <a:pathLst>
                <a:path w="4856" h="4857" extrusionOk="0">
                  <a:moveTo>
                    <a:pt x="1" y="1"/>
                  </a:moveTo>
                  <a:lnTo>
                    <a:pt x="1" y="4856"/>
                  </a:lnTo>
                  <a:lnTo>
                    <a:pt x="4856" y="4856"/>
                  </a:lnTo>
                  <a:lnTo>
                    <a:pt x="4856"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52" name="Shape 3552"/>
            <p:cNvSpPr/>
            <p:nvPr/>
          </p:nvSpPr>
          <p:spPr>
            <a:xfrm rot="10800000">
              <a:off x="7390210" y="2220650"/>
              <a:ext cx="117867" cy="117867"/>
            </a:xfrm>
            <a:custGeom>
              <a:avLst/>
              <a:gdLst/>
              <a:ahLst/>
              <a:cxnLst/>
              <a:rect l="0" t="0" r="0" b="0"/>
              <a:pathLst>
                <a:path w="4856" h="4856" extrusionOk="0">
                  <a:moveTo>
                    <a:pt x="1" y="0"/>
                  </a:moveTo>
                  <a:lnTo>
                    <a:pt x="1" y="4855"/>
                  </a:lnTo>
                  <a:lnTo>
                    <a:pt x="4856" y="4855"/>
                  </a:lnTo>
                  <a:lnTo>
                    <a:pt x="4856"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53" name="Shape 3553"/>
            <p:cNvSpPr/>
            <p:nvPr/>
          </p:nvSpPr>
          <p:spPr>
            <a:xfrm rot="10800000">
              <a:off x="7390210" y="2074529"/>
              <a:ext cx="117867" cy="117867"/>
            </a:xfrm>
            <a:custGeom>
              <a:avLst/>
              <a:gdLst/>
              <a:ahLst/>
              <a:cxnLst/>
              <a:rect l="0" t="0" r="0" b="0"/>
              <a:pathLst>
                <a:path w="4856" h="4856" extrusionOk="0">
                  <a:moveTo>
                    <a:pt x="1" y="1"/>
                  </a:moveTo>
                  <a:lnTo>
                    <a:pt x="1" y="4856"/>
                  </a:lnTo>
                  <a:lnTo>
                    <a:pt x="4856" y="4856"/>
                  </a:lnTo>
                  <a:lnTo>
                    <a:pt x="4856"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54" name="Shape 3554"/>
            <p:cNvSpPr/>
            <p:nvPr/>
          </p:nvSpPr>
          <p:spPr>
            <a:xfrm rot="10800000">
              <a:off x="7390210" y="1782264"/>
              <a:ext cx="117867" cy="117867"/>
            </a:xfrm>
            <a:custGeom>
              <a:avLst/>
              <a:gdLst/>
              <a:ahLst/>
              <a:cxnLst/>
              <a:rect l="0" t="0" r="0" b="0"/>
              <a:pathLst>
                <a:path w="4856" h="4856" extrusionOk="0">
                  <a:moveTo>
                    <a:pt x="1" y="1"/>
                  </a:moveTo>
                  <a:lnTo>
                    <a:pt x="1" y="4856"/>
                  </a:lnTo>
                  <a:lnTo>
                    <a:pt x="4856" y="4856"/>
                  </a:lnTo>
                  <a:lnTo>
                    <a:pt x="4856"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55" name="Shape 3555"/>
            <p:cNvSpPr/>
            <p:nvPr/>
          </p:nvSpPr>
          <p:spPr>
            <a:xfrm rot="10800000">
              <a:off x="7390210" y="1489999"/>
              <a:ext cx="117867" cy="117867"/>
            </a:xfrm>
            <a:custGeom>
              <a:avLst/>
              <a:gdLst/>
              <a:ahLst/>
              <a:cxnLst/>
              <a:rect l="0" t="0" r="0" b="0"/>
              <a:pathLst>
                <a:path w="4856" h="4856" extrusionOk="0">
                  <a:moveTo>
                    <a:pt x="1" y="0"/>
                  </a:moveTo>
                  <a:lnTo>
                    <a:pt x="1" y="4856"/>
                  </a:lnTo>
                  <a:lnTo>
                    <a:pt x="4856" y="4856"/>
                  </a:lnTo>
                  <a:lnTo>
                    <a:pt x="4856"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56" name="Shape 3556"/>
            <p:cNvSpPr/>
            <p:nvPr/>
          </p:nvSpPr>
          <p:spPr>
            <a:xfrm rot="10800000">
              <a:off x="7390210" y="1343854"/>
              <a:ext cx="117867" cy="117892"/>
            </a:xfrm>
            <a:custGeom>
              <a:avLst/>
              <a:gdLst/>
              <a:ahLst/>
              <a:cxnLst/>
              <a:rect l="0" t="0" r="0" b="0"/>
              <a:pathLst>
                <a:path w="4856" h="4857" extrusionOk="0">
                  <a:moveTo>
                    <a:pt x="1" y="1"/>
                  </a:moveTo>
                  <a:lnTo>
                    <a:pt x="1" y="4856"/>
                  </a:lnTo>
                  <a:lnTo>
                    <a:pt x="4856" y="4856"/>
                  </a:lnTo>
                  <a:lnTo>
                    <a:pt x="4856"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57" name="Shape 3557"/>
            <p:cNvSpPr/>
            <p:nvPr/>
          </p:nvSpPr>
          <p:spPr>
            <a:xfrm rot="10800000">
              <a:off x="7390210" y="1197734"/>
              <a:ext cx="117867" cy="117867"/>
            </a:xfrm>
            <a:custGeom>
              <a:avLst/>
              <a:gdLst/>
              <a:ahLst/>
              <a:cxnLst/>
              <a:rect l="0" t="0" r="0" b="0"/>
              <a:pathLst>
                <a:path w="4856" h="4856" extrusionOk="0">
                  <a:moveTo>
                    <a:pt x="1" y="0"/>
                  </a:moveTo>
                  <a:lnTo>
                    <a:pt x="1" y="4856"/>
                  </a:lnTo>
                  <a:lnTo>
                    <a:pt x="4856" y="4856"/>
                  </a:lnTo>
                  <a:lnTo>
                    <a:pt x="4856"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58" name="Shape 3558"/>
            <p:cNvSpPr/>
            <p:nvPr/>
          </p:nvSpPr>
          <p:spPr>
            <a:xfrm rot="10800000">
              <a:off x="7390210" y="1051613"/>
              <a:ext cx="117867" cy="117867"/>
            </a:xfrm>
            <a:custGeom>
              <a:avLst/>
              <a:gdLst/>
              <a:ahLst/>
              <a:cxnLst/>
              <a:rect l="0" t="0" r="0" b="0"/>
              <a:pathLst>
                <a:path w="4856" h="4856" extrusionOk="0">
                  <a:moveTo>
                    <a:pt x="1" y="1"/>
                  </a:moveTo>
                  <a:lnTo>
                    <a:pt x="1" y="4856"/>
                  </a:lnTo>
                  <a:lnTo>
                    <a:pt x="4856" y="4856"/>
                  </a:lnTo>
                  <a:lnTo>
                    <a:pt x="4856"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59" name="Shape 3559"/>
            <p:cNvSpPr/>
            <p:nvPr/>
          </p:nvSpPr>
          <p:spPr>
            <a:xfrm rot="10800000">
              <a:off x="7390210" y="759348"/>
              <a:ext cx="117867" cy="117867"/>
            </a:xfrm>
            <a:custGeom>
              <a:avLst/>
              <a:gdLst/>
              <a:ahLst/>
              <a:cxnLst/>
              <a:rect l="0" t="0" r="0" b="0"/>
              <a:pathLst>
                <a:path w="4856" h="4856" extrusionOk="0">
                  <a:moveTo>
                    <a:pt x="1" y="1"/>
                  </a:moveTo>
                  <a:lnTo>
                    <a:pt x="1" y="4856"/>
                  </a:lnTo>
                  <a:lnTo>
                    <a:pt x="4856" y="4856"/>
                  </a:lnTo>
                  <a:lnTo>
                    <a:pt x="4856"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60" name="Shape 3560"/>
            <p:cNvSpPr/>
            <p:nvPr/>
          </p:nvSpPr>
          <p:spPr>
            <a:xfrm rot="10800000">
              <a:off x="7390210" y="613204"/>
              <a:ext cx="117867" cy="117867"/>
            </a:xfrm>
            <a:custGeom>
              <a:avLst/>
              <a:gdLst/>
              <a:ahLst/>
              <a:cxnLst/>
              <a:rect l="0" t="0" r="0" b="0"/>
              <a:pathLst>
                <a:path w="4856" h="4856" extrusionOk="0">
                  <a:moveTo>
                    <a:pt x="1" y="0"/>
                  </a:moveTo>
                  <a:lnTo>
                    <a:pt x="1" y="4855"/>
                  </a:lnTo>
                  <a:lnTo>
                    <a:pt x="4856" y="4855"/>
                  </a:lnTo>
                  <a:lnTo>
                    <a:pt x="4856"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61" name="Shape 3561"/>
            <p:cNvSpPr/>
            <p:nvPr/>
          </p:nvSpPr>
          <p:spPr>
            <a:xfrm rot="10800000">
              <a:off x="7390210" y="320938"/>
              <a:ext cx="117867" cy="117892"/>
            </a:xfrm>
            <a:custGeom>
              <a:avLst/>
              <a:gdLst/>
              <a:ahLst/>
              <a:cxnLst/>
              <a:rect l="0" t="0" r="0" b="0"/>
              <a:pathLst>
                <a:path w="4856" h="4857" extrusionOk="0">
                  <a:moveTo>
                    <a:pt x="1" y="1"/>
                  </a:moveTo>
                  <a:lnTo>
                    <a:pt x="1" y="4856"/>
                  </a:lnTo>
                  <a:lnTo>
                    <a:pt x="4856" y="4856"/>
                  </a:lnTo>
                  <a:lnTo>
                    <a:pt x="4856"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62" name="Shape 3562"/>
            <p:cNvSpPr/>
            <p:nvPr/>
          </p:nvSpPr>
          <p:spPr>
            <a:xfrm rot="10800000">
              <a:off x="7390210" y="28698"/>
              <a:ext cx="117867" cy="117867"/>
            </a:xfrm>
            <a:custGeom>
              <a:avLst/>
              <a:gdLst/>
              <a:ahLst/>
              <a:cxnLst/>
              <a:rect l="0" t="0" r="0" b="0"/>
              <a:pathLst>
                <a:path w="4856" h="4856" extrusionOk="0">
                  <a:moveTo>
                    <a:pt x="1" y="1"/>
                  </a:moveTo>
                  <a:lnTo>
                    <a:pt x="1" y="4856"/>
                  </a:lnTo>
                  <a:lnTo>
                    <a:pt x="4856" y="4856"/>
                  </a:lnTo>
                  <a:lnTo>
                    <a:pt x="4856"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63" name="Shape 3563"/>
            <p:cNvSpPr/>
            <p:nvPr/>
          </p:nvSpPr>
          <p:spPr>
            <a:xfrm rot="10800000">
              <a:off x="7244066" y="4704867"/>
              <a:ext cx="117867" cy="117892"/>
            </a:xfrm>
            <a:custGeom>
              <a:avLst/>
              <a:gdLst/>
              <a:ahLst/>
              <a:cxnLst/>
              <a:rect l="0" t="0" r="0" b="0"/>
              <a:pathLst>
                <a:path w="4856" h="4857" extrusionOk="0">
                  <a:moveTo>
                    <a:pt x="0" y="1"/>
                  </a:moveTo>
                  <a:lnTo>
                    <a:pt x="0" y="4856"/>
                  </a:lnTo>
                  <a:lnTo>
                    <a:pt x="4855" y="4856"/>
                  </a:lnTo>
                  <a:lnTo>
                    <a:pt x="4855"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64" name="Shape 3564"/>
            <p:cNvSpPr/>
            <p:nvPr/>
          </p:nvSpPr>
          <p:spPr>
            <a:xfrm rot="10800000">
              <a:off x="7244066" y="4266482"/>
              <a:ext cx="117867" cy="117867"/>
            </a:xfrm>
            <a:custGeom>
              <a:avLst/>
              <a:gdLst/>
              <a:ahLst/>
              <a:cxnLst/>
              <a:rect l="0" t="0" r="0" b="0"/>
              <a:pathLst>
                <a:path w="4856" h="4856" extrusionOk="0">
                  <a:moveTo>
                    <a:pt x="0" y="0"/>
                  </a:moveTo>
                  <a:lnTo>
                    <a:pt x="0" y="4855"/>
                  </a:lnTo>
                  <a:lnTo>
                    <a:pt x="4855" y="4855"/>
                  </a:lnTo>
                  <a:lnTo>
                    <a:pt x="4855"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65" name="Shape 3565"/>
            <p:cNvSpPr/>
            <p:nvPr/>
          </p:nvSpPr>
          <p:spPr>
            <a:xfrm rot="10800000">
              <a:off x="7244066" y="4120361"/>
              <a:ext cx="117867" cy="117867"/>
            </a:xfrm>
            <a:custGeom>
              <a:avLst/>
              <a:gdLst/>
              <a:ahLst/>
              <a:cxnLst/>
              <a:rect l="0" t="0" r="0" b="0"/>
              <a:pathLst>
                <a:path w="4856" h="4856" extrusionOk="0">
                  <a:moveTo>
                    <a:pt x="0" y="1"/>
                  </a:moveTo>
                  <a:lnTo>
                    <a:pt x="0" y="4856"/>
                  </a:lnTo>
                  <a:lnTo>
                    <a:pt x="4855" y="4856"/>
                  </a:lnTo>
                  <a:lnTo>
                    <a:pt x="4855"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66" name="Shape 3566"/>
            <p:cNvSpPr/>
            <p:nvPr/>
          </p:nvSpPr>
          <p:spPr>
            <a:xfrm rot="10800000">
              <a:off x="7244066" y="3974217"/>
              <a:ext cx="117867" cy="117867"/>
            </a:xfrm>
            <a:custGeom>
              <a:avLst/>
              <a:gdLst/>
              <a:ahLst/>
              <a:cxnLst/>
              <a:rect l="0" t="0" r="0" b="0"/>
              <a:pathLst>
                <a:path w="4856" h="4856" extrusionOk="0">
                  <a:moveTo>
                    <a:pt x="0" y="0"/>
                  </a:moveTo>
                  <a:lnTo>
                    <a:pt x="0" y="4855"/>
                  </a:lnTo>
                  <a:lnTo>
                    <a:pt x="4855" y="4855"/>
                  </a:lnTo>
                  <a:lnTo>
                    <a:pt x="4855"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67" name="Shape 3567"/>
            <p:cNvSpPr/>
            <p:nvPr/>
          </p:nvSpPr>
          <p:spPr>
            <a:xfrm rot="10800000">
              <a:off x="7244066" y="3681951"/>
              <a:ext cx="117867" cy="117892"/>
            </a:xfrm>
            <a:custGeom>
              <a:avLst/>
              <a:gdLst/>
              <a:ahLst/>
              <a:cxnLst/>
              <a:rect l="0" t="0" r="0" b="0"/>
              <a:pathLst>
                <a:path w="4856" h="4857" extrusionOk="0">
                  <a:moveTo>
                    <a:pt x="0" y="1"/>
                  </a:moveTo>
                  <a:lnTo>
                    <a:pt x="0" y="4856"/>
                  </a:lnTo>
                  <a:lnTo>
                    <a:pt x="4855" y="4856"/>
                  </a:lnTo>
                  <a:lnTo>
                    <a:pt x="4855"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68" name="Shape 3568"/>
            <p:cNvSpPr/>
            <p:nvPr/>
          </p:nvSpPr>
          <p:spPr>
            <a:xfrm rot="10800000">
              <a:off x="7244066" y="3389711"/>
              <a:ext cx="117867" cy="117867"/>
            </a:xfrm>
            <a:custGeom>
              <a:avLst/>
              <a:gdLst/>
              <a:ahLst/>
              <a:cxnLst/>
              <a:rect l="0" t="0" r="0" b="0"/>
              <a:pathLst>
                <a:path w="4856" h="4856" extrusionOk="0">
                  <a:moveTo>
                    <a:pt x="0" y="1"/>
                  </a:moveTo>
                  <a:lnTo>
                    <a:pt x="0" y="4856"/>
                  </a:lnTo>
                  <a:lnTo>
                    <a:pt x="4855" y="4856"/>
                  </a:lnTo>
                  <a:lnTo>
                    <a:pt x="4855"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69" name="Shape 3569"/>
            <p:cNvSpPr/>
            <p:nvPr/>
          </p:nvSpPr>
          <p:spPr>
            <a:xfrm rot="10800000">
              <a:off x="7244066" y="3243566"/>
              <a:ext cx="117867" cy="117867"/>
            </a:xfrm>
            <a:custGeom>
              <a:avLst/>
              <a:gdLst/>
              <a:ahLst/>
              <a:cxnLst/>
              <a:rect l="0" t="0" r="0" b="0"/>
              <a:pathLst>
                <a:path w="4856" h="4856" extrusionOk="0">
                  <a:moveTo>
                    <a:pt x="0" y="0"/>
                  </a:moveTo>
                  <a:lnTo>
                    <a:pt x="0" y="4855"/>
                  </a:lnTo>
                  <a:lnTo>
                    <a:pt x="4855" y="4855"/>
                  </a:lnTo>
                  <a:lnTo>
                    <a:pt x="4855"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70" name="Shape 3570"/>
            <p:cNvSpPr/>
            <p:nvPr/>
          </p:nvSpPr>
          <p:spPr>
            <a:xfrm rot="10800000">
              <a:off x="7244066" y="3097445"/>
              <a:ext cx="117867" cy="117867"/>
            </a:xfrm>
            <a:custGeom>
              <a:avLst/>
              <a:gdLst/>
              <a:ahLst/>
              <a:cxnLst/>
              <a:rect l="0" t="0" r="0" b="0"/>
              <a:pathLst>
                <a:path w="4856" h="4856" extrusionOk="0">
                  <a:moveTo>
                    <a:pt x="0" y="1"/>
                  </a:moveTo>
                  <a:lnTo>
                    <a:pt x="0" y="4856"/>
                  </a:lnTo>
                  <a:lnTo>
                    <a:pt x="4855" y="4856"/>
                  </a:lnTo>
                  <a:lnTo>
                    <a:pt x="4855"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71" name="Shape 3571"/>
            <p:cNvSpPr/>
            <p:nvPr/>
          </p:nvSpPr>
          <p:spPr>
            <a:xfrm rot="10800000">
              <a:off x="7244066" y="2805180"/>
              <a:ext cx="117867" cy="117867"/>
            </a:xfrm>
            <a:custGeom>
              <a:avLst/>
              <a:gdLst/>
              <a:ahLst/>
              <a:cxnLst/>
              <a:rect l="0" t="0" r="0" b="0"/>
              <a:pathLst>
                <a:path w="4856" h="4856" extrusionOk="0">
                  <a:moveTo>
                    <a:pt x="0" y="1"/>
                  </a:moveTo>
                  <a:lnTo>
                    <a:pt x="0" y="4856"/>
                  </a:lnTo>
                  <a:lnTo>
                    <a:pt x="4855" y="4856"/>
                  </a:lnTo>
                  <a:lnTo>
                    <a:pt x="4855"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72" name="Shape 3572"/>
            <p:cNvSpPr/>
            <p:nvPr/>
          </p:nvSpPr>
          <p:spPr>
            <a:xfrm rot="10800000">
              <a:off x="7244066" y="2512915"/>
              <a:ext cx="117867" cy="117867"/>
            </a:xfrm>
            <a:custGeom>
              <a:avLst/>
              <a:gdLst/>
              <a:ahLst/>
              <a:cxnLst/>
              <a:rect l="0" t="0" r="0" b="0"/>
              <a:pathLst>
                <a:path w="4856" h="4856" extrusionOk="0">
                  <a:moveTo>
                    <a:pt x="0" y="0"/>
                  </a:moveTo>
                  <a:lnTo>
                    <a:pt x="0" y="4856"/>
                  </a:lnTo>
                  <a:lnTo>
                    <a:pt x="4855" y="4856"/>
                  </a:lnTo>
                  <a:lnTo>
                    <a:pt x="4855"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73" name="Shape 3573"/>
            <p:cNvSpPr/>
            <p:nvPr/>
          </p:nvSpPr>
          <p:spPr>
            <a:xfrm rot="10800000">
              <a:off x="7244066" y="2220650"/>
              <a:ext cx="117867" cy="117867"/>
            </a:xfrm>
            <a:custGeom>
              <a:avLst/>
              <a:gdLst/>
              <a:ahLst/>
              <a:cxnLst/>
              <a:rect l="0" t="0" r="0" b="0"/>
              <a:pathLst>
                <a:path w="4856" h="4856" extrusionOk="0">
                  <a:moveTo>
                    <a:pt x="0" y="0"/>
                  </a:moveTo>
                  <a:lnTo>
                    <a:pt x="0" y="4855"/>
                  </a:lnTo>
                  <a:lnTo>
                    <a:pt x="4855" y="4855"/>
                  </a:lnTo>
                  <a:lnTo>
                    <a:pt x="4855"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74" name="Shape 3574"/>
            <p:cNvSpPr/>
            <p:nvPr/>
          </p:nvSpPr>
          <p:spPr>
            <a:xfrm rot="10800000">
              <a:off x="7244066" y="1928385"/>
              <a:ext cx="117867" cy="117867"/>
            </a:xfrm>
            <a:custGeom>
              <a:avLst/>
              <a:gdLst/>
              <a:ahLst/>
              <a:cxnLst/>
              <a:rect l="0" t="0" r="0" b="0"/>
              <a:pathLst>
                <a:path w="4856" h="4856" extrusionOk="0">
                  <a:moveTo>
                    <a:pt x="0" y="0"/>
                  </a:moveTo>
                  <a:lnTo>
                    <a:pt x="0" y="4855"/>
                  </a:lnTo>
                  <a:lnTo>
                    <a:pt x="4855" y="4855"/>
                  </a:lnTo>
                  <a:lnTo>
                    <a:pt x="4855"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75" name="Shape 3575"/>
            <p:cNvSpPr/>
            <p:nvPr/>
          </p:nvSpPr>
          <p:spPr>
            <a:xfrm rot="10800000">
              <a:off x="7244066" y="1782264"/>
              <a:ext cx="117867" cy="117867"/>
            </a:xfrm>
            <a:custGeom>
              <a:avLst/>
              <a:gdLst/>
              <a:ahLst/>
              <a:cxnLst/>
              <a:rect l="0" t="0" r="0" b="0"/>
              <a:pathLst>
                <a:path w="4856" h="4856" extrusionOk="0">
                  <a:moveTo>
                    <a:pt x="0" y="1"/>
                  </a:moveTo>
                  <a:lnTo>
                    <a:pt x="0" y="4856"/>
                  </a:lnTo>
                  <a:lnTo>
                    <a:pt x="4855" y="4856"/>
                  </a:lnTo>
                  <a:lnTo>
                    <a:pt x="4855"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76" name="Shape 3576"/>
            <p:cNvSpPr/>
            <p:nvPr/>
          </p:nvSpPr>
          <p:spPr>
            <a:xfrm rot="10800000">
              <a:off x="7244066" y="1343854"/>
              <a:ext cx="117867" cy="117892"/>
            </a:xfrm>
            <a:custGeom>
              <a:avLst/>
              <a:gdLst/>
              <a:ahLst/>
              <a:cxnLst/>
              <a:rect l="0" t="0" r="0" b="0"/>
              <a:pathLst>
                <a:path w="4856" h="4857" extrusionOk="0">
                  <a:moveTo>
                    <a:pt x="0" y="1"/>
                  </a:moveTo>
                  <a:lnTo>
                    <a:pt x="0" y="4856"/>
                  </a:lnTo>
                  <a:lnTo>
                    <a:pt x="4855" y="4856"/>
                  </a:lnTo>
                  <a:lnTo>
                    <a:pt x="4855"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77" name="Shape 3577"/>
            <p:cNvSpPr/>
            <p:nvPr/>
          </p:nvSpPr>
          <p:spPr>
            <a:xfrm rot="10800000">
              <a:off x="7244066" y="1197734"/>
              <a:ext cx="117867" cy="117867"/>
            </a:xfrm>
            <a:custGeom>
              <a:avLst/>
              <a:gdLst/>
              <a:ahLst/>
              <a:cxnLst/>
              <a:rect l="0" t="0" r="0" b="0"/>
              <a:pathLst>
                <a:path w="4856" h="4856" extrusionOk="0">
                  <a:moveTo>
                    <a:pt x="0" y="0"/>
                  </a:moveTo>
                  <a:lnTo>
                    <a:pt x="0" y="4856"/>
                  </a:lnTo>
                  <a:lnTo>
                    <a:pt x="4855" y="4856"/>
                  </a:lnTo>
                  <a:lnTo>
                    <a:pt x="4855"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78" name="Shape 3578"/>
            <p:cNvSpPr/>
            <p:nvPr/>
          </p:nvSpPr>
          <p:spPr>
            <a:xfrm rot="10800000">
              <a:off x="7244066" y="1051613"/>
              <a:ext cx="117867" cy="117867"/>
            </a:xfrm>
            <a:custGeom>
              <a:avLst/>
              <a:gdLst/>
              <a:ahLst/>
              <a:cxnLst/>
              <a:rect l="0" t="0" r="0" b="0"/>
              <a:pathLst>
                <a:path w="4856" h="4856" extrusionOk="0">
                  <a:moveTo>
                    <a:pt x="0" y="1"/>
                  </a:moveTo>
                  <a:lnTo>
                    <a:pt x="0" y="4856"/>
                  </a:lnTo>
                  <a:lnTo>
                    <a:pt x="4855" y="4856"/>
                  </a:lnTo>
                  <a:lnTo>
                    <a:pt x="4855"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79" name="Shape 3579"/>
            <p:cNvSpPr/>
            <p:nvPr/>
          </p:nvSpPr>
          <p:spPr>
            <a:xfrm rot="10800000">
              <a:off x="7244066" y="905469"/>
              <a:ext cx="117867" cy="117867"/>
            </a:xfrm>
            <a:custGeom>
              <a:avLst/>
              <a:gdLst/>
              <a:ahLst/>
              <a:cxnLst/>
              <a:rect l="0" t="0" r="0" b="0"/>
              <a:pathLst>
                <a:path w="4856" h="4856" extrusionOk="0">
                  <a:moveTo>
                    <a:pt x="0" y="0"/>
                  </a:moveTo>
                  <a:lnTo>
                    <a:pt x="0" y="4855"/>
                  </a:lnTo>
                  <a:lnTo>
                    <a:pt x="4855" y="4855"/>
                  </a:lnTo>
                  <a:lnTo>
                    <a:pt x="4855"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80" name="Shape 3580"/>
            <p:cNvSpPr/>
            <p:nvPr/>
          </p:nvSpPr>
          <p:spPr>
            <a:xfrm rot="10800000">
              <a:off x="7244066" y="759348"/>
              <a:ext cx="117867" cy="117867"/>
            </a:xfrm>
            <a:custGeom>
              <a:avLst/>
              <a:gdLst/>
              <a:ahLst/>
              <a:cxnLst/>
              <a:rect l="0" t="0" r="0" b="0"/>
              <a:pathLst>
                <a:path w="4856" h="4856" extrusionOk="0">
                  <a:moveTo>
                    <a:pt x="0" y="1"/>
                  </a:moveTo>
                  <a:lnTo>
                    <a:pt x="0" y="4856"/>
                  </a:lnTo>
                  <a:lnTo>
                    <a:pt x="4855" y="4856"/>
                  </a:lnTo>
                  <a:lnTo>
                    <a:pt x="4855"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81" name="Shape 3581"/>
            <p:cNvSpPr/>
            <p:nvPr/>
          </p:nvSpPr>
          <p:spPr>
            <a:xfrm rot="10800000">
              <a:off x="7244066" y="467083"/>
              <a:ext cx="117867" cy="117867"/>
            </a:xfrm>
            <a:custGeom>
              <a:avLst/>
              <a:gdLst/>
              <a:ahLst/>
              <a:cxnLst/>
              <a:rect l="0" t="0" r="0" b="0"/>
              <a:pathLst>
                <a:path w="4856" h="4856" extrusionOk="0">
                  <a:moveTo>
                    <a:pt x="0" y="1"/>
                  </a:moveTo>
                  <a:lnTo>
                    <a:pt x="0" y="4856"/>
                  </a:lnTo>
                  <a:lnTo>
                    <a:pt x="4855" y="4856"/>
                  </a:lnTo>
                  <a:lnTo>
                    <a:pt x="4855"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82" name="Shape 3582"/>
            <p:cNvSpPr/>
            <p:nvPr/>
          </p:nvSpPr>
          <p:spPr>
            <a:xfrm rot="10800000">
              <a:off x="7244066" y="320938"/>
              <a:ext cx="117867" cy="117892"/>
            </a:xfrm>
            <a:custGeom>
              <a:avLst/>
              <a:gdLst/>
              <a:ahLst/>
              <a:cxnLst/>
              <a:rect l="0" t="0" r="0" b="0"/>
              <a:pathLst>
                <a:path w="4856" h="4857" extrusionOk="0">
                  <a:moveTo>
                    <a:pt x="0" y="1"/>
                  </a:moveTo>
                  <a:lnTo>
                    <a:pt x="0" y="4856"/>
                  </a:lnTo>
                  <a:lnTo>
                    <a:pt x="4855" y="4856"/>
                  </a:lnTo>
                  <a:lnTo>
                    <a:pt x="4855"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83" name="Shape 3583"/>
            <p:cNvSpPr/>
            <p:nvPr/>
          </p:nvSpPr>
          <p:spPr>
            <a:xfrm rot="10800000">
              <a:off x="7097945" y="4997133"/>
              <a:ext cx="117867" cy="117867"/>
            </a:xfrm>
            <a:custGeom>
              <a:avLst/>
              <a:gdLst/>
              <a:ahLst/>
              <a:cxnLst/>
              <a:rect l="0" t="0" r="0" b="0"/>
              <a:pathLst>
                <a:path w="4856" h="4856" extrusionOk="0">
                  <a:moveTo>
                    <a:pt x="1" y="0"/>
                  </a:moveTo>
                  <a:lnTo>
                    <a:pt x="1" y="4855"/>
                  </a:lnTo>
                  <a:lnTo>
                    <a:pt x="4856" y="4855"/>
                  </a:lnTo>
                  <a:lnTo>
                    <a:pt x="4856"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84" name="Shape 3584"/>
            <p:cNvSpPr/>
            <p:nvPr/>
          </p:nvSpPr>
          <p:spPr>
            <a:xfrm rot="10800000">
              <a:off x="7097945" y="4558747"/>
              <a:ext cx="117867" cy="117867"/>
            </a:xfrm>
            <a:custGeom>
              <a:avLst/>
              <a:gdLst/>
              <a:ahLst/>
              <a:cxnLst/>
              <a:rect l="0" t="0" r="0" b="0"/>
              <a:pathLst>
                <a:path w="4856" h="4856" extrusionOk="0">
                  <a:moveTo>
                    <a:pt x="1" y="0"/>
                  </a:moveTo>
                  <a:lnTo>
                    <a:pt x="1" y="4855"/>
                  </a:lnTo>
                  <a:lnTo>
                    <a:pt x="4856" y="4855"/>
                  </a:lnTo>
                  <a:lnTo>
                    <a:pt x="4856"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85" name="Shape 3585"/>
            <p:cNvSpPr/>
            <p:nvPr/>
          </p:nvSpPr>
          <p:spPr>
            <a:xfrm rot="10800000">
              <a:off x="7097945" y="4266482"/>
              <a:ext cx="117867" cy="117867"/>
            </a:xfrm>
            <a:custGeom>
              <a:avLst/>
              <a:gdLst/>
              <a:ahLst/>
              <a:cxnLst/>
              <a:rect l="0" t="0" r="0" b="0"/>
              <a:pathLst>
                <a:path w="4856" h="4856" extrusionOk="0">
                  <a:moveTo>
                    <a:pt x="1" y="0"/>
                  </a:moveTo>
                  <a:lnTo>
                    <a:pt x="1" y="4855"/>
                  </a:lnTo>
                  <a:lnTo>
                    <a:pt x="4856" y="4855"/>
                  </a:lnTo>
                  <a:lnTo>
                    <a:pt x="4856"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86" name="Shape 3586"/>
            <p:cNvSpPr/>
            <p:nvPr/>
          </p:nvSpPr>
          <p:spPr>
            <a:xfrm rot="10800000">
              <a:off x="7097945" y="3828096"/>
              <a:ext cx="117867" cy="117867"/>
            </a:xfrm>
            <a:custGeom>
              <a:avLst/>
              <a:gdLst/>
              <a:ahLst/>
              <a:cxnLst/>
              <a:rect l="0" t="0" r="0" b="0"/>
              <a:pathLst>
                <a:path w="4856" h="4856" extrusionOk="0">
                  <a:moveTo>
                    <a:pt x="1" y="0"/>
                  </a:moveTo>
                  <a:lnTo>
                    <a:pt x="1" y="4856"/>
                  </a:lnTo>
                  <a:lnTo>
                    <a:pt x="4856" y="4856"/>
                  </a:lnTo>
                  <a:lnTo>
                    <a:pt x="4856"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87" name="Shape 3587"/>
            <p:cNvSpPr/>
            <p:nvPr/>
          </p:nvSpPr>
          <p:spPr>
            <a:xfrm rot="10800000">
              <a:off x="7097945" y="3681951"/>
              <a:ext cx="117867" cy="117892"/>
            </a:xfrm>
            <a:custGeom>
              <a:avLst/>
              <a:gdLst/>
              <a:ahLst/>
              <a:cxnLst/>
              <a:rect l="0" t="0" r="0" b="0"/>
              <a:pathLst>
                <a:path w="4856" h="4857" extrusionOk="0">
                  <a:moveTo>
                    <a:pt x="1" y="1"/>
                  </a:moveTo>
                  <a:lnTo>
                    <a:pt x="1" y="4856"/>
                  </a:lnTo>
                  <a:lnTo>
                    <a:pt x="4856" y="4856"/>
                  </a:lnTo>
                  <a:lnTo>
                    <a:pt x="4856"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88" name="Shape 3588"/>
            <p:cNvSpPr/>
            <p:nvPr/>
          </p:nvSpPr>
          <p:spPr>
            <a:xfrm rot="10800000">
              <a:off x="7097945" y="3097445"/>
              <a:ext cx="117867" cy="117867"/>
            </a:xfrm>
            <a:custGeom>
              <a:avLst/>
              <a:gdLst/>
              <a:ahLst/>
              <a:cxnLst/>
              <a:rect l="0" t="0" r="0" b="0"/>
              <a:pathLst>
                <a:path w="4856" h="4856" extrusionOk="0">
                  <a:moveTo>
                    <a:pt x="1" y="1"/>
                  </a:moveTo>
                  <a:lnTo>
                    <a:pt x="1" y="4856"/>
                  </a:lnTo>
                  <a:lnTo>
                    <a:pt x="4856" y="4856"/>
                  </a:lnTo>
                  <a:lnTo>
                    <a:pt x="4856"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89" name="Shape 3589"/>
            <p:cNvSpPr/>
            <p:nvPr/>
          </p:nvSpPr>
          <p:spPr>
            <a:xfrm rot="10800000">
              <a:off x="7097945" y="2951301"/>
              <a:ext cx="117867" cy="117867"/>
            </a:xfrm>
            <a:custGeom>
              <a:avLst/>
              <a:gdLst/>
              <a:ahLst/>
              <a:cxnLst/>
              <a:rect l="0" t="0" r="0" b="0"/>
              <a:pathLst>
                <a:path w="4856" h="4856" extrusionOk="0">
                  <a:moveTo>
                    <a:pt x="1" y="0"/>
                  </a:moveTo>
                  <a:lnTo>
                    <a:pt x="1" y="4855"/>
                  </a:lnTo>
                  <a:lnTo>
                    <a:pt x="4856" y="4855"/>
                  </a:lnTo>
                  <a:lnTo>
                    <a:pt x="4856"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90" name="Shape 3590"/>
            <p:cNvSpPr/>
            <p:nvPr/>
          </p:nvSpPr>
          <p:spPr>
            <a:xfrm rot="10800000">
              <a:off x="7097945" y="2659036"/>
              <a:ext cx="117867" cy="117892"/>
            </a:xfrm>
            <a:custGeom>
              <a:avLst/>
              <a:gdLst/>
              <a:ahLst/>
              <a:cxnLst/>
              <a:rect l="0" t="0" r="0" b="0"/>
              <a:pathLst>
                <a:path w="4856" h="4857" extrusionOk="0">
                  <a:moveTo>
                    <a:pt x="1" y="1"/>
                  </a:moveTo>
                  <a:lnTo>
                    <a:pt x="1" y="4856"/>
                  </a:lnTo>
                  <a:lnTo>
                    <a:pt x="4856" y="4856"/>
                  </a:lnTo>
                  <a:lnTo>
                    <a:pt x="4856"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91" name="Shape 3591"/>
            <p:cNvSpPr/>
            <p:nvPr/>
          </p:nvSpPr>
          <p:spPr>
            <a:xfrm rot="10800000">
              <a:off x="7097945" y="2512915"/>
              <a:ext cx="117867" cy="117867"/>
            </a:xfrm>
            <a:custGeom>
              <a:avLst/>
              <a:gdLst/>
              <a:ahLst/>
              <a:cxnLst/>
              <a:rect l="0" t="0" r="0" b="0"/>
              <a:pathLst>
                <a:path w="4856" h="4856" extrusionOk="0">
                  <a:moveTo>
                    <a:pt x="1" y="0"/>
                  </a:moveTo>
                  <a:lnTo>
                    <a:pt x="1" y="4856"/>
                  </a:lnTo>
                  <a:lnTo>
                    <a:pt x="4856" y="4856"/>
                  </a:lnTo>
                  <a:lnTo>
                    <a:pt x="4856"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92" name="Shape 3592"/>
            <p:cNvSpPr/>
            <p:nvPr/>
          </p:nvSpPr>
          <p:spPr>
            <a:xfrm rot="10800000">
              <a:off x="7097945" y="2366770"/>
              <a:ext cx="117867" cy="117892"/>
            </a:xfrm>
            <a:custGeom>
              <a:avLst/>
              <a:gdLst/>
              <a:ahLst/>
              <a:cxnLst/>
              <a:rect l="0" t="0" r="0" b="0"/>
              <a:pathLst>
                <a:path w="4856" h="4857" extrusionOk="0">
                  <a:moveTo>
                    <a:pt x="1" y="1"/>
                  </a:moveTo>
                  <a:lnTo>
                    <a:pt x="1" y="4856"/>
                  </a:lnTo>
                  <a:lnTo>
                    <a:pt x="4856" y="4856"/>
                  </a:lnTo>
                  <a:lnTo>
                    <a:pt x="4856"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93" name="Shape 3593"/>
            <p:cNvSpPr/>
            <p:nvPr/>
          </p:nvSpPr>
          <p:spPr>
            <a:xfrm rot="10800000">
              <a:off x="7097945" y="2220650"/>
              <a:ext cx="117867" cy="117867"/>
            </a:xfrm>
            <a:custGeom>
              <a:avLst/>
              <a:gdLst/>
              <a:ahLst/>
              <a:cxnLst/>
              <a:rect l="0" t="0" r="0" b="0"/>
              <a:pathLst>
                <a:path w="4856" h="4856" extrusionOk="0">
                  <a:moveTo>
                    <a:pt x="1" y="0"/>
                  </a:moveTo>
                  <a:lnTo>
                    <a:pt x="1" y="4855"/>
                  </a:lnTo>
                  <a:lnTo>
                    <a:pt x="4856" y="4855"/>
                  </a:lnTo>
                  <a:lnTo>
                    <a:pt x="4856"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94" name="Shape 3594"/>
            <p:cNvSpPr/>
            <p:nvPr/>
          </p:nvSpPr>
          <p:spPr>
            <a:xfrm rot="10800000">
              <a:off x="7097945" y="1782264"/>
              <a:ext cx="117867" cy="117867"/>
            </a:xfrm>
            <a:custGeom>
              <a:avLst/>
              <a:gdLst/>
              <a:ahLst/>
              <a:cxnLst/>
              <a:rect l="0" t="0" r="0" b="0"/>
              <a:pathLst>
                <a:path w="4856" h="4856" extrusionOk="0">
                  <a:moveTo>
                    <a:pt x="1" y="1"/>
                  </a:moveTo>
                  <a:lnTo>
                    <a:pt x="1" y="4856"/>
                  </a:lnTo>
                  <a:lnTo>
                    <a:pt x="4856" y="4856"/>
                  </a:lnTo>
                  <a:lnTo>
                    <a:pt x="4856"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95" name="Shape 3595"/>
            <p:cNvSpPr/>
            <p:nvPr/>
          </p:nvSpPr>
          <p:spPr>
            <a:xfrm rot="10800000">
              <a:off x="7097945" y="1636120"/>
              <a:ext cx="117867" cy="117867"/>
            </a:xfrm>
            <a:custGeom>
              <a:avLst/>
              <a:gdLst/>
              <a:ahLst/>
              <a:cxnLst/>
              <a:rect l="0" t="0" r="0" b="0"/>
              <a:pathLst>
                <a:path w="4856" h="4856" extrusionOk="0">
                  <a:moveTo>
                    <a:pt x="1" y="0"/>
                  </a:moveTo>
                  <a:lnTo>
                    <a:pt x="1" y="4855"/>
                  </a:lnTo>
                  <a:lnTo>
                    <a:pt x="4856" y="4855"/>
                  </a:lnTo>
                  <a:lnTo>
                    <a:pt x="4856"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96" name="Shape 3596"/>
            <p:cNvSpPr/>
            <p:nvPr/>
          </p:nvSpPr>
          <p:spPr>
            <a:xfrm rot="10800000">
              <a:off x="7097945" y="1489999"/>
              <a:ext cx="117867" cy="117867"/>
            </a:xfrm>
            <a:custGeom>
              <a:avLst/>
              <a:gdLst/>
              <a:ahLst/>
              <a:cxnLst/>
              <a:rect l="0" t="0" r="0" b="0"/>
              <a:pathLst>
                <a:path w="4856" h="4856" extrusionOk="0">
                  <a:moveTo>
                    <a:pt x="1" y="0"/>
                  </a:moveTo>
                  <a:lnTo>
                    <a:pt x="1" y="4856"/>
                  </a:lnTo>
                  <a:lnTo>
                    <a:pt x="4856" y="4856"/>
                  </a:lnTo>
                  <a:lnTo>
                    <a:pt x="4856"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97" name="Shape 3597"/>
            <p:cNvSpPr/>
            <p:nvPr/>
          </p:nvSpPr>
          <p:spPr>
            <a:xfrm rot="10800000">
              <a:off x="7097945" y="1197734"/>
              <a:ext cx="117867" cy="117867"/>
            </a:xfrm>
            <a:custGeom>
              <a:avLst/>
              <a:gdLst/>
              <a:ahLst/>
              <a:cxnLst/>
              <a:rect l="0" t="0" r="0" b="0"/>
              <a:pathLst>
                <a:path w="4856" h="4856" extrusionOk="0">
                  <a:moveTo>
                    <a:pt x="1" y="0"/>
                  </a:moveTo>
                  <a:lnTo>
                    <a:pt x="1" y="4856"/>
                  </a:lnTo>
                  <a:lnTo>
                    <a:pt x="4856" y="4856"/>
                  </a:lnTo>
                  <a:lnTo>
                    <a:pt x="4856"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98" name="Shape 3598"/>
            <p:cNvSpPr/>
            <p:nvPr/>
          </p:nvSpPr>
          <p:spPr>
            <a:xfrm rot="10800000">
              <a:off x="7097945" y="467083"/>
              <a:ext cx="117867" cy="117867"/>
            </a:xfrm>
            <a:custGeom>
              <a:avLst/>
              <a:gdLst/>
              <a:ahLst/>
              <a:cxnLst/>
              <a:rect l="0" t="0" r="0" b="0"/>
              <a:pathLst>
                <a:path w="4856" h="4856" extrusionOk="0">
                  <a:moveTo>
                    <a:pt x="1" y="1"/>
                  </a:moveTo>
                  <a:lnTo>
                    <a:pt x="1" y="4856"/>
                  </a:lnTo>
                  <a:lnTo>
                    <a:pt x="4856" y="4856"/>
                  </a:lnTo>
                  <a:lnTo>
                    <a:pt x="4856"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99" name="Shape 3599"/>
            <p:cNvSpPr/>
            <p:nvPr/>
          </p:nvSpPr>
          <p:spPr>
            <a:xfrm rot="10800000">
              <a:off x="7097945" y="174818"/>
              <a:ext cx="117867" cy="117867"/>
            </a:xfrm>
            <a:custGeom>
              <a:avLst/>
              <a:gdLst/>
              <a:ahLst/>
              <a:cxnLst/>
              <a:rect l="0" t="0" r="0" b="0"/>
              <a:pathLst>
                <a:path w="4856" h="4856" extrusionOk="0">
                  <a:moveTo>
                    <a:pt x="1" y="0"/>
                  </a:moveTo>
                  <a:lnTo>
                    <a:pt x="1" y="4856"/>
                  </a:lnTo>
                  <a:lnTo>
                    <a:pt x="4856" y="4856"/>
                  </a:lnTo>
                  <a:lnTo>
                    <a:pt x="4856"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00" name="Shape 3600"/>
            <p:cNvSpPr/>
            <p:nvPr/>
          </p:nvSpPr>
          <p:spPr>
            <a:xfrm rot="10800000">
              <a:off x="7097945" y="28698"/>
              <a:ext cx="117867" cy="117867"/>
            </a:xfrm>
            <a:custGeom>
              <a:avLst/>
              <a:gdLst/>
              <a:ahLst/>
              <a:cxnLst/>
              <a:rect l="0" t="0" r="0" b="0"/>
              <a:pathLst>
                <a:path w="4856" h="4856" extrusionOk="0">
                  <a:moveTo>
                    <a:pt x="1" y="1"/>
                  </a:moveTo>
                  <a:lnTo>
                    <a:pt x="1" y="4856"/>
                  </a:lnTo>
                  <a:lnTo>
                    <a:pt x="4856" y="4856"/>
                  </a:lnTo>
                  <a:lnTo>
                    <a:pt x="4856"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01" name="Shape 3601"/>
            <p:cNvSpPr/>
            <p:nvPr/>
          </p:nvSpPr>
          <p:spPr>
            <a:xfrm rot="10800000">
              <a:off x="6951800" y="4851012"/>
              <a:ext cx="117892" cy="117867"/>
            </a:xfrm>
            <a:custGeom>
              <a:avLst/>
              <a:gdLst/>
              <a:ahLst/>
              <a:cxnLst/>
              <a:rect l="0" t="0" r="0" b="0"/>
              <a:pathLst>
                <a:path w="4857" h="4856" extrusionOk="0">
                  <a:moveTo>
                    <a:pt x="1" y="0"/>
                  </a:moveTo>
                  <a:lnTo>
                    <a:pt x="1" y="4856"/>
                  </a:lnTo>
                  <a:lnTo>
                    <a:pt x="4856" y="4856"/>
                  </a:lnTo>
                  <a:lnTo>
                    <a:pt x="4856"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02" name="Shape 3602"/>
            <p:cNvSpPr/>
            <p:nvPr/>
          </p:nvSpPr>
          <p:spPr>
            <a:xfrm rot="10800000">
              <a:off x="6951800" y="4704867"/>
              <a:ext cx="117892" cy="117892"/>
            </a:xfrm>
            <a:custGeom>
              <a:avLst/>
              <a:gdLst/>
              <a:ahLst/>
              <a:cxnLst/>
              <a:rect l="0" t="0" r="0" b="0"/>
              <a:pathLst>
                <a:path w="4857" h="4857" extrusionOk="0">
                  <a:moveTo>
                    <a:pt x="1" y="1"/>
                  </a:moveTo>
                  <a:lnTo>
                    <a:pt x="1" y="4856"/>
                  </a:lnTo>
                  <a:lnTo>
                    <a:pt x="4856" y="4856"/>
                  </a:lnTo>
                  <a:lnTo>
                    <a:pt x="4856"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03" name="Shape 3603"/>
            <p:cNvSpPr/>
            <p:nvPr/>
          </p:nvSpPr>
          <p:spPr>
            <a:xfrm rot="10800000">
              <a:off x="6951800" y="4266482"/>
              <a:ext cx="117892" cy="117867"/>
            </a:xfrm>
            <a:custGeom>
              <a:avLst/>
              <a:gdLst/>
              <a:ahLst/>
              <a:cxnLst/>
              <a:rect l="0" t="0" r="0" b="0"/>
              <a:pathLst>
                <a:path w="4857" h="4856" extrusionOk="0">
                  <a:moveTo>
                    <a:pt x="1" y="0"/>
                  </a:moveTo>
                  <a:lnTo>
                    <a:pt x="1" y="4855"/>
                  </a:lnTo>
                  <a:lnTo>
                    <a:pt x="4856" y="4855"/>
                  </a:lnTo>
                  <a:lnTo>
                    <a:pt x="4856"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04" name="Shape 3604"/>
            <p:cNvSpPr/>
            <p:nvPr/>
          </p:nvSpPr>
          <p:spPr>
            <a:xfrm rot="10800000">
              <a:off x="6951800" y="3974217"/>
              <a:ext cx="117892" cy="117867"/>
            </a:xfrm>
            <a:custGeom>
              <a:avLst/>
              <a:gdLst/>
              <a:ahLst/>
              <a:cxnLst/>
              <a:rect l="0" t="0" r="0" b="0"/>
              <a:pathLst>
                <a:path w="4857" h="4856" extrusionOk="0">
                  <a:moveTo>
                    <a:pt x="1" y="0"/>
                  </a:moveTo>
                  <a:lnTo>
                    <a:pt x="1" y="4855"/>
                  </a:lnTo>
                  <a:lnTo>
                    <a:pt x="4856" y="4855"/>
                  </a:lnTo>
                  <a:lnTo>
                    <a:pt x="4856"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05" name="Shape 3605"/>
            <p:cNvSpPr/>
            <p:nvPr/>
          </p:nvSpPr>
          <p:spPr>
            <a:xfrm rot="10800000">
              <a:off x="6951800" y="3681951"/>
              <a:ext cx="117892" cy="117892"/>
            </a:xfrm>
            <a:custGeom>
              <a:avLst/>
              <a:gdLst/>
              <a:ahLst/>
              <a:cxnLst/>
              <a:rect l="0" t="0" r="0" b="0"/>
              <a:pathLst>
                <a:path w="4857" h="4857" extrusionOk="0">
                  <a:moveTo>
                    <a:pt x="1" y="1"/>
                  </a:moveTo>
                  <a:lnTo>
                    <a:pt x="1" y="4856"/>
                  </a:lnTo>
                  <a:lnTo>
                    <a:pt x="4856" y="4856"/>
                  </a:lnTo>
                  <a:lnTo>
                    <a:pt x="4856"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06" name="Shape 3606"/>
            <p:cNvSpPr/>
            <p:nvPr/>
          </p:nvSpPr>
          <p:spPr>
            <a:xfrm rot="10800000">
              <a:off x="6951800" y="3243566"/>
              <a:ext cx="117892" cy="117867"/>
            </a:xfrm>
            <a:custGeom>
              <a:avLst/>
              <a:gdLst/>
              <a:ahLst/>
              <a:cxnLst/>
              <a:rect l="0" t="0" r="0" b="0"/>
              <a:pathLst>
                <a:path w="4857" h="4856" extrusionOk="0">
                  <a:moveTo>
                    <a:pt x="1" y="0"/>
                  </a:moveTo>
                  <a:lnTo>
                    <a:pt x="1" y="4855"/>
                  </a:lnTo>
                  <a:lnTo>
                    <a:pt x="4856" y="4855"/>
                  </a:lnTo>
                  <a:lnTo>
                    <a:pt x="4856"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07" name="Shape 3607"/>
            <p:cNvSpPr/>
            <p:nvPr/>
          </p:nvSpPr>
          <p:spPr>
            <a:xfrm rot="10800000">
              <a:off x="6951800" y="2951301"/>
              <a:ext cx="117892" cy="117867"/>
            </a:xfrm>
            <a:custGeom>
              <a:avLst/>
              <a:gdLst/>
              <a:ahLst/>
              <a:cxnLst/>
              <a:rect l="0" t="0" r="0" b="0"/>
              <a:pathLst>
                <a:path w="4857" h="4856" extrusionOk="0">
                  <a:moveTo>
                    <a:pt x="1" y="0"/>
                  </a:moveTo>
                  <a:lnTo>
                    <a:pt x="1" y="4855"/>
                  </a:lnTo>
                  <a:lnTo>
                    <a:pt x="4856" y="4855"/>
                  </a:lnTo>
                  <a:lnTo>
                    <a:pt x="4856"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08" name="Shape 3608"/>
            <p:cNvSpPr/>
            <p:nvPr/>
          </p:nvSpPr>
          <p:spPr>
            <a:xfrm rot="10800000">
              <a:off x="6951800" y="2512915"/>
              <a:ext cx="117892" cy="117867"/>
            </a:xfrm>
            <a:custGeom>
              <a:avLst/>
              <a:gdLst/>
              <a:ahLst/>
              <a:cxnLst/>
              <a:rect l="0" t="0" r="0" b="0"/>
              <a:pathLst>
                <a:path w="4857" h="4856" extrusionOk="0">
                  <a:moveTo>
                    <a:pt x="1" y="0"/>
                  </a:moveTo>
                  <a:lnTo>
                    <a:pt x="1" y="4856"/>
                  </a:lnTo>
                  <a:lnTo>
                    <a:pt x="4856" y="4856"/>
                  </a:lnTo>
                  <a:lnTo>
                    <a:pt x="4856"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09" name="Shape 3609"/>
            <p:cNvSpPr/>
            <p:nvPr/>
          </p:nvSpPr>
          <p:spPr>
            <a:xfrm rot="10800000">
              <a:off x="6951800" y="2220650"/>
              <a:ext cx="117892" cy="117867"/>
            </a:xfrm>
            <a:custGeom>
              <a:avLst/>
              <a:gdLst/>
              <a:ahLst/>
              <a:cxnLst/>
              <a:rect l="0" t="0" r="0" b="0"/>
              <a:pathLst>
                <a:path w="4857" h="4856" extrusionOk="0">
                  <a:moveTo>
                    <a:pt x="1" y="0"/>
                  </a:moveTo>
                  <a:lnTo>
                    <a:pt x="1" y="4855"/>
                  </a:lnTo>
                  <a:lnTo>
                    <a:pt x="4856" y="4855"/>
                  </a:lnTo>
                  <a:lnTo>
                    <a:pt x="4856"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10" name="Shape 3610"/>
            <p:cNvSpPr/>
            <p:nvPr/>
          </p:nvSpPr>
          <p:spPr>
            <a:xfrm rot="10800000">
              <a:off x="6951800" y="2074529"/>
              <a:ext cx="117892" cy="117867"/>
            </a:xfrm>
            <a:custGeom>
              <a:avLst/>
              <a:gdLst/>
              <a:ahLst/>
              <a:cxnLst/>
              <a:rect l="0" t="0" r="0" b="0"/>
              <a:pathLst>
                <a:path w="4857" h="4856" extrusionOk="0">
                  <a:moveTo>
                    <a:pt x="1" y="1"/>
                  </a:moveTo>
                  <a:lnTo>
                    <a:pt x="1" y="4856"/>
                  </a:lnTo>
                  <a:lnTo>
                    <a:pt x="4856" y="4856"/>
                  </a:lnTo>
                  <a:lnTo>
                    <a:pt x="4856"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11" name="Shape 3611"/>
            <p:cNvSpPr/>
            <p:nvPr/>
          </p:nvSpPr>
          <p:spPr>
            <a:xfrm rot="10800000">
              <a:off x="6951800" y="1782264"/>
              <a:ext cx="117892" cy="117867"/>
            </a:xfrm>
            <a:custGeom>
              <a:avLst/>
              <a:gdLst/>
              <a:ahLst/>
              <a:cxnLst/>
              <a:rect l="0" t="0" r="0" b="0"/>
              <a:pathLst>
                <a:path w="4857" h="4856" extrusionOk="0">
                  <a:moveTo>
                    <a:pt x="1" y="1"/>
                  </a:moveTo>
                  <a:lnTo>
                    <a:pt x="1" y="4856"/>
                  </a:lnTo>
                  <a:lnTo>
                    <a:pt x="4856" y="4856"/>
                  </a:lnTo>
                  <a:lnTo>
                    <a:pt x="4856"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12" name="Shape 3612"/>
            <p:cNvSpPr/>
            <p:nvPr/>
          </p:nvSpPr>
          <p:spPr>
            <a:xfrm rot="10800000">
              <a:off x="6951800" y="1636120"/>
              <a:ext cx="117892" cy="117867"/>
            </a:xfrm>
            <a:custGeom>
              <a:avLst/>
              <a:gdLst/>
              <a:ahLst/>
              <a:cxnLst/>
              <a:rect l="0" t="0" r="0" b="0"/>
              <a:pathLst>
                <a:path w="4857" h="4856" extrusionOk="0">
                  <a:moveTo>
                    <a:pt x="1" y="0"/>
                  </a:moveTo>
                  <a:lnTo>
                    <a:pt x="1" y="4855"/>
                  </a:lnTo>
                  <a:lnTo>
                    <a:pt x="4856" y="4855"/>
                  </a:lnTo>
                  <a:lnTo>
                    <a:pt x="4856"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13" name="Shape 3613"/>
            <p:cNvSpPr/>
            <p:nvPr/>
          </p:nvSpPr>
          <p:spPr>
            <a:xfrm rot="10800000">
              <a:off x="6951800" y="1489999"/>
              <a:ext cx="117892" cy="117867"/>
            </a:xfrm>
            <a:custGeom>
              <a:avLst/>
              <a:gdLst/>
              <a:ahLst/>
              <a:cxnLst/>
              <a:rect l="0" t="0" r="0" b="0"/>
              <a:pathLst>
                <a:path w="4857" h="4856" extrusionOk="0">
                  <a:moveTo>
                    <a:pt x="1" y="0"/>
                  </a:moveTo>
                  <a:lnTo>
                    <a:pt x="1" y="4856"/>
                  </a:lnTo>
                  <a:lnTo>
                    <a:pt x="4856" y="4856"/>
                  </a:lnTo>
                  <a:lnTo>
                    <a:pt x="4856"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14" name="Shape 3614"/>
            <p:cNvSpPr/>
            <p:nvPr/>
          </p:nvSpPr>
          <p:spPr>
            <a:xfrm rot="10800000">
              <a:off x="6951800" y="1197734"/>
              <a:ext cx="117892" cy="117867"/>
            </a:xfrm>
            <a:custGeom>
              <a:avLst/>
              <a:gdLst/>
              <a:ahLst/>
              <a:cxnLst/>
              <a:rect l="0" t="0" r="0" b="0"/>
              <a:pathLst>
                <a:path w="4857" h="4856" extrusionOk="0">
                  <a:moveTo>
                    <a:pt x="1" y="0"/>
                  </a:moveTo>
                  <a:lnTo>
                    <a:pt x="1" y="4856"/>
                  </a:lnTo>
                  <a:lnTo>
                    <a:pt x="4856" y="4856"/>
                  </a:lnTo>
                  <a:lnTo>
                    <a:pt x="4856"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15" name="Shape 3615"/>
            <p:cNvSpPr/>
            <p:nvPr/>
          </p:nvSpPr>
          <p:spPr>
            <a:xfrm rot="10800000">
              <a:off x="6951800" y="1051613"/>
              <a:ext cx="117892" cy="117867"/>
            </a:xfrm>
            <a:custGeom>
              <a:avLst/>
              <a:gdLst/>
              <a:ahLst/>
              <a:cxnLst/>
              <a:rect l="0" t="0" r="0" b="0"/>
              <a:pathLst>
                <a:path w="4857" h="4856" extrusionOk="0">
                  <a:moveTo>
                    <a:pt x="1" y="1"/>
                  </a:moveTo>
                  <a:lnTo>
                    <a:pt x="1" y="4856"/>
                  </a:lnTo>
                  <a:lnTo>
                    <a:pt x="4856" y="4856"/>
                  </a:lnTo>
                  <a:lnTo>
                    <a:pt x="4856"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16" name="Shape 3616"/>
            <p:cNvSpPr/>
            <p:nvPr/>
          </p:nvSpPr>
          <p:spPr>
            <a:xfrm rot="10800000">
              <a:off x="6951800" y="613204"/>
              <a:ext cx="117892" cy="117867"/>
            </a:xfrm>
            <a:custGeom>
              <a:avLst/>
              <a:gdLst/>
              <a:ahLst/>
              <a:cxnLst/>
              <a:rect l="0" t="0" r="0" b="0"/>
              <a:pathLst>
                <a:path w="4857" h="4856" extrusionOk="0">
                  <a:moveTo>
                    <a:pt x="1" y="0"/>
                  </a:moveTo>
                  <a:lnTo>
                    <a:pt x="1" y="4855"/>
                  </a:lnTo>
                  <a:lnTo>
                    <a:pt x="4856" y="4855"/>
                  </a:lnTo>
                  <a:lnTo>
                    <a:pt x="4856"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17" name="Shape 3617"/>
            <p:cNvSpPr/>
            <p:nvPr/>
          </p:nvSpPr>
          <p:spPr>
            <a:xfrm rot="10800000">
              <a:off x="6951800" y="320938"/>
              <a:ext cx="117892" cy="117892"/>
            </a:xfrm>
            <a:custGeom>
              <a:avLst/>
              <a:gdLst/>
              <a:ahLst/>
              <a:cxnLst/>
              <a:rect l="0" t="0" r="0" b="0"/>
              <a:pathLst>
                <a:path w="4857" h="4857" extrusionOk="0">
                  <a:moveTo>
                    <a:pt x="1" y="1"/>
                  </a:moveTo>
                  <a:lnTo>
                    <a:pt x="1" y="4856"/>
                  </a:lnTo>
                  <a:lnTo>
                    <a:pt x="4856" y="4856"/>
                  </a:lnTo>
                  <a:lnTo>
                    <a:pt x="4856"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18" name="Shape 3618"/>
            <p:cNvSpPr/>
            <p:nvPr/>
          </p:nvSpPr>
          <p:spPr>
            <a:xfrm rot="10800000">
              <a:off x="6951800" y="174818"/>
              <a:ext cx="117892" cy="117867"/>
            </a:xfrm>
            <a:custGeom>
              <a:avLst/>
              <a:gdLst/>
              <a:ahLst/>
              <a:cxnLst/>
              <a:rect l="0" t="0" r="0" b="0"/>
              <a:pathLst>
                <a:path w="4857" h="4856" extrusionOk="0">
                  <a:moveTo>
                    <a:pt x="1" y="0"/>
                  </a:moveTo>
                  <a:lnTo>
                    <a:pt x="1" y="4856"/>
                  </a:lnTo>
                  <a:lnTo>
                    <a:pt x="4856" y="4856"/>
                  </a:lnTo>
                  <a:lnTo>
                    <a:pt x="4856"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19" name="Shape 3619"/>
            <p:cNvSpPr/>
            <p:nvPr/>
          </p:nvSpPr>
          <p:spPr>
            <a:xfrm rot="10800000">
              <a:off x="6805680" y="4997133"/>
              <a:ext cx="117867" cy="117867"/>
            </a:xfrm>
            <a:custGeom>
              <a:avLst/>
              <a:gdLst/>
              <a:ahLst/>
              <a:cxnLst/>
              <a:rect l="0" t="0" r="0" b="0"/>
              <a:pathLst>
                <a:path w="4856" h="4856" extrusionOk="0">
                  <a:moveTo>
                    <a:pt x="0" y="0"/>
                  </a:moveTo>
                  <a:lnTo>
                    <a:pt x="0" y="4855"/>
                  </a:lnTo>
                  <a:lnTo>
                    <a:pt x="4856" y="4855"/>
                  </a:lnTo>
                  <a:lnTo>
                    <a:pt x="4856"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20" name="Shape 3620"/>
            <p:cNvSpPr/>
            <p:nvPr/>
          </p:nvSpPr>
          <p:spPr>
            <a:xfrm rot="10800000">
              <a:off x="6805680" y="4558747"/>
              <a:ext cx="117867" cy="117867"/>
            </a:xfrm>
            <a:custGeom>
              <a:avLst/>
              <a:gdLst/>
              <a:ahLst/>
              <a:cxnLst/>
              <a:rect l="0" t="0" r="0" b="0"/>
              <a:pathLst>
                <a:path w="4856" h="4856" extrusionOk="0">
                  <a:moveTo>
                    <a:pt x="0" y="0"/>
                  </a:moveTo>
                  <a:lnTo>
                    <a:pt x="0" y="4855"/>
                  </a:lnTo>
                  <a:lnTo>
                    <a:pt x="4856" y="4855"/>
                  </a:lnTo>
                  <a:lnTo>
                    <a:pt x="4856"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21" name="Shape 3621"/>
            <p:cNvSpPr/>
            <p:nvPr/>
          </p:nvSpPr>
          <p:spPr>
            <a:xfrm rot="10800000">
              <a:off x="6805680" y="4120361"/>
              <a:ext cx="117867" cy="117867"/>
            </a:xfrm>
            <a:custGeom>
              <a:avLst/>
              <a:gdLst/>
              <a:ahLst/>
              <a:cxnLst/>
              <a:rect l="0" t="0" r="0" b="0"/>
              <a:pathLst>
                <a:path w="4856" h="4856" extrusionOk="0">
                  <a:moveTo>
                    <a:pt x="0" y="1"/>
                  </a:moveTo>
                  <a:lnTo>
                    <a:pt x="0" y="4856"/>
                  </a:lnTo>
                  <a:lnTo>
                    <a:pt x="4856" y="4856"/>
                  </a:lnTo>
                  <a:lnTo>
                    <a:pt x="4856"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22" name="Shape 3622"/>
            <p:cNvSpPr/>
            <p:nvPr/>
          </p:nvSpPr>
          <p:spPr>
            <a:xfrm rot="10800000">
              <a:off x="6805680" y="3535831"/>
              <a:ext cx="117867" cy="117867"/>
            </a:xfrm>
            <a:custGeom>
              <a:avLst/>
              <a:gdLst/>
              <a:ahLst/>
              <a:cxnLst/>
              <a:rect l="0" t="0" r="0" b="0"/>
              <a:pathLst>
                <a:path w="4856" h="4856" extrusionOk="0">
                  <a:moveTo>
                    <a:pt x="0" y="0"/>
                  </a:moveTo>
                  <a:lnTo>
                    <a:pt x="0" y="4856"/>
                  </a:lnTo>
                  <a:lnTo>
                    <a:pt x="4856" y="4856"/>
                  </a:lnTo>
                  <a:lnTo>
                    <a:pt x="4856"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23" name="Shape 3623"/>
            <p:cNvSpPr/>
            <p:nvPr/>
          </p:nvSpPr>
          <p:spPr>
            <a:xfrm rot="10800000">
              <a:off x="6805680" y="2951301"/>
              <a:ext cx="117867" cy="117867"/>
            </a:xfrm>
            <a:custGeom>
              <a:avLst/>
              <a:gdLst/>
              <a:ahLst/>
              <a:cxnLst/>
              <a:rect l="0" t="0" r="0" b="0"/>
              <a:pathLst>
                <a:path w="4856" h="4856" extrusionOk="0">
                  <a:moveTo>
                    <a:pt x="0" y="0"/>
                  </a:moveTo>
                  <a:lnTo>
                    <a:pt x="0" y="4855"/>
                  </a:lnTo>
                  <a:lnTo>
                    <a:pt x="4856" y="4855"/>
                  </a:lnTo>
                  <a:lnTo>
                    <a:pt x="4856"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24" name="Shape 3624"/>
            <p:cNvSpPr/>
            <p:nvPr/>
          </p:nvSpPr>
          <p:spPr>
            <a:xfrm rot="10800000">
              <a:off x="6805680" y="2220650"/>
              <a:ext cx="117867" cy="117867"/>
            </a:xfrm>
            <a:custGeom>
              <a:avLst/>
              <a:gdLst/>
              <a:ahLst/>
              <a:cxnLst/>
              <a:rect l="0" t="0" r="0" b="0"/>
              <a:pathLst>
                <a:path w="4856" h="4856" extrusionOk="0">
                  <a:moveTo>
                    <a:pt x="0" y="0"/>
                  </a:moveTo>
                  <a:lnTo>
                    <a:pt x="0" y="4855"/>
                  </a:lnTo>
                  <a:lnTo>
                    <a:pt x="4856" y="4855"/>
                  </a:lnTo>
                  <a:lnTo>
                    <a:pt x="4856"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25" name="Shape 3625"/>
            <p:cNvSpPr/>
            <p:nvPr/>
          </p:nvSpPr>
          <p:spPr>
            <a:xfrm rot="10800000">
              <a:off x="6805680" y="1051613"/>
              <a:ext cx="117867" cy="117867"/>
            </a:xfrm>
            <a:custGeom>
              <a:avLst/>
              <a:gdLst/>
              <a:ahLst/>
              <a:cxnLst/>
              <a:rect l="0" t="0" r="0" b="0"/>
              <a:pathLst>
                <a:path w="4856" h="4856" extrusionOk="0">
                  <a:moveTo>
                    <a:pt x="0" y="1"/>
                  </a:moveTo>
                  <a:lnTo>
                    <a:pt x="0" y="4856"/>
                  </a:lnTo>
                  <a:lnTo>
                    <a:pt x="4856" y="4856"/>
                  </a:lnTo>
                  <a:lnTo>
                    <a:pt x="4856"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26" name="Shape 3626"/>
            <p:cNvSpPr/>
            <p:nvPr/>
          </p:nvSpPr>
          <p:spPr>
            <a:xfrm rot="10800000">
              <a:off x="6805680" y="905469"/>
              <a:ext cx="117867" cy="117867"/>
            </a:xfrm>
            <a:custGeom>
              <a:avLst/>
              <a:gdLst/>
              <a:ahLst/>
              <a:cxnLst/>
              <a:rect l="0" t="0" r="0" b="0"/>
              <a:pathLst>
                <a:path w="4856" h="4856" extrusionOk="0">
                  <a:moveTo>
                    <a:pt x="0" y="0"/>
                  </a:moveTo>
                  <a:lnTo>
                    <a:pt x="0" y="4855"/>
                  </a:lnTo>
                  <a:lnTo>
                    <a:pt x="4856" y="4855"/>
                  </a:lnTo>
                  <a:lnTo>
                    <a:pt x="4856"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27" name="Shape 3627"/>
            <p:cNvSpPr/>
            <p:nvPr/>
          </p:nvSpPr>
          <p:spPr>
            <a:xfrm rot="10800000">
              <a:off x="6805680" y="28698"/>
              <a:ext cx="117867" cy="117867"/>
            </a:xfrm>
            <a:custGeom>
              <a:avLst/>
              <a:gdLst/>
              <a:ahLst/>
              <a:cxnLst/>
              <a:rect l="0" t="0" r="0" b="0"/>
              <a:pathLst>
                <a:path w="4856" h="4856" extrusionOk="0">
                  <a:moveTo>
                    <a:pt x="0" y="1"/>
                  </a:moveTo>
                  <a:lnTo>
                    <a:pt x="0" y="4856"/>
                  </a:lnTo>
                  <a:lnTo>
                    <a:pt x="4856" y="4856"/>
                  </a:lnTo>
                  <a:lnTo>
                    <a:pt x="4856"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28" name="Shape 3628"/>
            <p:cNvSpPr/>
            <p:nvPr/>
          </p:nvSpPr>
          <p:spPr>
            <a:xfrm rot="10800000">
              <a:off x="6659535" y="4851012"/>
              <a:ext cx="117892" cy="117867"/>
            </a:xfrm>
            <a:custGeom>
              <a:avLst/>
              <a:gdLst/>
              <a:ahLst/>
              <a:cxnLst/>
              <a:rect l="0" t="0" r="0" b="0"/>
              <a:pathLst>
                <a:path w="4857" h="4856" extrusionOk="0">
                  <a:moveTo>
                    <a:pt x="1" y="0"/>
                  </a:moveTo>
                  <a:lnTo>
                    <a:pt x="1" y="4856"/>
                  </a:lnTo>
                  <a:lnTo>
                    <a:pt x="4856" y="4856"/>
                  </a:lnTo>
                  <a:lnTo>
                    <a:pt x="4856"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29" name="Shape 3629"/>
            <p:cNvSpPr/>
            <p:nvPr/>
          </p:nvSpPr>
          <p:spPr>
            <a:xfrm rot="10800000">
              <a:off x="6659535" y="3974217"/>
              <a:ext cx="117892" cy="117867"/>
            </a:xfrm>
            <a:custGeom>
              <a:avLst/>
              <a:gdLst/>
              <a:ahLst/>
              <a:cxnLst/>
              <a:rect l="0" t="0" r="0" b="0"/>
              <a:pathLst>
                <a:path w="4857" h="4856" extrusionOk="0">
                  <a:moveTo>
                    <a:pt x="1" y="0"/>
                  </a:moveTo>
                  <a:lnTo>
                    <a:pt x="1" y="4855"/>
                  </a:lnTo>
                  <a:lnTo>
                    <a:pt x="4856" y="4855"/>
                  </a:lnTo>
                  <a:lnTo>
                    <a:pt x="4856"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30" name="Shape 3630"/>
            <p:cNvSpPr/>
            <p:nvPr/>
          </p:nvSpPr>
          <p:spPr>
            <a:xfrm rot="10800000">
              <a:off x="6659535" y="3243566"/>
              <a:ext cx="117892" cy="117867"/>
            </a:xfrm>
            <a:custGeom>
              <a:avLst/>
              <a:gdLst/>
              <a:ahLst/>
              <a:cxnLst/>
              <a:rect l="0" t="0" r="0" b="0"/>
              <a:pathLst>
                <a:path w="4857" h="4856" extrusionOk="0">
                  <a:moveTo>
                    <a:pt x="1" y="0"/>
                  </a:moveTo>
                  <a:lnTo>
                    <a:pt x="1" y="4855"/>
                  </a:lnTo>
                  <a:lnTo>
                    <a:pt x="4856" y="4855"/>
                  </a:lnTo>
                  <a:lnTo>
                    <a:pt x="4856"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31" name="Shape 3631"/>
            <p:cNvSpPr/>
            <p:nvPr/>
          </p:nvSpPr>
          <p:spPr>
            <a:xfrm rot="10800000">
              <a:off x="6659535" y="2512915"/>
              <a:ext cx="117892" cy="117867"/>
            </a:xfrm>
            <a:custGeom>
              <a:avLst/>
              <a:gdLst/>
              <a:ahLst/>
              <a:cxnLst/>
              <a:rect l="0" t="0" r="0" b="0"/>
              <a:pathLst>
                <a:path w="4857" h="4856" extrusionOk="0">
                  <a:moveTo>
                    <a:pt x="1" y="0"/>
                  </a:moveTo>
                  <a:lnTo>
                    <a:pt x="1" y="4856"/>
                  </a:lnTo>
                  <a:lnTo>
                    <a:pt x="4856" y="4856"/>
                  </a:lnTo>
                  <a:lnTo>
                    <a:pt x="4856"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32" name="Shape 3632"/>
            <p:cNvSpPr/>
            <p:nvPr/>
          </p:nvSpPr>
          <p:spPr>
            <a:xfrm rot="10800000">
              <a:off x="6659535" y="1636120"/>
              <a:ext cx="117892" cy="117867"/>
            </a:xfrm>
            <a:custGeom>
              <a:avLst/>
              <a:gdLst/>
              <a:ahLst/>
              <a:cxnLst/>
              <a:rect l="0" t="0" r="0" b="0"/>
              <a:pathLst>
                <a:path w="4857" h="4856" extrusionOk="0">
                  <a:moveTo>
                    <a:pt x="1" y="0"/>
                  </a:moveTo>
                  <a:lnTo>
                    <a:pt x="1" y="4855"/>
                  </a:lnTo>
                  <a:lnTo>
                    <a:pt x="4856" y="4855"/>
                  </a:lnTo>
                  <a:lnTo>
                    <a:pt x="4856"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33" name="Shape 3633"/>
            <p:cNvSpPr/>
            <p:nvPr/>
          </p:nvSpPr>
          <p:spPr>
            <a:xfrm rot="10800000">
              <a:off x="6659535" y="905469"/>
              <a:ext cx="117892" cy="117867"/>
            </a:xfrm>
            <a:custGeom>
              <a:avLst/>
              <a:gdLst/>
              <a:ahLst/>
              <a:cxnLst/>
              <a:rect l="0" t="0" r="0" b="0"/>
              <a:pathLst>
                <a:path w="4857" h="4856" extrusionOk="0">
                  <a:moveTo>
                    <a:pt x="1" y="0"/>
                  </a:moveTo>
                  <a:lnTo>
                    <a:pt x="1" y="4855"/>
                  </a:lnTo>
                  <a:lnTo>
                    <a:pt x="4856" y="4855"/>
                  </a:lnTo>
                  <a:lnTo>
                    <a:pt x="4856"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34" name="Shape 3634"/>
            <p:cNvSpPr/>
            <p:nvPr/>
          </p:nvSpPr>
          <p:spPr>
            <a:xfrm rot="10800000">
              <a:off x="6659535" y="759348"/>
              <a:ext cx="117892" cy="117867"/>
            </a:xfrm>
            <a:custGeom>
              <a:avLst/>
              <a:gdLst/>
              <a:ahLst/>
              <a:cxnLst/>
              <a:rect l="0" t="0" r="0" b="0"/>
              <a:pathLst>
                <a:path w="4857" h="4856" extrusionOk="0">
                  <a:moveTo>
                    <a:pt x="1" y="1"/>
                  </a:moveTo>
                  <a:lnTo>
                    <a:pt x="1" y="4856"/>
                  </a:lnTo>
                  <a:lnTo>
                    <a:pt x="4856" y="4856"/>
                  </a:lnTo>
                  <a:lnTo>
                    <a:pt x="4856"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35" name="Shape 3635"/>
            <p:cNvSpPr/>
            <p:nvPr/>
          </p:nvSpPr>
          <p:spPr>
            <a:xfrm rot="10800000">
              <a:off x="6659535" y="174818"/>
              <a:ext cx="117892" cy="117867"/>
            </a:xfrm>
            <a:custGeom>
              <a:avLst/>
              <a:gdLst/>
              <a:ahLst/>
              <a:cxnLst/>
              <a:rect l="0" t="0" r="0" b="0"/>
              <a:pathLst>
                <a:path w="4857" h="4856" extrusionOk="0">
                  <a:moveTo>
                    <a:pt x="1" y="0"/>
                  </a:moveTo>
                  <a:lnTo>
                    <a:pt x="1" y="4856"/>
                  </a:lnTo>
                  <a:lnTo>
                    <a:pt x="4856" y="4856"/>
                  </a:lnTo>
                  <a:lnTo>
                    <a:pt x="4856"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36" name="Shape 3636"/>
            <p:cNvSpPr/>
            <p:nvPr/>
          </p:nvSpPr>
          <p:spPr>
            <a:xfrm rot="10800000">
              <a:off x="6513415" y="4997133"/>
              <a:ext cx="117867" cy="117867"/>
            </a:xfrm>
            <a:custGeom>
              <a:avLst/>
              <a:gdLst/>
              <a:ahLst/>
              <a:cxnLst/>
              <a:rect l="0" t="0" r="0" b="0"/>
              <a:pathLst>
                <a:path w="4856" h="4856" extrusionOk="0">
                  <a:moveTo>
                    <a:pt x="0" y="0"/>
                  </a:moveTo>
                  <a:lnTo>
                    <a:pt x="0" y="4855"/>
                  </a:lnTo>
                  <a:lnTo>
                    <a:pt x="4855" y="4855"/>
                  </a:lnTo>
                  <a:lnTo>
                    <a:pt x="4855"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37" name="Shape 3637"/>
            <p:cNvSpPr/>
            <p:nvPr/>
          </p:nvSpPr>
          <p:spPr>
            <a:xfrm rot="10800000">
              <a:off x="6513415" y="3974217"/>
              <a:ext cx="117867" cy="117867"/>
            </a:xfrm>
            <a:custGeom>
              <a:avLst/>
              <a:gdLst/>
              <a:ahLst/>
              <a:cxnLst/>
              <a:rect l="0" t="0" r="0" b="0"/>
              <a:pathLst>
                <a:path w="4856" h="4856" extrusionOk="0">
                  <a:moveTo>
                    <a:pt x="0" y="0"/>
                  </a:moveTo>
                  <a:lnTo>
                    <a:pt x="0" y="4855"/>
                  </a:lnTo>
                  <a:lnTo>
                    <a:pt x="4855" y="4855"/>
                  </a:lnTo>
                  <a:lnTo>
                    <a:pt x="4855"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38" name="Shape 3638"/>
            <p:cNvSpPr/>
            <p:nvPr/>
          </p:nvSpPr>
          <p:spPr>
            <a:xfrm rot="10800000">
              <a:off x="6513415" y="2074529"/>
              <a:ext cx="117867" cy="117867"/>
            </a:xfrm>
            <a:custGeom>
              <a:avLst/>
              <a:gdLst/>
              <a:ahLst/>
              <a:cxnLst/>
              <a:rect l="0" t="0" r="0" b="0"/>
              <a:pathLst>
                <a:path w="4856" h="4856" extrusionOk="0">
                  <a:moveTo>
                    <a:pt x="0" y="1"/>
                  </a:moveTo>
                  <a:lnTo>
                    <a:pt x="0" y="4856"/>
                  </a:lnTo>
                  <a:lnTo>
                    <a:pt x="4855" y="4856"/>
                  </a:lnTo>
                  <a:lnTo>
                    <a:pt x="4855"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39" name="Shape 3639"/>
            <p:cNvSpPr/>
            <p:nvPr/>
          </p:nvSpPr>
          <p:spPr>
            <a:xfrm rot="10800000">
              <a:off x="6513415" y="1489999"/>
              <a:ext cx="117867" cy="117867"/>
            </a:xfrm>
            <a:custGeom>
              <a:avLst/>
              <a:gdLst/>
              <a:ahLst/>
              <a:cxnLst/>
              <a:rect l="0" t="0" r="0" b="0"/>
              <a:pathLst>
                <a:path w="4856" h="4856" extrusionOk="0">
                  <a:moveTo>
                    <a:pt x="0" y="0"/>
                  </a:moveTo>
                  <a:lnTo>
                    <a:pt x="0" y="4856"/>
                  </a:lnTo>
                  <a:lnTo>
                    <a:pt x="4855" y="4856"/>
                  </a:lnTo>
                  <a:lnTo>
                    <a:pt x="4855"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40" name="Shape 3640"/>
            <p:cNvSpPr/>
            <p:nvPr/>
          </p:nvSpPr>
          <p:spPr>
            <a:xfrm rot="10800000">
              <a:off x="6513415" y="905469"/>
              <a:ext cx="117867" cy="117867"/>
            </a:xfrm>
            <a:custGeom>
              <a:avLst/>
              <a:gdLst/>
              <a:ahLst/>
              <a:cxnLst/>
              <a:rect l="0" t="0" r="0" b="0"/>
              <a:pathLst>
                <a:path w="4856" h="4856" extrusionOk="0">
                  <a:moveTo>
                    <a:pt x="0" y="0"/>
                  </a:moveTo>
                  <a:lnTo>
                    <a:pt x="0" y="4855"/>
                  </a:lnTo>
                  <a:lnTo>
                    <a:pt x="4855" y="4855"/>
                  </a:lnTo>
                  <a:lnTo>
                    <a:pt x="4855"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41" name="Shape 3641"/>
            <p:cNvSpPr/>
            <p:nvPr/>
          </p:nvSpPr>
          <p:spPr>
            <a:xfrm rot="10800000">
              <a:off x="6513415" y="174818"/>
              <a:ext cx="117867" cy="117867"/>
            </a:xfrm>
            <a:custGeom>
              <a:avLst/>
              <a:gdLst/>
              <a:ahLst/>
              <a:cxnLst/>
              <a:rect l="0" t="0" r="0" b="0"/>
              <a:pathLst>
                <a:path w="4856" h="4856" extrusionOk="0">
                  <a:moveTo>
                    <a:pt x="0" y="0"/>
                  </a:moveTo>
                  <a:lnTo>
                    <a:pt x="0" y="4856"/>
                  </a:lnTo>
                  <a:lnTo>
                    <a:pt x="4855" y="4856"/>
                  </a:lnTo>
                  <a:lnTo>
                    <a:pt x="4855"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42" name="Shape 3642"/>
            <p:cNvSpPr/>
            <p:nvPr/>
          </p:nvSpPr>
          <p:spPr>
            <a:xfrm rot="10800000">
              <a:off x="6367294" y="4558747"/>
              <a:ext cx="117867" cy="117867"/>
            </a:xfrm>
            <a:custGeom>
              <a:avLst/>
              <a:gdLst/>
              <a:ahLst/>
              <a:cxnLst/>
              <a:rect l="0" t="0" r="0" b="0"/>
              <a:pathLst>
                <a:path w="4856" h="4856" extrusionOk="0">
                  <a:moveTo>
                    <a:pt x="1" y="0"/>
                  </a:moveTo>
                  <a:lnTo>
                    <a:pt x="1" y="4855"/>
                  </a:lnTo>
                  <a:lnTo>
                    <a:pt x="4856" y="4855"/>
                  </a:lnTo>
                  <a:lnTo>
                    <a:pt x="4856"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43" name="Shape 3643"/>
            <p:cNvSpPr/>
            <p:nvPr/>
          </p:nvSpPr>
          <p:spPr>
            <a:xfrm rot="10800000">
              <a:off x="6367294" y="3681951"/>
              <a:ext cx="117867" cy="117892"/>
            </a:xfrm>
            <a:custGeom>
              <a:avLst/>
              <a:gdLst/>
              <a:ahLst/>
              <a:cxnLst/>
              <a:rect l="0" t="0" r="0" b="0"/>
              <a:pathLst>
                <a:path w="4856" h="4857" extrusionOk="0">
                  <a:moveTo>
                    <a:pt x="1" y="1"/>
                  </a:moveTo>
                  <a:lnTo>
                    <a:pt x="1" y="4856"/>
                  </a:lnTo>
                  <a:lnTo>
                    <a:pt x="4856" y="4856"/>
                  </a:lnTo>
                  <a:lnTo>
                    <a:pt x="4856"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44" name="Shape 3644"/>
            <p:cNvSpPr/>
            <p:nvPr/>
          </p:nvSpPr>
          <p:spPr>
            <a:xfrm rot="10800000">
              <a:off x="6367294" y="2659036"/>
              <a:ext cx="117867" cy="117892"/>
            </a:xfrm>
            <a:custGeom>
              <a:avLst/>
              <a:gdLst/>
              <a:ahLst/>
              <a:cxnLst/>
              <a:rect l="0" t="0" r="0" b="0"/>
              <a:pathLst>
                <a:path w="4856" h="4857" extrusionOk="0">
                  <a:moveTo>
                    <a:pt x="1" y="1"/>
                  </a:moveTo>
                  <a:lnTo>
                    <a:pt x="1" y="4856"/>
                  </a:lnTo>
                  <a:lnTo>
                    <a:pt x="4856" y="4856"/>
                  </a:lnTo>
                  <a:lnTo>
                    <a:pt x="4856"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45" name="Shape 3645"/>
            <p:cNvSpPr/>
            <p:nvPr/>
          </p:nvSpPr>
          <p:spPr>
            <a:xfrm rot="10800000">
              <a:off x="7536331" y="4997133"/>
              <a:ext cx="117867" cy="117867"/>
            </a:xfrm>
            <a:custGeom>
              <a:avLst/>
              <a:gdLst/>
              <a:ahLst/>
              <a:cxnLst/>
              <a:rect l="0" t="0" r="0" b="0"/>
              <a:pathLst>
                <a:path w="4856" h="4856" extrusionOk="0">
                  <a:moveTo>
                    <a:pt x="0" y="0"/>
                  </a:moveTo>
                  <a:lnTo>
                    <a:pt x="0" y="4855"/>
                  </a:lnTo>
                  <a:lnTo>
                    <a:pt x="4855" y="4855"/>
                  </a:lnTo>
                  <a:lnTo>
                    <a:pt x="4855"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46" name="Shape 3646"/>
            <p:cNvSpPr/>
            <p:nvPr/>
          </p:nvSpPr>
          <p:spPr>
            <a:xfrm rot="10800000">
              <a:off x="7536331" y="4851012"/>
              <a:ext cx="117867" cy="117867"/>
            </a:xfrm>
            <a:custGeom>
              <a:avLst/>
              <a:gdLst/>
              <a:ahLst/>
              <a:cxnLst/>
              <a:rect l="0" t="0" r="0" b="0"/>
              <a:pathLst>
                <a:path w="4856" h="4856" extrusionOk="0">
                  <a:moveTo>
                    <a:pt x="0" y="0"/>
                  </a:moveTo>
                  <a:lnTo>
                    <a:pt x="0" y="4856"/>
                  </a:lnTo>
                  <a:lnTo>
                    <a:pt x="4855" y="4856"/>
                  </a:lnTo>
                  <a:lnTo>
                    <a:pt x="4855"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47" name="Shape 3647"/>
            <p:cNvSpPr/>
            <p:nvPr/>
          </p:nvSpPr>
          <p:spPr>
            <a:xfrm rot="10800000">
              <a:off x="7536331" y="4412627"/>
              <a:ext cx="117867" cy="117867"/>
            </a:xfrm>
            <a:custGeom>
              <a:avLst/>
              <a:gdLst/>
              <a:ahLst/>
              <a:cxnLst/>
              <a:rect l="0" t="0" r="0" b="0"/>
              <a:pathLst>
                <a:path w="4856" h="4856" extrusionOk="0">
                  <a:moveTo>
                    <a:pt x="0" y="1"/>
                  </a:moveTo>
                  <a:lnTo>
                    <a:pt x="0" y="4856"/>
                  </a:lnTo>
                  <a:lnTo>
                    <a:pt x="4855" y="4856"/>
                  </a:lnTo>
                  <a:lnTo>
                    <a:pt x="4855"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48" name="Shape 3648"/>
            <p:cNvSpPr/>
            <p:nvPr/>
          </p:nvSpPr>
          <p:spPr>
            <a:xfrm rot="10800000">
              <a:off x="7536331" y="4120361"/>
              <a:ext cx="117867" cy="117867"/>
            </a:xfrm>
            <a:custGeom>
              <a:avLst/>
              <a:gdLst/>
              <a:ahLst/>
              <a:cxnLst/>
              <a:rect l="0" t="0" r="0" b="0"/>
              <a:pathLst>
                <a:path w="4856" h="4856" extrusionOk="0">
                  <a:moveTo>
                    <a:pt x="0" y="1"/>
                  </a:moveTo>
                  <a:lnTo>
                    <a:pt x="0" y="4856"/>
                  </a:lnTo>
                  <a:lnTo>
                    <a:pt x="4855" y="4856"/>
                  </a:lnTo>
                  <a:lnTo>
                    <a:pt x="4855"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49" name="Shape 3649"/>
            <p:cNvSpPr/>
            <p:nvPr/>
          </p:nvSpPr>
          <p:spPr>
            <a:xfrm rot="10800000">
              <a:off x="7536331" y="3389711"/>
              <a:ext cx="117867" cy="117867"/>
            </a:xfrm>
            <a:custGeom>
              <a:avLst/>
              <a:gdLst/>
              <a:ahLst/>
              <a:cxnLst/>
              <a:rect l="0" t="0" r="0" b="0"/>
              <a:pathLst>
                <a:path w="4856" h="4856" extrusionOk="0">
                  <a:moveTo>
                    <a:pt x="0" y="1"/>
                  </a:moveTo>
                  <a:lnTo>
                    <a:pt x="0" y="4856"/>
                  </a:lnTo>
                  <a:lnTo>
                    <a:pt x="4855" y="4856"/>
                  </a:lnTo>
                  <a:lnTo>
                    <a:pt x="4855"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50" name="Shape 3650"/>
            <p:cNvSpPr/>
            <p:nvPr/>
          </p:nvSpPr>
          <p:spPr>
            <a:xfrm rot="10800000">
              <a:off x="7536331" y="3243566"/>
              <a:ext cx="117867" cy="117867"/>
            </a:xfrm>
            <a:custGeom>
              <a:avLst/>
              <a:gdLst/>
              <a:ahLst/>
              <a:cxnLst/>
              <a:rect l="0" t="0" r="0" b="0"/>
              <a:pathLst>
                <a:path w="4856" h="4856" extrusionOk="0">
                  <a:moveTo>
                    <a:pt x="0" y="0"/>
                  </a:moveTo>
                  <a:lnTo>
                    <a:pt x="0" y="4855"/>
                  </a:lnTo>
                  <a:lnTo>
                    <a:pt x="4855" y="4855"/>
                  </a:lnTo>
                  <a:lnTo>
                    <a:pt x="4855"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51" name="Shape 3651"/>
            <p:cNvSpPr/>
            <p:nvPr/>
          </p:nvSpPr>
          <p:spPr>
            <a:xfrm rot="10800000">
              <a:off x="7536331" y="1636120"/>
              <a:ext cx="117867" cy="117867"/>
            </a:xfrm>
            <a:custGeom>
              <a:avLst/>
              <a:gdLst/>
              <a:ahLst/>
              <a:cxnLst/>
              <a:rect l="0" t="0" r="0" b="0"/>
              <a:pathLst>
                <a:path w="4856" h="4856" extrusionOk="0">
                  <a:moveTo>
                    <a:pt x="0" y="0"/>
                  </a:moveTo>
                  <a:lnTo>
                    <a:pt x="0" y="4855"/>
                  </a:lnTo>
                  <a:lnTo>
                    <a:pt x="4855" y="4855"/>
                  </a:lnTo>
                  <a:lnTo>
                    <a:pt x="4855"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52" name="Shape 3652"/>
            <p:cNvSpPr/>
            <p:nvPr/>
          </p:nvSpPr>
          <p:spPr>
            <a:xfrm rot="10800000">
              <a:off x="7536331" y="1343854"/>
              <a:ext cx="117867" cy="117892"/>
            </a:xfrm>
            <a:custGeom>
              <a:avLst/>
              <a:gdLst/>
              <a:ahLst/>
              <a:cxnLst/>
              <a:rect l="0" t="0" r="0" b="0"/>
              <a:pathLst>
                <a:path w="4856" h="4857" extrusionOk="0">
                  <a:moveTo>
                    <a:pt x="0" y="1"/>
                  </a:moveTo>
                  <a:lnTo>
                    <a:pt x="0" y="4856"/>
                  </a:lnTo>
                  <a:lnTo>
                    <a:pt x="4855" y="4856"/>
                  </a:lnTo>
                  <a:lnTo>
                    <a:pt x="4855"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53" name="Shape 3653"/>
            <p:cNvSpPr/>
            <p:nvPr/>
          </p:nvSpPr>
          <p:spPr>
            <a:xfrm rot="10800000">
              <a:off x="7390210" y="4997133"/>
              <a:ext cx="117867" cy="117867"/>
            </a:xfrm>
            <a:custGeom>
              <a:avLst/>
              <a:gdLst/>
              <a:ahLst/>
              <a:cxnLst/>
              <a:rect l="0" t="0" r="0" b="0"/>
              <a:pathLst>
                <a:path w="4856" h="4856" extrusionOk="0">
                  <a:moveTo>
                    <a:pt x="1" y="0"/>
                  </a:moveTo>
                  <a:lnTo>
                    <a:pt x="1" y="4855"/>
                  </a:lnTo>
                  <a:lnTo>
                    <a:pt x="4856" y="4855"/>
                  </a:lnTo>
                  <a:lnTo>
                    <a:pt x="4856"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54" name="Shape 3654"/>
            <p:cNvSpPr/>
            <p:nvPr/>
          </p:nvSpPr>
          <p:spPr>
            <a:xfrm rot="10800000">
              <a:off x="7390210" y="3974217"/>
              <a:ext cx="117867" cy="117867"/>
            </a:xfrm>
            <a:custGeom>
              <a:avLst/>
              <a:gdLst/>
              <a:ahLst/>
              <a:cxnLst/>
              <a:rect l="0" t="0" r="0" b="0"/>
              <a:pathLst>
                <a:path w="4856" h="4856" extrusionOk="0">
                  <a:moveTo>
                    <a:pt x="1" y="0"/>
                  </a:moveTo>
                  <a:lnTo>
                    <a:pt x="1" y="4855"/>
                  </a:lnTo>
                  <a:lnTo>
                    <a:pt x="4856" y="4855"/>
                  </a:lnTo>
                  <a:lnTo>
                    <a:pt x="4856"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55" name="Shape 3655"/>
            <p:cNvSpPr/>
            <p:nvPr/>
          </p:nvSpPr>
          <p:spPr>
            <a:xfrm rot="10800000">
              <a:off x="7390210" y="3097445"/>
              <a:ext cx="117867" cy="117867"/>
            </a:xfrm>
            <a:custGeom>
              <a:avLst/>
              <a:gdLst/>
              <a:ahLst/>
              <a:cxnLst/>
              <a:rect l="0" t="0" r="0" b="0"/>
              <a:pathLst>
                <a:path w="4856" h="4856" extrusionOk="0">
                  <a:moveTo>
                    <a:pt x="1" y="1"/>
                  </a:moveTo>
                  <a:lnTo>
                    <a:pt x="1" y="4856"/>
                  </a:lnTo>
                  <a:lnTo>
                    <a:pt x="4856" y="4856"/>
                  </a:lnTo>
                  <a:lnTo>
                    <a:pt x="4856"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56" name="Shape 3656"/>
            <p:cNvSpPr/>
            <p:nvPr/>
          </p:nvSpPr>
          <p:spPr>
            <a:xfrm rot="10800000">
              <a:off x="7390210" y="1636120"/>
              <a:ext cx="117867" cy="117867"/>
            </a:xfrm>
            <a:custGeom>
              <a:avLst/>
              <a:gdLst/>
              <a:ahLst/>
              <a:cxnLst/>
              <a:rect l="0" t="0" r="0" b="0"/>
              <a:pathLst>
                <a:path w="4856" h="4856" extrusionOk="0">
                  <a:moveTo>
                    <a:pt x="1" y="0"/>
                  </a:moveTo>
                  <a:lnTo>
                    <a:pt x="1" y="4855"/>
                  </a:lnTo>
                  <a:lnTo>
                    <a:pt x="4856" y="4855"/>
                  </a:lnTo>
                  <a:lnTo>
                    <a:pt x="4856"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57" name="Shape 3657"/>
            <p:cNvSpPr/>
            <p:nvPr/>
          </p:nvSpPr>
          <p:spPr>
            <a:xfrm rot="10800000">
              <a:off x="7390210" y="467083"/>
              <a:ext cx="117867" cy="117867"/>
            </a:xfrm>
            <a:custGeom>
              <a:avLst/>
              <a:gdLst/>
              <a:ahLst/>
              <a:cxnLst/>
              <a:rect l="0" t="0" r="0" b="0"/>
              <a:pathLst>
                <a:path w="4856" h="4856" extrusionOk="0">
                  <a:moveTo>
                    <a:pt x="1" y="1"/>
                  </a:moveTo>
                  <a:lnTo>
                    <a:pt x="1" y="4856"/>
                  </a:lnTo>
                  <a:lnTo>
                    <a:pt x="4856" y="4856"/>
                  </a:lnTo>
                  <a:lnTo>
                    <a:pt x="4856"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58" name="Shape 3658"/>
            <p:cNvSpPr/>
            <p:nvPr/>
          </p:nvSpPr>
          <p:spPr>
            <a:xfrm rot="10800000">
              <a:off x="7244066" y="4997133"/>
              <a:ext cx="117867" cy="117867"/>
            </a:xfrm>
            <a:custGeom>
              <a:avLst/>
              <a:gdLst/>
              <a:ahLst/>
              <a:cxnLst/>
              <a:rect l="0" t="0" r="0" b="0"/>
              <a:pathLst>
                <a:path w="4856" h="4856" extrusionOk="0">
                  <a:moveTo>
                    <a:pt x="0" y="0"/>
                  </a:moveTo>
                  <a:lnTo>
                    <a:pt x="0" y="4855"/>
                  </a:lnTo>
                  <a:lnTo>
                    <a:pt x="4855" y="4855"/>
                  </a:lnTo>
                  <a:lnTo>
                    <a:pt x="4855"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59" name="Shape 3659"/>
            <p:cNvSpPr/>
            <p:nvPr/>
          </p:nvSpPr>
          <p:spPr>
            <a:xfrm rot="10800000">
              <a:off x="7244066" y="4558747"/>
              <a:ext cx="117867" cy="117867"/>
            </a:xfrm>
            <a:custGeom>
              <a:avLst/>
              <a:gdLst/>
              <a:ahLst/>
              <a:cxnLst/>
              <a:rect l="0" t="0" r="0" b="0"/>
              <a:pathLst>
                <a:path w="4856" h="4856" extrusionOk="0">
                  <a:moveTo>
                    <a:pt x="0" y="0"/>
                  </a:moveTo>
                  <a:lnTo>
                    <a:pt x="0" y="4855"/>
                  </a:lnTo>
                  <a:lnTo>
                    <a:pt x="4855" y="4855"/>
                  </a:lnTo>
                  <a:lnTo>
                    <a:pt x="4855"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60" name="Shape 3660"/>
            <p:cNvSpPr/>
            <p:nvPr/>
          </p:nvSpPr>
          <p:spPr>
            <a:xfrm rot="10800000">
              <a:off x="7244066" y="2951301"/>
              <a:ext cx="117867" cy="117867"/>
            </a:xfrm>
            <a:custGeom>
              <a:avLst/>
              <a:gdLst/>
              <a:ahLst/>
              <a:cxnLst/>
              <a:rect l="0" t="0" r="0" b="0"/>
              <a:pathLst>
                <a:path w="4856" h="4856" extrusionOk="0">
                  <a:moveTo>
                    <a:pt x="0" y="0"/>
                  </a:moveTo>
                  <a:lnTo>
                    <a:pt x="0" y="4855"/>
                  </a:lnTo>
                  <a:lnTo>
                    <a:pt x="4855" y="4855"/>
                  </a:lnTo>
                  <a:lnTo>
                    <a:pt x="4855"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61" name="Shape 3661"/>
            <p:cNvSpPr/>
            <p:nvPr/>
          </p:nvSpPr>
          <p:spPr>
            <a:xfrm rot="10800000">
              <a:off x="7244066" y="2074529"/>
              <a:ext cx="117867" cy="117867"/>
            </a:xfrm>
            <a:custGeom>
              <a:avLst/>
              <a:gdLst/>
              <a:ahLst/>
              <a:cxnLst/>
              <a:rect l="0" t="0" r="0" b="0"/>
              <a:pathLst>
                <a:path w="4856" h="4856" extrusionOk="0">
                  <a:moveTo>
                    <a:pt x="0" y="1"/>
                  </a:moveTo>
                  <a:lnTo>
                    <a:pt x="0" y="4856"/>
                  </a:lnTo>
                  <a:lnTo>
                    <a:pt x="4855" y="4856"/>
                  </a:lnTo>
                  <a:lnTo>
                    <a:pt x="4855"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62" name="Shape 3662"/>
            <p:cNvSpPr/>
            <p:nvPr/>
          </p:nvSpPr>
          <p:spPr>
            <a:xfrm rot="10800000">
              <a:off x="7244066" y="1636120"/>
              <a:ext cx="117867" cy="117867"/>
            </a:xfrm>
            <a:custGeom>
              <a:avLst/>
              <a:gdLst/>
              <a:ahLst/>
              <a:cxnLst/>
              <a:rect l="0" t="0" r="0" b="0"/>
              <a:pathLst>
                <a:path w="4856" h="4856" extrusionOk="0">
                  <a:moveTo>
                    <a:pt x="0" y="0"/>
                  </a:moveTo>
                  <a:lnTo>
                    <a:pt x="0" y="4855"/>
                  </a:lnTo>
                  <a:lnTo>
                    <a:pt x="4855" y="4855"/>
                  </a:lnTo>
                  <a:lnTo>
                    <a:pt x="4855"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63" name="Shape 3663"/>
            <p:cNvSpPr/>
            <p:nvPr/>
          </p:nvSpPr>
          <p:spPr>
            <a:xfrm rot="10800000">
              <a:off x="7097945" y="1051613"/>
              <a:ext cx="117867" cy="117867"/>
            </a:xfrm>
            <a:custGeom>
              <a:avLst/>
              <a:gdLst/>
              <a:ahLst/>
              <a:cxnLst/>
              <a:rect l="0" t="0" r="0" b="0"/>
              <a:pathLst>
                <a:path w="4856" h="4856" extrusionOk="0">
                  <a:moveTo>
                    <a:pt x="1" y="1"/>
                  </a:moveTo>
                  <a:lnTo>
                    <a:pt x="1" y="4856"/>
                  </a:lnTo>
                  <a:lnTo>
                    <a:pt x="4856" y="4856"/>
                  </a:lnTo>
                  <a:lnTo>
                    <a:pt x="4856"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64" name="Shape 3664"/>
            <p:cNvSpPr/>
            <p:nvPr/>
          </p:nvSpPr>
          <p:spPr>
            <a:xfrm rot="10800000">
              <a:off x="6951800" y="3828096"/>
              <a:ext cx="117892" cy="117867"/>
            </a:xfrm>
            <a:custGeom>
              <a:avLst/>
              <a:gdLst/>
              <a:ahLst/>
              <a:cxnLst/>
              <a:rect l="0" t="0" r="0" b="0"/>
              <a:pathLst>
                <a:path w="4857" h="4856" extrusionOk="0">
                  <a:moveTo>
                    <a:pt x="1" y="0"/>
                  </a:moveTo>
                  <a:lnTo>
                    <a:pt x="1" y="4856"/>
                  </a:lnTo>
                  <a:lnTo>
                    <a:pt x="4856" y="4856"/>
                  </a:lnTo>
                  <a:lnTo>
                    <a:pt x="4856"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65" name="Shape 3665"/>
            <p:cNvSpPr/>
            <p:nvPr/>
          </p:nvSpPr>
          <p:spPr>
            <a:xfrm rot="10800000">
              <a:off x="6951800" y="2659036"/>
              <a:ext cx="117892" cy="117892"/>
            </a:xfrm>
            <a:custGeom>
              <a:avLst/>
              <a:gdLst/>
              <a:ahLst/>
              <a:cxnLst/>
              <a:rect l="0" t="0" r="0" b="0"/>
              <a:pathLst>
                <a:path w="4857" h="4857" extrusionOk="0">
                  <a:moveTo>
                    <a:pt x="1" y="1"/>
                  </a:moveTo>
                  <a:lnTo>
                    <a:pt x="1" y="4856"/>
                  </a:lnTo>
                  <a:lnTo>
                    <a:pt x="4856" y="4856"/>
                  </a:lnTo>
                  <a:lnTo>
                    <a:pt x="4856"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66" name="Shape 3666"/>
            <p:cNvSpPr/>
            <p:nvPr/>
          </p:nvSpPr>
          <p:spPr>
            <a:xfrm rot="10800000">
              <a:off x="6805680" y="320938"/>
              <a:ext cx="117867" cy="117892"/>
            </a:xfrm>
            <a:custGeom>
              <a:avLst/>
              <a:gdLst/>
              <a:ahLst/>
              <a:cxnLst/>
              <a:rect l="0" t="0" r="0" b="0"/>
              <a:pathLst>
                <a:path w="4856" h="4857" extrusionOk="0">
                  <a:moveTo>
                    <a:pt x="0" y="1"/>
                  </a:moveTo>
                  <a:lnTo>
                    <a:pt x="0" y="4856"/>
                  </a:lnTo>
                  <a:lnTo>
                    <a:pt x="4856" y="4856"/>
                  </a:lnTo>
                  <a:lnTo>
                    <a:pt x="4856"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67" name="Shape 3667"/>
            <p:cNvSpPr/>
            <p:nvPr/>
          </p:nvSpPr>
          <p:spPr>
            <a:xfrm rot="10800000">
              <a:off x="6513415" y="2805180"/>
              <a:ext cx="117867" cy="117867"/>
            </a:xfrm>
            <a:custGeom>
              <a:avLst/>
              <a:gdLst/>
              <a:ahLst/>
              <a:cxnLst/>
              <a:rect l="0" t="0" r="0" b="0"/>
              <a:pathLst>
                <a:path w="4856" h="4856" extrusionOk="0">
                  <a:moveTo>
                    <a:pt x="0" y="1"/>
                  </a:moveTo>
                  <a:lnTo>
                    <a:pt x="0" y="4856"/>
                  </a:lnTo>
                  <a:lnTo>
                    <a:pt x="4855" y="4856"/>
                  </a:lnTo>
                  <a:lnTo>
                    <a:pt x="4855"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68" name="Shape 3668"/>
            <p:cNvSpPr/>
            <p:nvPr/>
          </p:nvSpPr>
          <p:spPr>
            <a:xfrm rot="10800000">
              <a:off x="6367294" y="467083"/>
              <a:ext cx="117867" cy="117867"/>
            </a:xfrm>
            <a:custGeom>
              <a:avLst/>
              <a:gdLst/>
              <a:ahLst/>
              <a:cxnLst/>
              <a:rect l="0" t="0" r="0" b="0"/>
              <a:pathLst>
                <a:path w="4856" h="4856" extrusionOk="0">
                  <a:moveTo>
                    <a:pt x="1" y="1"/>
                  </a:moveTo>
                  <a:lnTo>
                    <a:pt x="1" y="4856"/>
                  </a:lnTo>
                  <a:lnTo>
                    <a:pt x="4856" y="4856"/>
                  </a:lnTo>
                  <a:lnTo>
                    <a:pt x="4856"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3669" name="Shape 3669"/>
          <p:cNvGrpSpPr/>
          <p:nvPr/>
        </p:nvGrpSpPr>
        <p:grpSpPr>
          <a:xfrm rot="10800000">
            <a:off x="28739" y="38264"/>
            <a:ext cx="1286904" cy="6781736"/>
            <a:chOff x="6367294" y="28698"/>
            <a:chExt cx="1286904" cy="5086302"/>
          </a:xfrm>
        </p:grpSpPr>
        <p:sp>
          <p:nvSpPr>
            <p:cNvPr id="3670" name="Shape 3670"/>
            <p:cNvSpPr/>
            <p:nvPr/>
          </p:nvSpPr>
          <p:spPr>
            <a:xfrm rot="10800000">
              <a:off x="7536331" y="613204"/>
              <a:ext cx="117867" cy="117867"/>
            </a:xfrm>
            <a:custGeom>
              <a:avLst/>
              <a:gdLst/>
              <a:ahLst/>
              <a:cxnLst/>
              <a:rect l="0" t="0" r="0" b="0"/>
              <a:pathLst>
                <a:path w="4856" h="4856" extrusionOk="0">
                  <a:moveTo>
                    <a:pt x="0" y="0"/>
                  </a:moveTo>
                  <a:lnTo>
                    <a:pt x="0" y="4855"/>
                  </a:lnTo>
                  <a:lnTo>
                    <a:pt x="4855" y="4855"/>
                  </a:lnTo>
                  <a:lnTo>
                    <a:pt x="4855"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71" name="Shape 3671"/>
            <p:cNvSpPr/>
            <p:nvPr/>
          </p:nvSpPr>
          <p:spPr>
            <a:xfrm rot="10800000">
              <a:off x="7244066" y="2659036"/>
              <a:ext cx="117867" cy="117892"/>
            </a:xfrm>
            <a:custGeom>
              <a:avLst/>
              <a:gdLst/>
              <a:ahLst/>
              <a:cxnLst/>
              <a:rect l="0" t="0" r="0" b="0"/>
              <a:pathLst>
                <a:path w="4856" h="4857" extrusionOk="0">
                  <a:moveTo>
                    <a:pt x="0" y="1"/>
                  </a:moveTo>
                  <a:lnTo>
                    <a:pt x="0" y="4856"/>
                  </a:lnTo>
                  <a:lnTo>
                    <a:pt x="4855" y="4856"/>
                  </a:lnTo>
                  <a:lnTo>
                    <a:pt x="4855"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72" name="Shape 3672"/>
            <p:cNvSpPr/>
            <p:nvPr/>
          </p:nvSpPr>
          <p:spPr>
            <a:xfrm rot="10800000">
              <a:off x="7244066" y="174818"/>
              <a:ext cx="117867" cy="117867"/>
            </a:xfrm>
            <a:custGeom>
              <a:avLst/>
              <a:gdLst/>
              <a:ahLst/>
              <a:cxnLst/>
              <a:rect l="0" t="0" r="0" b="0"/>
              <a:pathLst>
                <a:path w="4856" h="4856" extrusionOk="0">
                  <a:moveTo>
                    <a:pt x="0" y="0"/>
                  </a:moveTo>
                  <a:lnTo>
                    <a:pt x="0" y="4856"/>
                  </a:lnTo>
                  <a:lnTo>
                    <a:pt x="4855" y="4856"/>
                  </a:lnTo>
                  <a:lnTo>
                    <a:pt x="4855"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73" name="Shape 3673"/>
            <p:cNvSpPr/>
            <p:nvPr/>
          </p:nvSpPr>
          <p:spPr>
            <a:xfrm rot="10800000">
              <a:off x="6659535" y="4266482"/>
              <a:ext cx="117892" cy="117867"/>
            </a:xfrm>
            <a:custGeom>
              <a:avLst/>
              <a:gdLst/>
              <a:ahLst/>
              <a:cxnLst/>
              <a:rect l="0" t="0" r="0" b="0"/>
              <a:pathLst>
                <a:path w="4857" h="4856" extrusionOk="0">
                  <a:moveTo>
                    <a:pt x="1" y="0"/>
                  </a:moveTo>
                  <a:lnTo>
                    <a:pt x="1" y="4855"/>
                  </a:lnTo>
                  <a:lnTo>
                    <a:pt x="4856" y="4855"/>
                  </a:lnTo>
                  <a:lnTo>
                    <a:pt x="4856"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74" name="Shape 3674"/>
            <p:cNvSpPr/>
            <p:nvPr/>
          </p:nvSpPr>
          <p:spPr>
            <a:xfrm rot="10800000">
              <a:off x="7536331" y="4704867"/>
              <a:ext cx="117867" cy="117892"/>
            </a:xfrm>
            <a:custGeom>
              <a:avLst/>
              <a:gdLst/>
              <a:ahLst/>
              <a:cxnLst/>
              <a:rect l="0" t="0" r="0" b="0"/>
              <a:pathLst>
                <a:path w="4856" h="4857" extrusionOk="0">
                  <a:moveTo>
                    <a:pt x="0" y="1"/>
                  </a:moveTo>
                  <a:lnTo>
                    <a:pt x="0" y="4856"/>
                  </a:lnTo>
                  <a:lnTo>
                    <a:pt x="4855" y="4856"/>
                  </a:lnTo>
                  <a:lnTo>
                    <a:pt x="4855"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75" name="Shape 3675"/>
            <p:cNvSpPr/>
            <p:nvPr/>
          </p:nvSpPr>
          <p:spPr>
            <a:xfrm rot="10800000">
              <a:off x="7536331" y="4558747"/>
              <a:ext cx="117867" cy="117867"/>
            </a:xfrm>
            <a:custGeom>
              <a:avLst/>
              <a:gdLst/>
              <a:ahLst/>
              <a:cxnLst/>
              <a:rect l="0" t="0" r="0" b="0"/>
              <a:pathLst>
                <a:path w="4856" h="4856" extrusionOk="0">
                  <a:moveTo>
                    <a:pt x="0" y="0"/>
                  </a:moveTo>
                  <a:lnTo>
                    <a:pt x="0" y="4855"/>
                  </a:lnTo>
                  <a:lnTo>
                    <a:pt x="4855" y="4855"/>
                  </a:lnTo>
                  <a:lnTo>
                    <a:pt x="4855"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76" name="Shape 3676"/>
            <p:cNvSpPr/>
            <p:nvPr/>
          </p:nvSpPr>
          <p:spPr>
            <a:xfrm rot="10800000">
              <a:off x="7536331" y="4266482"/>
              <a:ext cx="117867" cy="117867"/>
            </a:xfrm>
            <a:custGeom>
              <a:avLst/>
              <a:gdLst/>
              <a:ahLst/>
              <a:cxnLst/>
              <a:rect l="0" t="0" r="0" b="0"/>
              <a:pathLst>
                <a:path w="4856" h="4856" extrusionOk="0">
                  <a:moveTo>
                    <a:pt x="0" y="0"/>
                  </a:moveTo>
                  <a:lnTo>
                    <a:pt x="0" y="4855"/>
                  </a:lnTo>
                  <a:lnTo>
                    <a:pt x="4855" y="4855"/>
                  </a:lnTo>
                  <a:lnTo>
                    <a:pt x="4855"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77" name="Shape 3677"/>
            <p:cNvSpPr/>
            <p:nvPr/>
          </p:nvSpPr>
          <p:spPr>
            <a:xfrm rot="10800000">
              <a:off x="7536331" y="3974217"/>
              <a:ext cx="117867" cy="117867"/>
            </a:xfrm>
            <a:custGeom>
              <a:avLst/>
              <a:gdLst/>
              <a:ahLst/>
              <a:cxnLst/>
              <a:rect l="0" t="0" r="0" b="0"/>
              <a:pathLst>
                <a:path w="4856" h="4856" extrusionOk="0">
                  <a:moveTo>
                    <a:pt x="0" y="0"/>
                  </a:moveTo>
                  <a:lnTo>
                    <a:pt x="0" y="4855"/>
                  </a:lnTo>
                  <a:lnTo>
                    <a:pt x="4855" y="4855"/>
                  </a:lnTo>
                  <a:lnTo>
                    <a:pt x="4855"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78" name="Shape 3678"/>
            <p:cNvSpPr/>
            <p:nvPr/>
          </p:nvSpPr>
          <p:spPr>
            <a:xfrm rot="10800000">
              <a:off x="7536331" y="3828096"/>
              <a:ext cx="117867" cy="117867"/>
            </a:xfrm>
            <a:custGeom>
              <a:avLst/>
              <a:gdLst/>
              <a:ahLst/>
              <a:cxnLst/>
              <a:rect l="0" t="0" r="0" b="0"/>
              <a:pathLst>
                <a:path w="4856" h="4856" extrusionOk="0">
                  <a:moveTo>
                    <a:pt x="0" y="0"/>
                  </a:moveTo>
                  <a:lnTo>
                    <a:pt x="0" y="4856"/>
                  </a:lnTo>
                  <a:lnTo>
                    <a:pt x="4855" y="4856"/>
                  </a:lnTo>
                  <a:lnTo>
                    <a:pt x="4855"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79" name="Shape 3679"/>
            <p:cNvSpPr/>
            <p:nvPr/>
          </p:nvSpPr>
          <p:spPr>
            <a:xfrm rot="10800000">
              <a:off x="7536331" y="3681951"/>
              <a:ext cx="117867" cy="117892"/>
            </a:xfrm>
            <a:custGeom>
              <a:avLst/>
              <a:gdLst/>
              <a:ahLst/>
              <a:cxnLst/>
              <a:rect l="0" t="0" r="0" b="0"/>
              <a:pathLst>
                <a:path w="4856" h="4857" extrusionOk="0">
                  <a:moveTo>
                    <a:pt x="0" y="1"/>
                  </a:moveTo>
                  <a:lnTo>
                    <a:pt x="0" y="4856"/>
                  </a:lnTo>
                  <a:lnTo>
                    <a:pt x="4855" y="4856"/>
                  </a:lnTo>
                  <a:lnTo>
                    <a:pt x="4855"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80" name="Shape 3680"/>
            <p:cNvSpPr/>
            <p:nvPr/>
          </p:nvSpPr>
          <p:spPr>
            <a:xfrm rot="10800000">
              <a:off x="7536331" y="3535831"/>
              <a:ext cx="117867" cy="117867"/>
            </a:xfrm>
            <a:custGeom>
              <a:avLst/>
              <a:gdLst/>
              <a:ahLst/>
              <a:cxnLst/>
              <a:rect l="0" t="0" r="0" b="0"/>
              <a:pathLst>
                <a:path w="4856" h="4856" extrusionOk="0">
                  <a:moveTo>
                    <a:pt x="0" y="0"/>
                  </a:moveTo>
                  <a:lnTo>
                    <a:pt x="0" y="4856"/>
                  </a:lnTo>
                  <a:lnTo>
                    <a:pt x="4855" y="4856"/>
                  </a:lnTo>
                  <a:lnTo>
                    <a:pt x="4855"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81" name="Shape 3681"/>
            <p:cNvSpPr/>
            <p:nvPr/>
          </p:nvSpPr>
          <p:spPr>
            <a:xfrm rot="10800000">
              <a:off x="7536331" y="3097445"/>
              <a:ext cx="117867" cy="117867"/>
            </a:xfrm>
            <a:custGeom>
              <a:avLst/>
              <a:gdLst/>
              <a:ahLst/>
              <a:cxnLst/>
              <a:rect l="0" t="0" r="0" b="0"/>
              <a:pathLst>
                <a:path w="4856" h="4856" extrusionOk="0">
                  <a:moveTo>
                    <a:pt x="0" y="1"/>
                  </a:moveTo>
                  <a:lnTo>
                    <a:pt x="0" y="4856"/>
                  </a:lnTo>
                  <a:lnTo>
                    <a:pt x="4855" y="4856"/>
                  </a:lnTo>
                  <a:lnTo>
                    <a:pt x="4855"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82" name="Shape 3682"/>
            <p:cNvSpPr/>
            <p:nvPr/>
          </p:nvSpPr>
          <p:spPr>
            <a:xfrm rot="10800000">
              <a:off x="7536331" y="2951301"/>
              <a:ext cx="117867" cy="117867"/>
            </a:xfrm>
            <a:custGeom>
              <a:avLst/>
              <a:gdLst/>
              <a:ahLst/>
              <a:cxnLst/>
              <a:rect l="0" t="0" r="0" b="0"/>
              <a:pathLst>
                <a:path w="4856" h="4856" extrusionOk="0">
                  <a:moveTo>
                    <a:pt x="0" y="0"/>
                  </a:moveTo>
                  <a:lnTo>
                    <a:pt x="0" y="4855"/>
                  </a:lnTo>
                  <a:lnTo>
                    <a:pt x="4855" y="4855"/>
                  </a:lnTo>
                  <a:lnTo>
                    <a:pt x="4855"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83" name="Shape 3683"/>
            <p:cNvSpPr/>
            <p:nvPr/>
          </p:nvSpPr>
          <p:spPr>
            <a:xfrm rot="10800000">
              <a:off x="7536331" y="2805180"/>
              <a:ext cx="117867" cy="117867"/>
            </a:xfrm>
            <a:custGeom>
              <a:avLst/>
              <a:gdLst/>
              <a:ahLst/>
              <a:cxnLst/>
              <a:rect l="0" t="0" r="0" b="0"/>
              <a:pathLst>
                <a:path w="4856" h="4856" extrusionOk="0">
                  <a:moveTo>
                    <a:pt x="0" y="1"/>
                  </a:moveTo>
                  <a:lnTo>
                    <a:pt x="0" y="4856"/>
                  </a:lnTo>
                  <a:lnTo>
                    <a:pt x="4855" y="4856"/>
                  </a:lnTo>
                  <a:lnTo>
                    <a:pt x="4855"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84" name="Shape 3684"/>
            <p:cNvSpPr/>
            <p:nvPr/>
          </p:nvSpPr>
          <p:spPr>
            <a:xfrm rot="10800000">
              <a:off x="7536331" y="2659036"/>
              <a:ext cx="117867" cy="117892"/>
            </a:xfrm>
            <a:custGeom>
              <a:avLst/>
              <a:gdLst/>
              <a:ahLst/>
              <a:cxnLst/>
              <a:rect l="0" t="0" r="0" b="0"/>
              <a:pathLst>
                <a:path w="4856" h="4857" extrusionOk="0">
                  <a:moveTo>
                    <a:pt x="0" y="1"/>
                  </a:moveTo>
                  <a:lnTo>
                    <a:pt x="0" y="4856"/>
                  </a:lnTo>
                  <a:lnTo>
                    <a:pt x="4855" y="4856"/>
                  </a:lnTo>
                  <a:lnTo>
                    <a:pt x="4855"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85" name="Shape 3685"/>
            <p:cNvSpPr/>
            <p:nvPr/>
          </p:nvSpPr>
          <p:spPr>
            <a:xfrm rot="10800000">
              <a:off x="7536331" y="2512915"/>
              <a:ext cx="117867" cy="117867"/>
            </a:xfrm>
            <a:custGeom>
              <a:avLst/>
              <a:gdLst/>
              <a:ahLst/>
              <a:cxnLst/>
              <a:rect l="0" t="0" r="0" b="0"/>
              <a:pathLst>
                <a:path w="4856" h="4856" extrusionOk="0">
                  <a:moveTo>
                    <a:pt x="0" y="0"/>
                  </a:moveTo>
                  <a:lnTo>
                    <a:pt x="0" y="4856"/>
                  </a:lnTo>
                  <a:lnTo>
                    <a:pt x="4855" y="4856"/>
                  </a:lnTo>
                  <a:lnTo>
                    <a:pt x="4855"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86" name="Shape 3686"/>
            <p:cNvSpPr/>
            <p:nvPr/>
          </p:nvSpPr>
          <p:spPr>
            <a:xfrm rot="10800000">
              <a:off x="7536331" y="2366770"/>
              <a:ext cx="117867" cy="117892"/>
            </a:xfrm>
            <a:custGeom>
              <a:avLst/>
              <a:gdLst/>
              <a:ahLst/>
              <a:cxnLst/>
              <a:rect l="0" t="0" r="0" b="0"/>
              <a:pathLst>
                <a:path w="4856" h="4857" extrusionOk="0">
                  <a:moveTo>
                    <a:pt x="0" y="1"/>
                  </a:moveTo>
                  <a:lnTo>
                    <a:pt x="0" y="4856"/>
                  </a:lnTo>
                  <a:lnTo>
                    <a:pt x="4855" y="4856"/>
                  </a:lnTo>
                  <a:lnTo>
                    <a:pt x="4855"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87" name="Shape 3687"/>
            <p:cNvSpPr/>
            <p:nvPr/>
          </p:nvSpPr>
          <p:spPr>
            <a:xfrm rot="10800000">
              <a:off x="7536331" y="2220650"/>
              <a:ext cx="117867" cy="117867"/>
            </a:xfrm>
            <a:custGeom>
              <a:avLst/>
              <a:gdLst/>
              <a:ahLst/>
              <a:cxnLst/>
              <a:rect l="0" t="0" r="0" b="0"/>
              <a:pathLst>
                <a:path w="4856" h="4856" extrusionOk="0">
                  <a:moveTo>
                    <a:pt x="0" y="0"/>
                  </a:moveTo>
                  <a:lnTo>
                    <a:pt x="0" y="4855"/>
                  </a:lnTo>
                  <a:lnTo>
                    <a:pt x="4855" y="4855"/>
                  </a:lnTo>
                  <a:lnTo>
                    <a:pt x="4855"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88" name="Shape 3688"/>
            <p:cNvSpPr/>
            <p:nvPr/>
          </p:nvSpPr>
          <p:spPr>
            <a:xfrm rot="10800000">
              <a:off x="7536331" y="2074529"/>
              <a:ext cx="117867" cy="117867"/>
            </a:xfrm>
            <a:custGeom>
              <a:avLst/>
              <a:gdLst/>
              <a:ahLst/>
              <a:cxnLst/>
              <a:rect l="0" t="0" r="0" b="0"/>
              <a:pathLst>
                <a:path w="4856" h="4856" extrusionOk="0">
                  <a:moveTo>
                    <a:pt x="0" y="1"/>
                  </a:moveTo>
                  <a:lnTo>
                    <a:pt x="0" y="4856"/>
                  </a:lnTo>
                  <a:lnTo>
                    <a:pt x="4855" y="4856"/>
                  </a:lnTo>
                  <a:lnTo>
                    <a:pt x="4855"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89" name="Shape 3689"/>
            <p:cNvSpPr/>
            <p:nvPr/>
          </p:nvSpPr>
          <p:spPr>
            <a:xfrm rot="10800000">
              <a:off x="7536331" y="1928385"/>
              <a:ext cx="117867" cy="117867"/>
            </a:xfrm>
            <a:custGeom>
              <a:avLst/>
              <a:gdLst/>
              <a:ahLst/>
              <a:cxnLst/>
              <a:rect l="0" t="0" r="0" b="0"/>
              <a:pathLst>
                <a:path w="4856" h="4856" extrusionOk="0">
                  <a:moveTo>
                    <a:pt x="0" y="0"/>
                  </a:moveTo>
                  <a:lnTo>
                    <a:pt x="0" y="4855"/>
                  </a:lnTo>
                  <a:lnTo>
                    <a:pt x="4855" y="4855"/>
                  </a:lnTo>
                  <a:lnTo>
                    <a:pt x="4855"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90" name="Shape 3690"/>
            <p:cNvSpPr/>
            <p:nvPr/>
          </p:nvSpPr>
          <p:spPr>
            <a:xfrm rot="10800000">
              <a:off x="7536331" y="1782264"/>
              <a:ext cx="117867" cy="117867"/>
            </a:xfrm>
            <a:custGeom>
              <a:avLst/>
              <a:gdLst/>
              <a:ahLst/>
              <a:cxnLst/>
              <a:rect l="0" t="0" r="0" b="0"/>
              <a:pathLst>
                <a:path w="4856" h="4856" extrusionOk="0">
                  <a:moveTo>
                    <a:pt x="0" y="1"/>
                  </a:moveTo>
                  <a:lnTo>
                    <a:pt x="0" y="4856"/>
                  </a:lnTo>
                  <a:lnTo>
                    <a:pt x="4855" y="4856"/>
                  </a:lnTo>
                  <a:lnTo>
                    <a:pt x="4855"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91" name="Shape 3691"/>
            <p:cNvSpPr/>
            <p:nvPr/>
          </p:nvSpPr>
          <p:spPr>
            <a:xfrm rot="10800000">
              <a:off x="7536331" y="1489999"/>
              <a:ext cx="117867" cy="117867"/>
            </a:xfrm>
            <a:custGeom>
              <a:avLst/>
              <a:gdLst/>
              <a:ahLst/>
              <a:cxnLst/>
              <a:rect l="0" t="0" r="0" b="0"/>
              <a:pathLst>
                <a:path w="4856" h="4856" extrusionOk="0">
                  <a:moveTo>
                    <a:pt x="0" y="0"/>
                  </a:moveTo>
                  <a:lnTo>
                    <a:pt x="0" y="4856"/>
                  </a:lnTo>
                  <a:lnTo>
                    <a:pt x="4855" y="4856"/>
                  </a:lnTo>
                  <a:lnTo>
                    <a:pt x="4855"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92" name="Shape 3692"/>
            <p:cNvSpPr/>
            <p:nvPr/>
          </p:nvSpPr>
          <p:spPr>
            <a:xfrm rot="10800000">
              <a:off x="7536331" y="1197734"/>
              <a:ext cx="117867" cy="117867"/>
            </a:xfrm>
            <a:custGeom>
              <a:avLst/>
              <a:gdLst/>
              <a:ahLst/>
              <a:cxnLst/>
              <a:rect l="0" t="0" r="0" b="0"/>
              <a:pathLst>
                <a:path w="4856" h="4856" extrusionOk="0">
                  <a:moveTo>
                    <a:pt x="0" y="0"/>
                  </a:moveTo>
                  <a:lnTo>
                    <a:pt x="0" y="4856"/>
                  </a:lnTo>
                  <a:lnTo>
                    <a:pt x="4855" y="4856"/>
                  </a:lnTo>
                  <a:lnTo>
                    <a:pt x="4855"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93" name="Shape 3693"/>
            <p:cNvSpPr/>
            <p:nvPr/>
          </p:nvSpPr>
          <p:spPr>
            <a:xfrm rot="10800000">
              <a:off x="7536331" y="1051613"/>
              <a:ext cx="117867" cy="117867"/>
            </a:xfrm>
            <a:custGeom>
              <a:avLst/>
              <a:gdLst/>
              <a:ahLst/>
              <a:cxnLst/>
              <a:rect l="0" t="0" r="0" b="0"/>
              <a:pathLst>
                <a:path w="4856" h="4856" extrusionOk="0">
                  <a:moveTo>
                    <a:pt x="0" y="1"/>
                  </a:moveTo>
                  <a:lnTo>
                    <a:pt x="0" y="4856"/>
                  </a:lnTo>
                  <a:lnTo>
                    <a:pt x="4855" y="4856"/>
                  </a:lnTo>
                  <a:lnTo>
                    <a:pt x="4855"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94" name="Shape 3694"/>
            <p:cNvSpPr/>
            <p:nvPr/>
          </p:nvSpPr>
          <p:spPr>
            <a:xfrm rot="10800000">
              <a:off x="7536331" y="905469"/>
              <a:ext cx="117867" cy="117867"/>
            </a:xfrm>
            <a:custGeom>
              <a:avLst/>
              <a:gdLst/>
              <a:ahLst/>
              <a:cxnLst/>
              <a:rect l="0" t="0" r="0" b="0"/>
              <a:pathLst>
                <a:path w="4856" h="4856" extrusionOk="0">
                  <a:moveTo>
                    <a:pt x="0" y="0"/>
                  </a:moveTo>
                  <a:lnTo>
                    <a:pt x="0" y="4855"/>
                  </a:lnTo>
                  <a:lnTo>
                    <a:pt x="4855" y="4855"/>
                  </a:lnTo>
                  <a:lnTo>
                    <a:pt x="4855"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95" name="Shape 3695"/>
            <p:cNvSpPr/>
            <p:nvPr/>
          </p:nvSpPr>
          <p:spPr>
            <a:xfrm rot="10800000">
              <a:off x="7536331" y="759348"/>
              <a:ext cx="117867" cy="117867"/>
            </a:xfrm>
            <a:custGeom>
              <a:avLst/>
              <a:gdLst/>
              <a:ahLst/>
              <a:cxnLst/>
              <a:rect l="0" t="0" r="0" b="0"/>
              <a:pathLst>
                <a:path w="4856" h="4856" extrusionOk="0">
                  <a:moveTo>
                    <a:pt x="0" y="1"/>
                  </a:moveTo>
                  <a:lnTo>
                    <a:pt x="0" y="4856"/>
                  </a:lnTo>
                  <a:lnTo>
                    <a:pt x="4855" y="4856"/>
                  </a:lnTo>
                  <a:lnTo>
                    <a:pt x="4855"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96" name="Shape 3696"/>
            <p:cNvSpPr/>
            <p:nvPr/>
          </p:nvSpPr>
          <p:spPr>
            <a:xfrm rot="10800000">
              <a:off x="7536331" y="467083"/>
              <a:ext cx="117867" cy="117867"/>
            </a:xfrm>
            <a:custGeom>
              <a:avLst/>
              <a:gdLst/>
              <a:ahLst/>
              <a:cxnLst/>
              <a:rect l="0" t="0" r="0" b="0"/>
              <a:pathLst>
                <a:path w="4856" h="4856" extrusionOk="0">
                  <a:moveTo>
                    <a:pt x="0" y="1"/>
                  </a:moveTo>
                  <a:lnTo>
                    <a:pt x="0" y="4856"/>
                  </a:lnTo>
                  <a:lnTo>
                    <a:pt x="4855" y="4856"/>
                  </a:lnTo>
                  <a:lnTo>
                    <a:pt x="4855"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97" name="Shape 3697"/>
            <p:cNvSpPr/>
            <p:nvPr/>
          </p:nvSpPr>
          <p:spPr>
            <a:xfrm rot="10800000">
              <a:off x="7536331" y="320938"/>
              <a:ext cx="117867" cy="117892"/>
            </a:xfrm>
            <a:custGeom>
              <a:avLst/>
              <a:gdLst/>
              <a:ahLst/>
              <a:cxnLst/>
              <a:rect l="0" t="0" r="0" b="0"/>
              <a:pathLst>
                <a:path w="4856" h="4857" extrusionOk="0">
                  <a:moveTo>
                    <a:pt x="0" y="1"/>
                  </a:moveTo>
                  <a:lnTo>
                    <a:pt x="0" y="4856"/>
                  </a:lnTo>
                  <a:lnTo>
                    <a:pt x="4855" y="4856"/>
                  </a:lnTo>
                  <a:lnTo>
                    <a:pt x="4855"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98" name="Shape 3698"/>
            <p:cNvSpPr/>
            <p:nvPr/>
          </p:nvSpPr>
          <p:spPr>
            <a:xfrm rot="10800000">
              <a:off x="7536331" y="174818"/>
              <a:ext cx="117867" cy="117867"/>
            </a:xfrm>
            <a:custGeom>
              <a:avLst/>
              <a:gdLst/>
              <a:ahLst/>
              <a:cxnLst/>
              <a:rect l="0" t="0" r="0" b="0"/>
              <a:pathLst>
                <a:path w="4856" h="4856" extrusionOk="0">
                  <a:moveTo>
                    <a:pt x="0" y="0"/>
                  </a:moveTo>
                  <a:lnTo>
                    <a:pt x="0" y="4856"/>
                  </a:lnTo>
                  <a:lnTo>
                    <a:pt x="4855" y="4856"/>
                  </a:lnTo>
                  <a:lnTo>
                    <a:pt x="4855"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99" name="Shape 3699"/>
            <p:cNvSpPr/>
            <p:nvPr/>
          </p:nvSpPr>
          <p:spPr>
            <a:xfrm rot="10800000">
              <a:off x="7536331" y="28698"/>
              <a:ext cx="117867" cy="117867"/>
            </a:xfrm>
            <a:custGeom>
              <a:avLst/>
              <a:gdLst/>
              <a:ahLst/>
              <a:cxnLst/>
              <a:rect l="0" t="0" r="0" b="0"/>
              <a:pathLst>
                <a:path w="4856" h="4856" extrusionOk="0">
                  <a:moveTo>
                    <a:pt x="0" y="1"/>
                  </a:moveTo>
                  <a:lnTo>
                    <a:pt x="0" y="4856"/>
                  </a:lnTo>
                  <a:lnTo>
                    <a:pt x="4855" y="4856"/>
                  </a:lnTo>
                  <a:lnTo>
                    <a:pt x="4855"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00" name="Shape 3700"/>
            <p:cNvSpPr/>
            <p:nvPr/>
          </p:nvSpPr>
          <p:spPr>
            <a:xfrm rot="10800000">
              <a:off x="7390210" y="4851012"/>
              <a:ext cx="117867" cy="117867"/>
            </a:xfrm>
            <a:custGeom>
              <a:avLst/>
              <a:gdLst/>
              <a:ahLst/>
              <a:cxnLst/>
              <a:rect l="0" t="0" r="0" b="0"/>
              <a:pathLst>
                <a:path w="4856" h="4856" extrusionOk="0">
                  <a:moveTo>
                    <a:pt x="1" y="0"/>
                  </a:moveTo>
                  <a:lnTo>
                    <a:pt x="1" y="4856"/>
                  </a:lnTo>
                  <a:lnTo>
                    <a:pt x="4856" y="4856"/>
                  </a:lnTo>
                  <a:lnTo>
                    <a:pt x="4856"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01" name="Shape 3701"/>
            <p:cNvSpPr/>
            <p:nvPr/>
          </p:nvSpPr>
          <p:spPr>
            <a:xfrm rot="10800000">
              <a:off x="7390210" y="4558747"/>
              <a:ext cx="117867" cy="117867"/>
            </a:xfrm>
            <a:custGeom>
              <a:avLst/>
              <a:gdLst/>
              <a:ahLst/>
              <a:cxnLst/>
              <a:rect l="0" t="0" r="0" b="0"/>
              <a:pathLst>
                <a:path w="4856" h="4856" extrusionOk="0">
                  <a:moveTo>
                    <a:pt x="1" y="0"/>
                  </a:moveTo>
                  <a:lnTo>
                    <a:pt x="1" y="4855"/>
                  </a:lnTo>
                  <a:lnTo>
                    <a:pt x="4856" y="4855"/>
                  </a:lnTo>
                  <a:lnTo>
                    <a:pt x="4856"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02" name="Shape 3702"/>
            <p:cNvSpPr/>
            <p:nvPr/>
          </p:nvSpPr>
          <p:spPr>
            <a:xfrm rot="10800000">
              <a:off x="7390210" y="4412627"/>
              <a:ext cx="117867" cy="117867"/>
            </a:xfrm>
            <a:custGeom>
              <a:avLst/>
              <a:gdLst/>
              <a:ahLst/>
              <a:cxnLst/>
              <a:rect l="0" t="0" r="0" b="0"/>
              <a:pathLst>
                <a:path w="4856" h="4856" extrusionOk="0">
                  <a:moveTo>
                    <a:pt x="1" y="1"/>
                  </a:moveTo>
                  <a:lnTo>
                    <a:pt x="1" y="4856"/>
                  </a:lnTo>
                  <a:lnTo>
                    <a:pt x="4856" y="4856"/>
                  </a:lnTo>
                  <a:lnTo>
                    <a:pt x="4856"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03" name="Shape 3703"/>
            <p:cNvSpPr/>
            <p:nvPr/>
          </p:nvSpPr>
          <p:spPr>
            <a:xfrm rot="10800000">
              <a:off x="7390210" y="4266482"/>
              <a:ext cx="117867" cy="117867"/>
            </a:xfrm>
            <a:custGeom>
              <a:avLst/>
              <a:gdLst/>
              <a:ahLst/>
              <a:cxnLst/>
              <a:rect l="0" t="0" r="0" b="0"/>
              <a:pathLst>
                <a:path w="4856" h="4856" extrusionOk="0">
                  <a:moveTo>
                    <a:pt x="1" y="0"/>
                  </a:moveTo>
                  <a:lnTo>
                    <a:pt x="1" y="4855"/>
                  </a:lnTo>
                  <a:lnTo>
                    <a:pt x="4856" y="4855"/>
                  </a:lnTo>
                  <a:lnTo>
                    <a:pt x="4856"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04" name="Shape 3704"/>
            <p:cNvSpPr/>
            <p:nvPr/>
          </p:nvSpPr>
          <p:spPr>
            <a:xfrm rot="10800000">
              <a:off x="7390210" y="4120361"/>
              <a:ext cx="117867" cy="117867"/>
            </a:xfrm>
            <a:custGeom>
              <a:avLst/>
              <a:gdLst/>
              <a:ahLst/>
              <a:cxnLst/>
              <a:rect l="0" t="0" r="0" b="0"/>
              <a:pathLst>
                <a:path w="4856" h="4856" extrusionOk="0">
                  <a:moveTo>
                    <a:pt x="1" y="1"/>
                  </a:moveTo>
                  <a:lnTo>
                    <a:pt x="1" y="4856"/>
                  </a:lnTo>
                  <a:lnTo>
                    <a:pt x="4856" y="4856"/>
                  </a:lnTo>
                  <a:lnTo>
                    <a:pt x="4856"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05" name="Shape 3705"/>
            <p:cNvSpPr/>
            <p:nvPr/>
          </p:nvSpPr>
          <p:spPr>
            <a:xfrm rot="10800000">
              <a:off x="7390210" y="3828096"/>
              <a:ext cx="117867" cy="117867"/>
            </a:xfrm>
            <a:custGeom>
              <a:avLst/>
              <a:gdLst/>
              <a:ahLst/>
              <a:cxnLst/>
              <a:rect l="0" t="0" r="0" b="0"/>
              <a:pathLst>
                <a:path w="4856" h="4856" extrusionOk="0">
                  <a:moveTo>
                    <a:pt x="1" y="0"/>
                  </a:moveTo>
                  <a:lnTo>
                    <a:pt x="1" y="4856"/>
                  </a:lnTo>
                  <a:lnTo>
                    <a:pt x="4856" y="4856"/>
                  </a:lnTo>
                  <a:lnTo>
                    <a:pt x="4856"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06" name="Shape 3706"/>
            <p:cNvSpPr/>
            <p:nvPr/>
          </p:nvSpPr>
          <p:spPr>
            <a:xfrm rot="10800000">
              <a:off x="7390210" y="3535831"/>
              <a:ext cx="117867" cy="117867"/>
            </a:xfrm>
            <a:custGeom>
              <a:avLst/>
              <a:gdLst/>
              <a:ahLst/>
              <a:cxnLst/>
              <a:rect l="0" t="0" r="0" b="0"/>
              <a:pathLst>
                <a:path w="4856" h="4856" extrusionOk="0">
                  <a:moveTo>
                    <a:pt x="1" y="0"/>
                  </a:moveTo>
                  <a:lnTo>
                    <a:pt x="1" y="4856"/>
                  </a:lnTo>
                  <a:lnTo>
                    <a:pt x="4856" y="4856"/>
                  </a:lnTo>
                  <a:lnTo>
                    <a:pt x="4856"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07" name="Shape 3707"/>
            <p:cNvSpPr/>
            <p:nvPr/>
          </p:nvSpPr>
          <p:spPr>
            <a:xfrm rot="10800000">
              <a:off x="7390210" y="3389711"/>
              <a:ext cx="117867" cy="117867"/>
            </a:xfrm>
            <a:custGeom>
              <a:avLst/>
              <a:gdLst/>
              <a:ahLst/>
              <a:cxnLst/>
              <a:rect l="0" t="0" r="0" b="0"/>
              <a:pathLst>
                <a:path w="4856" h="4856" extrusionOk="0">
                  <a:moveTo>
                    <a:pt x="1" y="1"/>
                  </a:moveTo>
                  <a:lnTo>
                    <a:pt x="1" y="4856"/>
                  </a:lnTo>
                  <a:lnTo>
                    <a:pt x="4856" y="4856"/>
                  </a:lnTo>
                  <a:lnTo>
                    <a:pt x="4856"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08" name="Shape 3708"/>
            <p:cNvSpPr/>
            <p:nvPr/>
          </p:nvSpPr>
          <p:spPr>
            <a:xfrm rot="10800000">
              <a:off x="7390210" y="3243566"/>
              <a:ext cx="117867" cy="117867"/>
            </a:xfrm>
            <a:custGeom>
              <a:avLst/>
              <a:gdLst/>
              <a:ahLst/>
              <a:cxnLst/>
              <a:rect l="0" t="0" r="0" b="0"/>
              <a:pathLst>
                <a:path w="4856" h="4856" extrusionOk="0">
                  <a:moveTo>
                    <a:pt x="1" y="0"/>
                  </a:moveTo>
                  <a:lnTo>
                    <a:pt x="1" y="4855"/>
                  </a:lnTo>
                  <a:lnTo>
                    <a:pt x="4856" y="4855"/>
                  </a:lnTo>
                  <a:lnTo>
                    <a:pt x="4856"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09" name="Shape 3709"/>
            <p:cNvSpPr/>
            <p:nvPr/>
          </p:nvSpPr>
          <p:spPr>
            <a:xfrm rot="10800000">
              <a:off x="7390210" y="2951301"/>
              <a:ext cx="117867" cy="117867"/>
            </a:xfrm>
            <a:custGeom>
              <a:avLst/>
              <a:gdLst/>
              <a:ahLst/>
              <a:cxnLst/>
              <a:rect l="0" t="0" r="0" b="0"/>
              <a:pathLst>
                <a:path w="4856" h="4856" extrusionOk="0">
                  <a:moveTo>
                    <a:pt x="1" y="0"/>
                  </a:moveTo>
                  <a:lnTo>
                    <a:pt x="1" y="4855"/>
                  </a:lnTo>
                  <a:lnTo>
                    <a:pt x="4856" y="4855"/>
                  </a:lnTo>
                  <a:lnTo>
                    <a:pt x="4856"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10" name="Shape 3710"/>
            <p:cNvSpPr/>
            <p:nvPr/>
          </p:nvSpPr>
          <p:spPr>
            <a:xfrm rot="10800000">
              <a:off x="7390210" y="2805180"/>
              <a:ext cx="117867" cy="117867"/>
            </a:xfrm>
            <a:custGeom>
              <a:avLst/>
              <a:gdLst/>
              <a:ahLst/>
              <a:cxnLst/>
              <a:rect l="0" t="0" r="0" b="0"/>
              <a:pathLst>
                <a:path w="4856" h="4856" extrusionOk="0">
                  <a:moveTo>
                    <a:pt x="1" y="1"/>
                  </a:moveTo>
                  <a:lnTo>
                    <a:pt x="1" y="4856"/>
                  </a:lnTo>
                  <a:lnTo>
                    <a:pt x="4856" y="4856"/>
                  </a:lnTo>
                  <a:lnTo>
                    <a:pt x="4856"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11" name="Shape 3711"/>
            <p:cNvSpPr/>
            <p:nvPr/>
          </p:nvSpPr>
          <p:spPr>
            <a:xfrm rot="10800000">
              <a:off x="7390210" y="2659036"/>
              <a:ext cx="117867" cy="117892"/>
            </a:xfrm>
            <a:custGeom>
              <a:avLst/>
              <a:gdLst/>
              <a:ahLst/>
              <a:cxnLst/>
              <a:rect l="0" t="0" r="0" b="0"/>
              <a:pathLst>
                <a:path w="4856" h="4857" extrusionOk="0">
                  <a:moveTo>
                    <a:pt x="1" y="1"/>
                  </a:moveTo>
                  <a:lnTo>
                    <a:pt x="1" y="4856"/>
                  </a:lnTo>
                  <a:lnTo>
                    <a:pt x="4856" y="4856"/>
                  </a:lnTo>
                  <a:lnTo>
                    <a:pt x="4856"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12" name="Shape 3712"/>
            <p:cNvSpPr/>
            <p:nvPr/>
          </p:nvSpPr>
          <p:spPr>
            <a:xfrm rot="10800000">
              <a:off x="7390210" y="2512915"/>
              <a:ext cx="117867" cy="117867"/>
            </a:xfrm>
            <a:custGeom>
              <a:avLst/>
              <a:gdLst/>
              <a:ahLst/>
              <a:cxnLst/>
              <a:rect l="0" t="0" r="0" b="0"/>
              <a:pathLst>
                <a:path w="4856" h="4856" extrusionOk="0">
                  <a:moveTo>
                    <a:pt x="1" y="0"/>
                  </a:moveTo>
                  <a:lnTo>
                    <a:pt x="1" y="4856"/>
                  </a:lnTo>
                  <a:lnTo>
                    <a:pt x="4856" y="4856"/>
                  </a:lnTo>
                  <a:lnTo>
                    <a:pt x="4856"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13" name="Shape 3713"/>
            <p:cNvSpPr/>
            <p:nvPr/>
          </p:nvSpPr>
          <p:spPr>
            <a:xfrm rot="10800000">
              <a:off x="7390210" y="2366770"/>
              <a:ext cx="117867" cy="117892"/>
            </a:xfrm>
            <a:custGeom>
              <a:avLst/>
              <a:gdLst/>
              <a:ahLst/>
              <a:cxnLst/>
              <a:rect l="0" t="0" r="0" b="0"/>
              <a:pathLst>
                <a:path w="4856" h="4857" extrusionOk="0">
                  <a:moveTo>
                    <a:pt x="1" y="1"/>
                  </a:moveTo>
                  <a:lnTo>
                    <a:pt x="1" y="4856"/>
                  </a:lnTo>
                  <a:lnTo>
                    <a:pt x="4856" y="4856"/>
                  </a:lnTo>
                  <a:lnTo>
                    <a:pt x="4856"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14" name="Shape 3714"/>
            <p:cNvSpPr/>
            <p:nvPr/>
          </p:nvSpPr>
          <p:spPr>
            <a:xfrm rot="10800000">
              <a:off x="7390210" y="2220650"/>
              <a:ext cx="117867" cy="117867"/>
            </a:xfrm>
            <a:custGeom>
              <a:avLst/>
              <a:gdLst/>
              <a:ahLst/>
              <a:cxnLst/>
              <a:rect l="0" t="0" r="0" b="0"/>
              <a:pathLst>
                <a:path w="4856" h="4856" extrusionOk="0">
                  <a:moveTo>
                    <a:pt x="1" y="0"/>
                  </a:moveTo>
                  <a:lnTo>
                    <a:pt x="1" y="4855"/>
                  </a:lnTo>
                  <a:lnTo>
                    <a:pt x="4856" y="4855"/>
                  </a:lnTo>
                  <a:lnTo>
                    <a:pt x="4856"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15" name="Shape 3715"/>
            <p:cNvSpPr/>
            <p:nvPr/>
          </p:nvSpPr>
          <p:spPr>
            <a:xfrm rot="10800000">
              <a:off x="7390210" y="2074529"/>
              <a:ext cx="117867" cy="117867"/>
            </a:xfrm>
            <a:custGeom>
              <a:avLst/>
              <a:gdLst/>
              <a:ahLst/>
              <a:cxnLst/>
              <a:rect l="0" t="0" r="0" b="0"/>
              <a:pathLst>
                <a:path w="4856" h="4856" extrusionOk="0">
                  <a:moveTo>
                    <a:pt x="1" y="1"/>
                  </a:moveTo>
                  <a:lnTo>
                    <a:pt x="1" y="4856"/>
                  </a:lnTo>
                  <a:lnTo>
                    <a:pt x="4856" y="4856"/>
                  </a:lnTo>
                  <a:lnTo>
                    <a:pt x="4856"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16" name="Shape 3716"/>
            <p:cNvSpPr/>
            <p:nvPr/>
          </p:nvSpPr>
          <p:spPr>
            <a:xfrm rot="10800000">
              <a:off x="7390210" y="1782264"/>
              <a:ext cx="117867" cy="117867"/>
            </a:xfrm>
            <a:custGeom>
              <a:avLst/>
              <a:gdLst/>
              <a:ahLst/>
              <a:cxnLst/>
              <a:rect l="0" t="0" r="0" b="0"/>
              <a:pathLst>
                <a:path w="4856" h="4856" extrusionOk="0">
                  <a:moveTo>
                    <a:pt x="1" y="1"/>
                  </a:moveTo>
                  <a:lnTo>
                    <a:pt x="1" y="4856"/>
                  </a:lnTo>
                  <a:lnTo>
                    <a:pt x="4856" y="4856"/>
                  </a:lnTo>
                  <a:lnTo>
                    <a:pt x="4856"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17" name="Shape 3717"/>
            <p:cNvSpPr/>
            <p:nvPr/>
          </p:nvSpPr>
          <p:spPr>
            <a:xfrm rot="10800000">
              <a:off x="7390210" y="1489999"/>
              <a:ext cx="117867" cy="117867"/>
            </a:xfrm>
            <a:custGeom>
              <a:avLst/>
              <a:gdLst/>
              <a:ahLst/>
              <a:cxnLst/>
              <a:rect l="0" t="0" r="0" b="0"/>
              <a:pathLst>
                <a:path w="4856" h="4856" extrusionOk="0">
                  <a:moveTo>
                    <a:pt x="1" y="0"/>
                  </a:moveTo>
                  <a:lnTo>
                    <a:pt x="1" y="4856"/>
                  </a:lnTo>
                  <a:lnTo>
                    <a:pt x="4856" y="4856"/>
                  </a:lnTo>
                  <a:lnTo>
                    <a:pt x="4856"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18" name="Shape 3718"/>
            <p:cNvSpPr/>
            <p:nvPr/>
          </p:nvSpPr>
          <p:spPr>
            <a:xfrm rot="10800000">
              <a:off x="7390210" y="1343854"/>
              <a:ext cx="117867" cy="117892"/>
            </a:xfrm>
            <a:custGeom>
              <a:avLst/>
              <a:gdLst/>
              <a:ahLst/>
              <a:cxnLst/>
              <a:rect l="0" t="0" r="0" b="0"/>
              <a:pathLst>
                <a:path w="4856" h="4857" extrusionOk="0">
                  <a:moveTo>
                    <a:pt x="1" y="1"/>
                  </a:moveTo>
                  <a:lnTo>
                    <a:pt x="1" y="4856"/>
                  </a:lnTo>
                  <a:lnTo>
                    <a:pt x="4856" y="4856"/>
                  </a:lnTo>
                  <a:lnTo>
                    <a:pt x="4856"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19" name="Shape 3719"/>
            <p:cNvSpPr/>
            <p:nvPr/>
          </p:nvSpPr>
          <p:spPr>
            <a:xfrm rot="10800000">
              <a:off x="7390210" y="1197734"/>
              <a:ext cx="117867" cy="117867"/>
            </a:xfrm>
            <a:custGeom>
              <a:avLst/>
              <a:gdLst/>
              <a:ahLst/>
              <a:cxnLst/>
              <a:rect l="0" t="0" r="0" b="0"/>
              <a:pathLst>
                <a:path w="4856" h="4856" extrusionOk="0">
                  <a:moveTo>
                    <a:pt x="1" y="0"/>
                  </a:moveTo>
                  <a:lnTo>
                    <a:pt x="1" y="4856"/>
                  </a:lnTo>
                  <a:lnTo>
                    <a:pt x="4856" y="4856"/>
                  </a:lnTo>
                  <a:lnTo>
                    <a:pt x="4856"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20" name="Shape 3720"/>
            <p:cNvSpPr/>
            <p:nvPr/>
          </p:nvSpPr>
          <p:spPr>
            <a:xfrm rot="10800000">
              <a:off x="7390210" y="1051613"/>
              <a:ext cx="117867" cy="117867"/>
            </a:xfrm>
            <a:custGeom>
              <a:avLst/>
              <a:gdLst/>
              <a:ahLst/>
              <a:cxnLst/>
              <a:rect l="0" t="0" r="0" b="0"/>
              <a:pathLst>
                <a:path w="4856" h="4856" extrusionOk="0">
                  <a:moveTo>
                    <a:pt x="1" y="1"/>
                  </a:moveTo>
                  <a:lnTo>
                    <a:pt x="1" y="4856"/>
                  </a:lnTo>
                  <a:lnTo>
                    <a:pt x="4856" y="4856"/>
                  </a:lnTo>
                  <a:lnTo>
                    <a:pt x="4856"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21" name="Shape 3721"/>
            <p:cNvSpPr/>
            <p:nvPr/>
          </p:nvSpPr>
          <p:spPr>
            <a:xfrm rot="10800000">
              <a:off x="7390210" y="759348"/>
              <a:ext cx="117867" cy="117867"/>
            </a:xfrm>
            <a:custGeom>
              <a:avLst/>
              <a:gdLst/>
              <a:ahLst/>
              <a:cxnLst/>
              <a:rect l="0" t="0" r="0" b="0"/>
              <a:pathLst>
                <a:path w="4856" h="4856" extrusionOk="0">
                  <a:moveTo>
                    <a:pt x="1" y="1"/>
                  </a:moveTo>
                  <a:lnTo>
                    <a:pt x="1" y="4856"/>
                  </a:lnTo>
                  <a:lnTo>
                    <a:pt x="4856" y="4856"/>
                  </a:lnTo>
                  <a:lnTo>
                    <a:pt x="4856"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22" name="Shape 3722"/>
            <p:cNvSpPr/>
            <p:nvPr/>
          </p:nvSpPr>
          <p:spPr>
            <a:xfrm rot="10800000">
              <a:off x="7390210" y="613204"/>
              <a:ext cx="117867" cy="117867"/>
            </a:xfrm>
            <a:custGeom>
              <a:avLst/>
              <a:gdLst/>
              <a:ahLst/>
              <a:cxnLst/>
              <a:rect l="0" t="0" r="0" b="0"/>
              <a:pathLst>
                <a:path w="4856" h="4856" extrusionOk="0">
                  <a:moveTo>
                    <a:pt x="1" y="0"/>
                  </a:moveTo>
                  <a:lnTo>
                    <a:pt x="1" y="4855"/>
                  </a:lnTo>
                  <a:lnTo>
                    <a:pt x="4856" y="4855"/>
                  </a:lnTo>
                  <a:lnTo>
                    <a:pt x="4856"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23" name="Shape 3723"/>
            <p:cNvSpPr/>
            <p:nvPr/>
          </p:nvSpPr>
          <p:spPr>
            <a:xfrm rot="10800000">
              <a:off x="7390210" y="320938"/>
              <a:ext cx="117867" cy="117892"/>
            </a:xfrm>
            <a:custGeom>
              <a:avLst/>
              <a:gdLst/>
              <a:ahLst/>
              <a:cxnLst/>
              <a:rect l="0" t="0" r="0" b="0"/>
              <a:pathLst>
                <a:path w="4856" h="4857" extrusionOk="0">
                  <a:moveTo>
                    <a:pt x="1" y="1"/>
                  </a:moveTo>
                  <a:lnTo>
                    <a:pt x="1" y="4856"/>
                  </a:lnTo>
                  <a:lnTo>
                    <a:pt x="4856" y="4856"/>
                  </a:lnTo>
                  <a:lnTo>
                    <a:pt x="4856"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24" name="Shape 3724"/>
            <p:cNvSpPr/>
            <p:nvPr/>
          </p:nvSpPr>
          <p:spPr>
            <a:xfrm rot="10800000">
              <a:off x="7390210" y="28698"/>
              <a:ext cx="117867" cy="117867"/>
            </a:xfrm>
            <a:custGeom>
              <a:avLst/>
              <a:gdLst/>
              <a:ahLst/>
              <a:cxnLst/>
              <a:rect l="0" t="0" r="0" b="0"/>
              <a:pathLst>
                <a:path w="4856" h="4856" extrusionOk="0">
                  <a:moveTo>
                    <a:pt x="1" y="1"/>
                  </a:moveTo>
                  <a:lnTo>
                    <a:pt x="1" y="4856"/>
                  </a:lnTo>
                  <a:lnTo>
                    <a:pt x="4856" y="4856"/>
                  </a:lnTo>
                  <a:lnTo>
                    <a:pt x="4856"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25" name="Shape 3725"/>
            <p:cNvSpPr/>
            <p:nvPr/>
          </p:nvSpPr>
          <p:spPr>
            <a:xfrm rot="10800000">
              <a:off x="7244066" y="4704867"/>
              <a:ext cx="117867" cy="117892"/>
            </a:xfrm>
            <a:custGeom>
              <a:avLst/>
              <a:gdLst/>
              <a:ahLst/>
              <a:cxnLst/>
              <a:rect l="0" t="0" r="0" b="0"/>
              <a:pathLst>
                <a:path w="4856" h="4857" extrusionOk="0">
                  <a:moveTo>
                    <a:pt x="0" y="1"/>
                  </a:moveTo>
                  <a:lnTo>
                    <a:pt x="0" y="4856"/>
                  </a:lnTo>
                  <a:lnTo>
                    <a:pt x="4855" y="4856"/>
                  </a:lnTo>
                  <a:lnTo>
                    <a:pt x="4855"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26" name="Shape 3726"/>
            <p:cNvSpPr/>
            <p:nvPr/>
          </p:nvSpPr>
          <p:spPr>
            <a:xfrm rot="10800000">
              <a:off x="7244066" y="4266482"/>
              <a:ext cx="117867" cy="117867"/>
            </a:xfrm>
            <a:custGeom>
              <a:avLst/>
              <a:gdLst/>
              <a:ahLst/>
              <a:cxnLst/>
              <a:rect l="0" t="0" r="0" b="0"/>
              <a:pathLst>
                <a:path w="4856" h="4856" extrusionOk="0">
                  <a:moveTo>
                    <a:pt x="0" y="0"/>
                  </a:moveTo>
                  <a:lnTo>
                    <a:pt x="0" y="4855"/>
                  </a:lnTo>
                  <a:lnTo>
                    <a:pt x="4855" y="4855"/>
                  </a:lnTo>
                  <a:lnTo>
                    <a:pt x="4855"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27" name="Shape 3727"/>
            <p:cNvSpPr/>
            <p:nvPr/>
          </p:nvSpPr>
          <p:spPr>
            <a:xfrm rot="10800000">
              <a:off x="7244066" y="4120361"/>
              <a:ext cx="117867" cy="117867"/>
            </a:xfrm>
            <a:custGeom>
              <a:avLst/>
              <a:gdLst/>
              <a:ahLst/>
              <a:cxnLst/>
              <a:rect l="0" t="0" r="0" b="0"/>
              <a:pathLst>
                <a:path w="4856" h="4856" extrusionOk="0">
                  <a:moveTo>
                    <a:pt x="0" y="1"/>
                  </a:moveTo>
                  <a:lnTo>
                    <a:pt x="0" y="4856"/>
                  </a:lnTo>
                  <a:lnTo>
                    <a:pt x="4855" y="4856"/>
                  </a:lnTo>
                  <a:lnTo>
                    <a:pt x="4855"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28" name="Shape 3728"/>
            <p:cNvSpPr/>
            <p:nvPr/>
          </p:nvSpPr>
          <p:spPr>
            <a:xfrm rot="10800000">
              <a:off x="7244066" y="3974217"/>
              <a:ext cx="117867" cy="117867"/>
            </a:xfrm>
            <a:custGeom>
              <a:avLst/>
              <a:gdLst/>
              <a:ahLst/>
              <a:cxnLst/>
              <a:rect l="0" t="0" r="0" b="0"/>
              <a:pathLst>
                <a:path w="4856" h="4856" extrusionOk="0">
                  <a:moveTo>
                    <a:pt x="0" y="0"/>
                  </a:moveTo>
                  <a:lnTo>
                    <a:pt x="0" y="4855"/>
                  </a:lnTo>
                  <a:lnTo>
                    <a:pt x="4855" y="4855"/>
                  </a:lnTo>
                  <a:lnTo>
                    <a:pt x="4855"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29" name="Shape 3729"/>
            <p:cNvSpPr/>
            <p:nvPr/>
          </p:nvSpPr>
          <p:spPr>
            <a:xfrm rot="10800000">
              <a:off x="7244066" y="3681951"/>
              <a:ext cx="117867" cy="117892"/>
            </a:xfrm>
            <a:custGeom>
              <a:avLst/>
              <a:gdLst/>
              <a:ahLst/>
              <a:cxnLst/>
              <a:rect l="0" t="0" r="0" b="0"/>
              <a:pathLst>
                <a:path w="4856" h="4857" extrusionOk="0">
                  <a:moveTo>
                    <a:pt x="0" y="1"/>
                  </a:moveTo>
                  <a:lnTo>
                    <a:pt x="0" y="4856"/>
                  </a:lnTo>
                  <a:lnTo>
                    <a:pt x="4855" y="4856"/>
                  </a:lnTo>
                  <a:lnTo>
                    <a:pt x="4855"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30" name="Shape 3730"/>
            <p:cNvSpPr/>
            <p:nvPr/>
          </p:nvSpPr>
          <p:spPr>
            <a:xfrm rot="10800000">
              <a:off x="7244066" y="3389711"/>
              <a:ext cx="117867" cy="117867"/>
            </a:xfrm>
            <a:custGeom>
              <a:avLst/>
              <a:gdLst/>
              <a:ahLst/>
              <a:cxnLst/>
              <a:rect l="0" t="0" r="0" b="0"/>
              <a:pathLst>
                <a:path w="4856" h="4856" extrusionOk="0">
                  <a:moveTo>
                    <a:pt x="0" y="1"/>
                  </a:moveTo>
                  <a:lnTo>
                    <a:pt x="0" y="4856"/>
                  </a:lnTo>
                  <a:lnTo>
                    <a:pt x="4855" y="4856"/>
                  </a:lnTo>
                  <a:lnTo>
                    <a:pt x="4855"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31" name="Shape 3731"/>
            <p:cNvSpPr/>
            <p:nvPr/>
          </p:nvSpPr>
          <p:spPr>
            <a:xfrm rot="10800000">
              <a:off x="7244066" y="3243566"/>
              <a:ext cx="117867" cy="117867"/>
            </a:xfrm>
            <a:custGeom>
              <a:avLst/>
              <a:gdLst/>
              <a:ahLst/>
              <a:cxnLst/>
              <a:rect l="0" t="0" r="0" b="0"/>
              <a:pathLst>
                <a:path w="4856" h="4856" extrusionOk="0">
                  <a:moveTo>
                    <a:pt x="0" y="0"/>
                  </a:moveTo>
                  <a:lnTo>
                    <a:pt x="0" y="4855"/>
                  </a:lnTo>
                  <a:lnTo>
                    <a:pt x="4855" y="4855"/>
                  </a:lnTo>
                  <a:lnTo>
                    <a:pt x="4855"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32" name="Shape 3732"/>
            <p:cNvSpPr/>
            <p:nvPr/>
          </p:nvSpPr>
          <p:spPr>
            <a:xfrm rot="10800000">
              <a:off x="7244066" y="3097445"/>
              <a:ext cx="117867" cy="117867"/>
            </a:xfrm>
            <a:custGeom>
              <a:avLst/>
              <a:gdLst/>
              <a:ahLst/>
              <a:cxnLst/>
              <a:rect l="0" t="0" r="0" b="0"/>
              <a:pathLst>
                <a:path w="4856" h="4856" extrusionOk="0">
                  <a:moveTo>
                    <a:pt x="0" y="1"/>
                  </a:moveTo>
                  <a:lnTo>
                    <a:pt x="0" y="4856"/>
                  </a:lnTo>
                  <a:lnTo>
                    <a:pt x="4855" y="4856"/>
                  </a:lnTo>
                  <a:lnTo>
                    <a:pt x="4855"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33" name="Shape 3733"/>
            <p:cNvSpPr/>
            <p:nvPr/>
          </p:nvSpPr>
          <p:spPr>
            <a:xfrm rot="10800000">
              <a:off x="7244066" y="2805180"/>
              <a:ext cx="117867" cy="117867"/>
            </a:xfrm>
            <a:custGeom>
              <a:avLst/>
              <a:gdLst/>
              <a:ahLst/>
              <a:cxnLst/>
              <a:rect l="0" t="0" r="0" b="0"/>
              <a:pathLst>
                <a:path w="4856" h="4856" extrusionOk="0">
                  <a:moveTo>
                    <a:pt x="0" y="1"/>
                  </a:moveTo>
                  <a:lnTo>
                    <a:pt x="0" y="4856"/>
                  </a:lnTo>
                  <a:lnTo>
                    <a:pt x="4855" y="4856"/>
                  </a:lnTo>
                  <a:lnTo>
                    <a:pt x="4855"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34" name="Shape 3734"/>
            <p:cNvSpPr/>
            <p:nvPr/>
          </p:nvSpPr>
          <p:spPr>
            <a:xfrm rot="10800000">
              <a:off x="7244066" y="2512915"/>
              <a:ext cx="117867" cy="117867"/>
            </a:xfrm>
            <a:custGeom>
              <a:avLst/>
              <a:gdLst/>
              <a:ahLst/>
              <a:cxnLst/>
              <a:rect l="0" t="0" r="0" b="0"/>
              <a:pathLst>
                <a:path w="4856" h="4856" extrusionOk="0">
                  <a:moveTo>
                    <a:pt x="0" y="0"/>
                  </a:moveTo>
                  <a:lnTo>
                    <a:pt x="0" y="4856"/>
                  </a:lnTo>
                  <a:lnTo>
                    <a:pt x="4855" y="4856"/>
                  </a:lnTo>
                  <a:lnTo>
                    <a:pt x="4855"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35" name="Shape 3735"/>
            <p:cNvSpPr/>
            <p:nvPr/>
          </p:nvSpPr>
          <p:spPr>
            <a:xfrm rot="10800000">
              <a:off x="7244066" y="2220650"/>
              <a:ext cx="117867" cy="117867"/>
            </a:xfrm>
            <a:custGeom>
              <a:avLst/>
              <a:gdLst/>
              <a:ahLst/>
              <a:cxnLst/>
              <a:rect l="0" t="0" r="0" b="0"/>
              <a:pathLst>
                <a:path w="4856" h="4856" extrusionOk="0">
                  <a:moveTo>
                    <a:pt x="0" y="0"/>
                  </a:moveTo>
                  <a:lnTo>
                    <a:pt x="0" y="4855"/>
                  </a:lnTo>
                  <a:lnTo>
                    <a:pt x="4855" y="4855"/>
                  </a:lnTo>
                  <a:lnTo>
                    <a:pt x="4855"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36" name="Shape 3736"/>
            <p:cNvSpPr/>
            <p:nvPr/>
          </p:nvSpPr>
          <p:spPr>
            <a:xfrm rot="10800000">
              <a:off x="7244066" y="1928385"/>
              <a:ext cx="117867" cy="117867"/>
            </a:xfrm>
            <a:custGeom>
              <a:avLst/>
              <a:gdLst/>
              <a:ahLst/>
              <a:cxnLst/>
              <a:rect l="0" t="0" r="0" b="0"/>
              <a:pathLst>
                <a:path w="4856" h="4856" extrusionOk="0">
                  <a:moveTo>
                    <a:pt x="0" y="0"/>
                  </a:moveTo>
                  <a:lnTo>
                    <a:pt x="0" y="4855"/>
                  </a:lnTo>
                  <a:lnTo>
                    <a:pt x="4855" y="4855"/>
                  </a:lnTo>
                  <a:lnTo>
                    <a:pt x="4855"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37" name="Shape 3737"/>
            <p:cNvSpPr/>
            <p:nvPr/>
          </p:nvSpPr>
          <p:spPr>
            <a:xfrm rot="10800000">
              <a:off x="7244066" y="1782264"/>
              <a:ext cx="117867" cy="117867"/>
            </a:xfrm>
            <a:custGeom>
              <a:avLst/>
              <a:gdLst/>
              <a:ahLst/>
              <a:cxnLst/>
              <a:rect l="0" t="0" r="0" b="0"/>
              <a:pathLst>
                <a:path w="4856" h="4856" extrusionOk="0">
                  <a:moveTo>
                    <a:pt x="0" y="1"/>
                  </a:moveTo>
                  <a:lnTo>
                    <a:pt x="0" y="4856"/>
                  </a:lnTo>
                  <a:lnTo>
                    <a:pt x="4855" y="4856"/>
                  </a:lnTo>
                  <a:lnTo>
                    <a:pt x="4855"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38" name="Shape 3738"/>
            <p:cNvSpPr/>
            <p:nvPr/>
          </p:nvSpPr>
          <p:spPr>
            <a:xfrm rot="10800000">
              <a:off x="7244066" y="1343854"/>
              <a:ext cx="117867" cy="117892"/>
            </a:xfrm>
            <a:custGeom>
              <a:avLst/>
              <a:gdLst/>
              <a:ahLst/>
              <a:cxnLst/>
              <a:rect l="0" t="0" r="0" b="0"/>
              <a:pathLst>
                <a:path w="4856" h="4857" extrusionOk="0">
                  <a:moveTo>
                    <a:pt x="0" y="1"/>
                  </a:moveTo>
                  <a:lnTo>
                    <a:pt x="0" y="4856"/>
                  </a:lnTo>
                  <a:lnTo>
                    <a:pt x="4855" y="4856"/>
                  </a:lnTo>
                  <a:lnTo>
                    <a:pt x="4855"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39" name="Shape 3739"/>
            <p:cNvSpPr/>
            <p:nvPr/>
          </p:nvSpPr>
          <p:spPr>
            <a:xfrm rot="10800000">
              <a:off x="7244066" y="1197734"/>
              <a:ext cx="117867" cy="117867"/>
            </a:xfrm>
            <a:custGeom>
              <a:avLst/>
              <a:gdLst/>
              <a:ahLst/>
              <a:cxnLst/>
              <a:rect l="0" t="0" r="0" b="0"/>
              <a:pathLst>
                <a:path w="4856" h="4856" extrusionOk="0">
                  <a:moveTo>
                    <a:pt x="0" y="0"/>
                  </a:moveTo>
                  <a:lnTo>
                    <a:pt x="0" y="4856"/>
                  </a:lnTo>
                  <a:lnTo>
                    <a:pt x="4855" y="4856"/>
                  </a:lnTo>
                  <a:lnTo>
                    <a:pt x="4855"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40" name="Shape 3740"/>
            <p:cNvSpPr/>
            <p:nvPr/>
          </p:nvSpPr>
          <p:spPr>
            <a:xfrm rot="10800000">
              <a:off x="7244066" y="1051613"/>
              <a:ext cx="117867" cy="117867"/>
            </a:xfrm>
            <a:custGeom>
              <a:avLst/>
              <a:gdLst/>
              <a:ahLst/>
              <a:cxnLst/>
              <a:rect l="0" t="0" r="0" b="0"/>
              <a:pathLst>
                <a:path w="4856" h="4856" extrusionOk="0">
                  <a:moveTo>
                    <a:pt x="0" y="1"/>
                  </a:moveTo>
                  <a:lnTo>
                    <a:pt x="0" y="4856"/>
                  </a:lnTo>
                  <a:lnTo>
                    <a:pt x="4855" y="4856"/>
                  </a:lnTo>
                  <a:lnTo>
                    <a:pt x="4855"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41" name="Shape 3741"/>
            <p:cNvSpPr/>
            <p:nvPr/>
          </p:nvSpPr>
          <p:spPr>
            <a:xfrm rot="10800000">
              <a:off x="7244066" y="905469"/>
              <a:ext cx="117867" cy="117867"/>
            </a:xfrm>
            <a:custGeom>
              <a:avLst/>
              <a:gdLst/>
              <a:ahLst/>
              <a:cxnLst/>
              <a:rect l="0" t="0" r="0" b="0"/>
              <a:pathLst>
                <a:path w="4856" h="4856" extrusionOk="0">
                  <a:moveTo>
                    <a:pt x="0" y="0"/>
                  </a:moveTo>
                  <a:lnTo>
                    <a:pt x="0" y="4855"/>
                  </a:lnTo>
                  <a:lnTo>
                    <a:pt x="4855" y="4855"/>
                  </a:lnTo>
                  <a:lnTo>
                    <a:pt x="4855"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42" name="Shape 3742"/>
            <p:cNvSpPr/>
            <p:nvPr/>
          </p:nvSpPr>
          <p:spPr>
            <a:xfrm rot="10800000">
              <a:off x="7244066" y="759348"/>
              <a:ext cx="117867" cy="117867"/>
            </a:xfrm>
            <a:custGeom>
              <a:avLst/>
              <a:gdLst/>
              <a:ahLst/>
              <a:cxnLst/>
              <a:rect l="0" t="0" r="0" b="0"/>
              <a:pathLst>
                <a:path w="4856" h="4856" extrusionOk="0">
                  <a:moveTo>
                    <a:pt x="0" y="1"/>
                  </a:moveTo>
                  <a:lnTo>
                    <a:pt x="0" y="4856"/>
                  </a:lnTo>
                  <a:lnTo>
                    <a:pt x="4855" y="4856"/>
                  </a:lnTo>
                  <a:lnTo>
                    <a:pt x="4855"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43" name="Shape 3743"/>
            <p:cNvSpPr/>
            <p:nvPr/>
          </p:nvSpPr>
          <p:spPr>
            <a:xfrm rot="10800000">
              <a:off x="7244066" y="467083"/>
              <a:ext cx="117867" cy="117867"/>
            </a:xfrm>
            <a:custGeom>
              <a:avLst/>
              <a:gdLst/>
              <a:ahLst/>
              <a:cxnLst/>
              <a:rect l="0" t="0" r="0" b="0"/>
              <a:pathLst>
                <a:path w="4856" h="4856" extrusionOk="0">
                  <a:moveTo>
                    <a:pt x="0" y="1"/>
                  </a:moveTo>
                  <a:lnTo>
                    <a:pt x="0" y="4856"/>
                  </a:lnTo>
                  <a:lnTo>
                    <a:pt x="4855" y="4856"/>
                  </a:lnTo>
                  <a:lnTo>
                    <a:pt x="4855"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44" name="Shape 3744"/>
            <p:cNvSpPr/>
            <p:nvPr/>
          </p:nvSpPr>
          <p:spPr>
            <a:xfrm rot="10800000">
              <a:off x="7244066" y="320938"/>
              <a:ext cx="117867" cy="117892"/>
            </a:xfrm>
            <a:custGeom>
              <a:avLst/>
              <a:gdLst/>
              <a:ahLst/>
              <a:cxnLst/>
              <a:rect l="0" t="0" r="0" b="0"/>
              <a:pathLst>
                <a:path w="4856" h="4857" extrusionOk="0">
                  <a:moveTo>
                    <a:pt x="0" y="1"/>
                  </a:moveTo>
                  <a:lnTo>
                    <a:pt x="0" y="4856"/>
                  </a:lnTo>
                  <a:lnTo>
                    <a:pt x="4855" y="4856"/>
                  </a:lnTo>
                  <a:lnTo>
                    <a:pt x="4855"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45" name="Shape 3745"/>
            <p:cNvSpPr/>
            <p:nvPr/>
          </p:nvSpPr>
          <p:spPr>
            <a:xfrm rot="10800000">
              <a:off x="7097945" y="4997133"/>
              <a:ext cx="117867" cy="117867"/>
            </a:xfrm>
            <a:custGeom>
              <a:avLst/>
              <a:gdLst/>
              <a:ahLst/>
              <a:cxnLst/>
              <a:rect l="0" t="0" r="0" b="0"/>
              <a:pathLst>
                <a:path w="4856" h="4856" extrusionOk="0">
                  <a:moveTo>
                    <a:pt x="1" y="0"/>
                  </a:moveTo>
                  <a:lnTo>
                    <a:pt x="1" y="4855"/>
                  </a:lnTo>
                  <a:lnTo>
                    <a:pt x="4856" y="4855"/>
                  </a:lnTo>
                  <a:lnTo>
                    <a:pt x="4856"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46" name="Shape 3746"/>
            <p:cNvSpPr/>
            <p:nvPr/>
          </p:nvSpPr>
          <p:spPr>
            <a:xfrm rot="10800000">
              <a:off x="7097945" y="4558747"/>
              <a:ext cx="117867" cy="117867"/>
            </a:xfrm>
            <a:custGeom>
              <a:avLst/>
              <a:gdLst/>
              <a:ahLst/>
              <a:cxnLst/>
              <a:rect l="0" t="0" r="0" b="0"/>
              <a:pathLst>
                <a:path w="4856" h="4856" extrusionOk="0">
                  <a:moveTo>
                    <a:pt x="1" y="0"/>
                  </a:moveTo>
                  <a:lnTo>
                    <a:pt x="1" y="4855"/>
                  </a:lnTo>
                  <a:lnTo>
                    <a:pt x="4856" y="4855"/>
                  </a:lnTo>
                  <a:lnTo>
                    <a:pt x="4856"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47" name="Shape 3747"/>
            <p:cNvSpPr/>
            <p:nvPr/>
          </p:nvSpPr>
          <p:spPr>
            <a:xfrm rot="10800000">
              <a:off x="7097945" y="4266482"/>
              <a:ext cx="117867" cy="117867"/>
            </a:xfrm>
            <a:custGeom>
              <a:avLst/>
              <a:gdLst/>
              <a:ahLst/>
              <a:cxnLst/>
              <a:rect l="0" t="0" r="0" b="0"/>
              <a:pathLst>
                <a:path w="4856" h="4856" extrusionOk="0">
                  <a:moveTo>
                    <a:pt x="1" y="0"/>
                  </a:moveTo>
                  <a:lnTo>
                    <a:pt x="1" y="4855"/>
                  </a:lnTo>
                  <a:lnTo>
                    <a:pt x="4856" y="4855"/>
                  </a:lnTo>
                  <a:lnTo>
                    <a:pt x="4856"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48" name="Shape 3748"/>
            <p:cNvSpPr/>
            <p:nvPr/>
          </p:nvSpPr>
          <p:spPr>
            <a:xfrm rot="10800000">
              <a:off x="7097945" y="3828096"/>
              <a:ext cx="117867" cy="117867"/>
            </a:xfrm>
            <a:custGeom>
              <a:avLst/>
              <a:gdLst/>
              <a:ahLst/>
              <a:cxnLst/>
              <a:rect l="0" t="0" r="0" b="0"/>
              <a:pathLst>
                <a:path w="4856" h="4856" extrusionOk="0">
                  <a:moveTo>
                    <a:pt x="1" y="0"/>
                  </a:moveTo>
                  <a:lnTo>
                    <a:pt x="1" y="4856"/>
                  </a:lnTo>
                  <a:lnTo>
                    <a:pt x="4856" y="4856"/>
                  </a:lnTo>
                  <a:lnTo>
                    <a:pt x="4856"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49" name="Shape 3749"/>
            <p:cNvSpPr/>
            <p:nvPr/>
          </p:nvSpPr>
          <p:spPr>
            <a:xfrm rot="10800000">
              <a:off x="7097945" y="3681951"/>
              <a:ext cx="117867" cy="117892"/>
            </a:xfrm>
            <a:custGeom>
              <a:avLst/>
              <a:gdLst/>
              <a:ahLst/>
              <a:cxnLst/>
              <a:rect l="0" t="0" r="0" b="0"/>
              <a:pathLst>
                <a:path w="4856" h="4857" extrusionOk="0">
                  <a:moveTo>
                    <a:pt x="1" y="1"/>
                  </a:moveTo>
                  <a:lnTo>
                    <a:pt x="1" y="4856"/>
                  </a:lnTo>
                  <a:lnTo>
                    <a:pt x="4856" y="4856"/>
                  </a:lnTo>
                  <a:lnTo>
                    <a:pt x="4856"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50" name="Shape 3750"/>
            <p:cNvSpPr/>
            <p:nvPr/>
          </p:nvSpPr>
          <p:spPr>
            <a:xfrm rot="10800000">
              <a:off x="7097945" y="3097445"/>
              <a:ext cx="117867" cy="117867"/>
            </a:xfrm>
            <a:custGeom>
              <a:avLst/>
              <a:gdLst/>
              <a:ahLst/>
              <a:cxnLst/>
              <a:rect l="0" t="0" r="0" b="0"/>
              <a:pathLst>
                <a:path w="4856" h="4856" extrusionOk="0">
                  <a:moveTo>
                    <a:pt x="1" y="1"/>
                  </a:moveTo>
                  <a:lnTo>
                    <a:pt x="1" y="4856"/>
                  </a:lnTo>
                  <a:lnTo>
                    <a:pt x="4856" y="4856"/>
                  </a:lnTo>
                  <a:lnTo>
                    <a:pt x="4856"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51" name="Shape 3751"/>
            <p:cNvSpPr/>
            <p:nvPr/>
          </p:nvSpPr>
          <p:spPr>
            <a:xfrm rot="10800000">
              <a:off x="7097945" y="2951301"/>
              <a:ext cx="117867" cy="117867"/>
            </a:xfrm>
            <a:custGeom>
              <a:avLst/>
              <a:gdLst/>
              <a:ahLst/>
              <a:cxnLst/>
              <a:rect l="0" t="0" r="0" b="0"/>
              <a:pathLst>
                <a:path w="4856" h="4856" extrusionOk="0">
                  <a:moveTo>
                    <a:pt x="1" y="0"/>
                  </a:moveTo>
                  <a:lnTo>
                    <a:pt x="1" y="4855"/>
                  </a:lnTo>
                  <a:lnTo>
                    <a:pt x="4856" y="4855"/>
                  </a:lnTo>
                  <a:lnTo>
                    <a:pt x="4856"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52" name="Shape 3752"/>
            <p:cNvSpPr/>
            <p:nvPr/>
          </p:nvSpPr>
          <p:spPr>
            <a:xfrm rot="10800000">
              <a:off x="7097945" y="2659036"/>
              <a:ext cx="117867" cy="117892"/>
            </a:xfrm>
            <a:custGeom>
              <a:avLst/>
              <a:gdLst/>
              <a:ahLst/>
              <a:cxnLst/>
              <a:rect l="0" t="0" r="0" b="0"/>
              <a:pathLst>
                <a:path w="4856" h="4857" extrusionOk="0">
                  <a:moveTo>
                    <a:pt x="1" y="1"/>
                  </a:moveTo>
                  <a:lnTo>
                    <a:pt x="1" y="4856"/>
                  </a:lnTo>
                  <a:lnTo>
                    <a:pt x="4856" y="4856"/>
                  </a:lnTo>
                  <a:lnTo>
                    <a:pt x="4856"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53" name="Shape 3753"/>
            <p:cNvSpPr/>
            <p:nvPr/>
          </p:nvSpPr>
          <p:spPr>
            <a:xfrm rot="10800000">
              <a:off x="7097945" y="2512915"/>
              <a:ext cx="117867" cy="117867"/>
            </a:xfrm>
            <a:custGeom>
              <a:avLst/>
              <a:gdLst/>
              <a:ahLst/>
              <a:cxnLst/>
              <a:rect l="0" t="0" r="0" b="0"/>
              <a:pathLst>
                <a:path w="4856" h="4856" extrusionOk="0">
                  <a:moveTo>
                    <a:pt x="1" y="0"/>
                  </a:moveTo>
                  <a:lnTo>
                    <a:pt x="1" y="4856"/>
                  </a:lnTo>
                  <a:lnTo>
                    <a:pt x="4856" y="4856"/>
                  </a:lnTo>
                  <a:lnTo>
                    <a:pt x="4856"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54" name="Shape 3754"/>
            <p:cNvSpPr/>
            <p:nvPr/>
          </p:nvSpPr>
          <p:spPr>
            <a:xfrm rot="10800000">
              <a:off x="7097945" y="2366770"/>
              <a:ext cx="117867" cy="117892"/>
            </a:xfrm>
            <a:custGeom>
              <a:avLst/>
              <a:gdLst/>
              <a:ahLst/>
              <a:cxnLst/>
              <a:rect l="0" t="0" r="0" b="0"/>
              <a:pathLst>
                <a:path w="4856" h="4857" extrusionOk="0">
                  <a:moveTo>
                    <a:pt x="1" y="1"/>
                  </a:moveTo>
                  <a:lnTo>
                    <a:pt x="1" y="4856"/>
                  </a:lnTo>
                  <a:lnTo>
                    <a:pt x="4856" y="4856"/>
                  </a:lnTo>
                  <a:lnTo>
                    <a:pt x="4856"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55" name="Shape 3755"/>
            <p:cNvSpPr/>
            <p:nvPr/>
          </p:nvSpPr>
          <p:spPr>
            <a:xfrm rot="10800000">
              <a:off x="7097945" y="2220650"/>
              <a:ext cx="117867" cy="117867"/>
            </a:xfrm>
            <a:custGeom>
              <a:avLst/>
              <a:gdLst/>
              <a:ahLst/>
              <a:cxnLst/>
              <a:rect l="0" t="0" r="0" b="0"/>
              <a:pathLst>
                <a:path w="4856" h="4856" extrusionOk="0">
                  <a:moveTo>
                    <a:pt x="1" y="0"/>
                  </a:moveTo>
                  <a:lnTo>
                    <a:pt x="1" y="4855"/>
                  </a:lnTo>
                  <a:lnTo>
                    <a:pt x="4856" y="4855"/>
                  </a:lnTo>
                  <a:lnTo>
                    <a:pt x="4856"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56" name="Shape 3756"/>
            <p:cNvSpPr/>
            <p:nvPr/>
          </p:nvSpPr>
          <p:spPr>
            <a:xfrm rot="10800000">
              <a:off x="7097945" y="1782264"/>
              <a:ext cx="117867" cy="117867"/>
            </a:xfrm>
            <a:custGeom>
              <a:avLst/>
              <a:gdLst/>
              <a:ahLst/>
              <a:cxnLst/>
              <a:rect l="0" t="0" r="0" b="0"/>
              <a:pathLst>
                <a:path w="4856" h="4856" extrusionOk="0">
                  <a:moveTo>
                    <a:pt x="1" y="1"/>
                  </a:moveTo>
                  <a:lnTo>
                    <a:pt x="1" y="4856"/>
                  </a:lnTo>
                  <a:lnTo>
                    <a:pt x="4856" y="4856"/>
                  </a:lnTo>
                  <a:lnTo>
                    <a:pt x="4856"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57" name="Shape 3757"/>
            <p:cNvSpPr/>
            <p:nvPr/>
          </p:nvSpPr>
          <p:spPr>
            <a:xfrm rot="10800000">
              <a:off x="7097945" y="1636120"/>
              <a:ext cx="117867" cy="117867"/>
            </a:xfrm>
            <a:custGeom>
              <a:avLst/>
              <a:gdLst/>
              <a:ahLst/>
              <a:cxnLst/>
              <a:rect l="0" t="0" r="0" b="0"/>
              <a:pathLst>
                <a:path w="4856" h="4856" extrusionOk="0">
                  <a:moveTo>
                    <a:pt x="1" y="0"/>
                  </a:moveTo>
                  <a:lnTo>
                    <a:pt x="1" y="4855"/>
                  </a:lnTo>
                  <a:lnTo>
                    <a:pt x="4856" y="4855"/>
                  </a:lnTo>
                  <a:lnTo>
                    <a:pt x="4856"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58" name="Shape 3758"/>
            <p:cNvSpPr/>
            <p:nvPr/>
          </p:nvSpPr>
          <p:spPr>
            <a:xfrm rot="10800000">
              <a:off x="7097945" y="1489999"/>
              <a:ext cx="117867" cy="117867"/>
            </a:xfrm>
            <a:custGeom>
              <a:avLst/>
              <a:gdLst/>
              <a:ahLst/>
              <a:cxnLst/>
              <a:rect l="0" t="0" r="0" b="0"/>
              <a:pathLst>
                <a:path w="4856" h="4856" extrusionOk="0">
                  <a:moveTo>
                    <a:pt x="1" y="0"/>
                  </a:moveTo>
                  <a:lnTo>
                    <a:pt x="1" y="4856"/>
                  </a:lnTo>
                  <a:lnTo>
                    <a:pt x="4856" y="4856"/>
                  </a:lnTo>
                  <a:lnTo>
                    <a:pt x="4856"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59" name="Shape 3759"/>
            <p:cNvSpPr/>
            <p:nvPr/>
          </p:nvSpPr>
          <p:spPr>
            <a:xfrm rot="10800000">
              <a:off x="7097945" y="1197734"/>
              <a:ext cx="117867" cy="117867"/>
            </a:xfrm>
            <a:custGeom>
              <a:avLst/>
              <a:gdLst/>
              <a:ahLst/>
              <a:cxnLst/>
              <a:rect l="0" t="0" r="0" b="0"/>
              <a:pathLst>
                <a:path w="4856" h="4856" extrusionOk="0">
                  <a:moveTo>
                    <a:pt x="1" y="0"/>
                  </a:moveTo>
                  <a:lnTo>
                    <a:pt x="1" y="4856"/>
                  </a:lnTo>
                  <a:lnTo>
                    <a:pt x="4856" y="4856"/>
                  </a:lnTo>
                  <a:lnTo>
                    <a:pt x="4856"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60" name="Shape 3760"/>
            <p:cNvSpPr/>
            <p:nvPr/>
          </p:nvSpPr>
          <p:spPr>
            <a:xfrm rot="10800000">
              <a:off x="7097945" y="467083"/>
              <a:ext cx="117867" cy="117867"/>
            </a:xfrm>
            <a:custGeom>
              <a:avLst/>
              <a:gdLst/>
              <a:ahLst/>
              <a:cxnLst/>
              <a:rect l="0" t="0" r="0" b="0"/>
              <a:pathLst>
                <a:path w="4856" h="4856" extrusionOk="0">
                  <a:moveTo>
                    <a:pt x="1" y="1"/>
                  </a:moveTo>
                  <a:lnTo>
                    <a:pt x="1" y="4856"/>
                  </a:lnTo>
                  <a:lnTo>
                    <a:pt x="4856" y="4856"/>
                  </a:lnTo>
                  <a:lnTo>
                    <a:pt x="4856"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61" name="Shape 3761"/>
            <p:cNvSpPr/>
            <p:nvPr/>
          </p:nvSpPr>
          <p:spPr>
            <a:xfrm rot="10800000">
              <a:off x="7097945" y="174818"/>
              <a:ext cx="117867" cy="117867"/>
            </a:xfrm>
            <a:custGeom>
              <a:avLst/>
              <a:gdLst/>
              <a:ahLst/>
              <a:cxnLst/>
              <a:rect l="0" t="0" r="0" b="0"/>
              <a:pathLst>
                <a:path w="4856" h="4856" extrusionOk="0">
                  <a:moveTo>
                    <a:pt x="1" y="0"/>
                  </a:moveTo>
                  <a:lnTo>
                    <a:pt x="1" y="4856"/>
                  </a:lnTo>
                  <a:lnTo>
                    <a:pt x="4856" y="4856"/>
                  </a:lnTo>
                  <a:lnTo>
                    <a:pt x="4856"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62" name="Shape 3762"/>
            <p:cNvSpPr/>
            <p:nvPr/>
          </p:nvSpPr>
          <p:spPr>
            <a:xfrm rot="10800000">
              <a:off x="7097945" y="28698"/>
              <a:ext cx="117867" cy="117867"/>
            </a:xfrm>
            <a:custGeom>
              <a:avLst/>
              <a:gdLst/>
              <a:ahLst/>
              <a:cxnLst/>
              <a:rect l="0" t="0" r="0" b="0"/>
              <a:pathLst>
                <a:path w="4856" h="4856" extrusionOk="0">
                  <a:moveTo>
                    <a:pt x="1" y="1"/>
                  </a:moveTo>
                  <a:lnTo>
                    <a:pt x="1" y="4856"/>
                  </a:lnTo>
                  <a:lnTo>
                    <a:pt x="4856" y="4856"/>
                  </a:lnTo>
                  <a:lnTo>
                    <a:pt x="4856"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63" name="Shape 3763"/>
            <p:cNvSpPr/>
            <p:nvPr/>
          </p:nvSpPr>
          <p:spPr>
            <a:xfrm rot="10800000">
              <a:off x="6951800" y="4851012"/>
              <a:ext cx="117892" cy="117867"/>
            </a:xfrm>
            <a:custGeom>
              <a:avLst/>
              <a:gdLst/>
              <a:ahLst/>
              <a:cxnLst/>
              <a:rect l="0" t="0" r="0" b="0"/>
              <a:pathLst>
                <a:path w="4857" h="4856" extrusionOk="0">
                  <a:moveTo>
                    <a:pt x="1" y="0"/>
                  </a:moveTo>
                  <a:lnTo>
                    <a:pt x="1" y="4856"/>
                  </a:lnTo>
                  <a:lnTo>
                    <a:pt x="4856" y="4856"/>
                  </a:lnTo>
                  <a:lnTo>
                    <a:pt x="4856"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64" name="Shape 3764"/>
            <p:cNvSpPr/>
            <p:nvPr/>
          </p:nvSpPr>
          <p:spPr>
            <a:xfrm rot="10800000">
              <a:off x="6951800" y="4704867"/>
              <a:ext cx="117892" cy="117892"/>
            </a:xfrm>
            <a:custGeom>
              <a:avLst/>
              <a:gdLst/>
              <a:ahLst/>
              <a:cxnLst/>
              <a:rect l="0" t="0" r="0" b="0"/>
              <a:pathLst>
                <a:path w="4857" h="4857" extrusionOk="0">
                  <a:moveTo>
                    <a:pt x="1" y="1"/>
                  </a:moveTo>
                  <a:lnTo>
                    <a:pt x="1" y="4856"/>
                  </a:lnTo>
                  <a:lnTo>
                    <a:pt x="4856" y="4856"/>
                  </a:lnTo>
                  <a:lnTo>
                    <a:pt x="4856"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65" name="Shape 3765"/>
            <p:cNvSpPr/>
            <p:nvPr/>
          </p:nvSpPr>
          <p:spPr>
            <a:xfrm rot="10800000">
              <a:off x="6951800" y="4266482"/>
              <a:ext cx="117892" cy="117867"/>
            </a:xfrm>
            <a:custGeom>
              <a:avLst/>
              <a:gdLst/>
              <a:ahLst/>
              <a:cxnLst/>
              <a:rect l="0" t="0" r="0" b="0"/>
              <a:pathLst>
                <a:path w="4857" h="4856" extrusionOk="0">
                  <a:moveTo>
                    <a:pt x="1" y="0"/>
                  </a:moveTo>
                  <a:lnTo>
                    <a:pt x="1" y="4855"/>
                  </a:lnTo>
                  <a:lnTo>
                    <a:pt x="4856" y="4855"/>
                  </a:lnTo>
                  <a:lnTo>
                    <a:pt x="4856"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66" name="Shape 3766"/>
            <p:cNvSpPr/>
            <p:nvPr/>
          </p:nvSpPr>
          <p:spPr>
            <a:xfrm rot="10800000">
              <a:off x="6951800" y="3974217"/>
              <a:ext cx="117892" cy="117867"/>
            </a:xfrm>
            <a:custGeom>
              <a:avLst/>
              <a:gdLst/>
              <a:ahLst/>
              <a:cxnLst/>
              <a:rect l="0" t="0" r="0" b="0"/>
              <a:pathLst>
                <a:path w="4857" h="4856" extrusionOk="0">
                  <a:moveTo>
                    <a:pt x="1" y="0"/>
                  </a:moveTo>
                  <a:lnTo>
                    <a:pt x="1" y="4855"/>
                  </a:lnTo>
                  <a:lnTo>
                    <a:pt x="4856" y="4855"/>
                  </a:lnTo>
                  <a:lnTo>
                    <a:pt x="4856"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67" name="Shape 3767"/>
            <p:cNvSpPr/>
            <p:nvPr/>
          </p:nvSpPr>
          <p:spPr>
            <a:xfrm rot="10800000">
              <a:off x="6951800" y="3681951"/>
              <a:ext cx="117892" cy="117892"/>
            </a:xfrm>
            <a:custGeom>
              <a:avLst/>
              <a:gdLst/>
              <a:ahLst/>
              <a:cxnLst/>
              <a:rect l="0" t="0" r="0" b="0"/>
              <a:pathLst>
                <a:path w="4857" h="4857" extrusionOk="0">
                  <a:moveTo>
                    <a:pt x="1" y="1"/>
                  </a:moveTo>
                  <a:lnTo>
                    <a:pt x="1" y="4856"/>
                  </a:lnTo>
                  <a:lnTo>
                    <a:pt x="4856" y="4856"/>
                  </a:lnTo>
                  <a:lnTo>
                    <a:pt x="4856"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68" name="Shape 3768"/>
            <p:cNvSpPr/>
            <p:nvPr/>
          </p:nvSpPr>
          <p:spPr>
            <a:xfrm rot="10800000">
              <a:off x="6951800" y="3243566"/>
              <a:ext cx="117892" cy="117867"/>
            </a:xfrm>
            <a:custGeom>
              <a:avLst/>
              <a:gdLst/>
              <a:ahLst/>
              <a:cxnLst/>
              <a:rect l="0" t="0" r="0" b="0"/>
              <a:pathLst>
                <a:path w="4857" h="4856" extrusionOk="0">
                  <a:moveTo>
                    <a:pt x="1" y="0"/>
                  </a:moveTo>
                  <a:lnTo>
                    <a:pt x="1" y="4855"/>
                  </a:lnTo>
                  <a:lnTo>
                    <a:pt x="4856" y="4855"/>
                  </a:lnTo>
                  <a:lnTo>
                    <a:pt x="4856"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69" name="Shape 3769"/>
            <p:cNvSpPr/>
            <p:nvPr/>
          </p:nvSpPr>
          <p:spPr>
            <a:xfrm rot="10800000">
              <a:off x="6951800" y="2951301"/>
              <a:ext cx="117892" cy="117867"/>
            </a:xfrm>
            <a:custGeom>
              <a:avLst/>
              <a:gdLst/>
              <a:ahLst/>
              <a:cxnLst/>
              <a:rect l="0" t="0" r="0" b="0"/>
              <a:pathLst>
                <a:path w="4857" h="4856" extrusionOk="0">
                  <a:moveTo>
                    <a:pt x="1" y="0"/>
                  </a:moveTo>
                  <a:lnTo>
                    <a:pt x="1" y="4855"/>
                  </a:lnTo>
                  <a:lnTo>
                    <a:pt x="4856" y="4855"/>
                  </a:lnTo>
                  <a:lnTo>
                    <a:pt x="4856"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70" name="Shape 3770"/>
            <p:cNvSpPr/>
            <p:nvPr/>
          </p:nvSpPr>
          <p:spPr>
            <a:xfrm rot="10800000">
              <a:off x="6951800" y="2512915"/>
              <a:ext cx="117892" cy="117867"/>
            </a:xfrm>
            <a:custGeom>
              <a:avLst/>
              <a:gdLst/>
              <a:ahLst/>
              <a:cxnLst/>
              <a:rect l="0" t="0" r="0" b="0"/>
              <a:pathLst>
                <a:path w="4857" h="4856" extrusionOk="0">
                  <a:moveTo>
                    <a:pt x="1" y="0"/>
                  </a:moveTo>
                  <a:lnTo>
                    <a:pt x="1" y="4856"/>
                  </a:lnTo>
                  <a:lnTo>
                    <a:pt x="4856" y="4856"/>
                  </a:lnTo>
                  <a:lnTo>
                    <a:pt x="4856"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71" name="Shape 3771"/>
            <p:cNvSpPr/>
            <p:nvPr/>
          </p:nvSpPr>
          <p:spPr>
            <a:xfrm rot="10800000">
              <a:off x="6951800" y="2220650"/>
              <a:ext cx="117892" cy="117867"/>
            </a:xfrm>
            <a:custGeom>
              <a:avLst/>
              <a:gdLst/>
              <a:ahLst/>
              <a:cxnLst/>
              <a:rect l="0" t="0" r="0" b="0"/>
              <a:pathLst>
                <a:path w="4857" h="4856" extrusionOk="0">
                  <a:moveTo>
                    <a:pt x="1" y="0"/>
                  </a:moveTo>
                  <a:lnTo>
                    <a:pt x="1" y="4855"/>
                  </a:lnTo>
                  <a:lnTo>
                    <a:pt x="4856" y="4855"/>
                  </a:lnTo>
                  <a:lnTo>
                    <a:pt x="4856"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72" name="Shape 3772"/>
            <p:cNvSpPr/>
            <p:nvPr/>
          </p:nvSpPr>
          <p:spPr>
            <a:xfrm rot="10800000">
              <a:off x="6951800" y="2074529"/>
              <a:ext cx="117892" cy="117867"/>
            </a:xfrm>
            <a:custGeom>
              <a:avLst/>
              <a:gdLst/>
              <a:ahLst/>
              <a:cxnLst/>
              <a:rect l="0" t="0" r="0" b="0"/>
              <a:pathLst>
                <a:path w="4857" h="4856" extrusionOk="0">
                  <a:moveTo>
                    <a:pt x="1" y="1"/>
                  </a:moveTo>
                  <a:lnTo>
                    <a:pt x="1" y="4856"/>
                  </a:lnTo>
                  <a:lnTo>
                    <a:pt x="4856" y="4856"/>
                  </a:lnTo>
                  <a:lnTo>
                    <a:pt x="4856"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73" name="Shape 3773"/>
            <p:cNvSpPr/>
            <p:nvPr/>
          </p:nvSpPr>
          <p:spPr>
            <a:xfrm rot="10800000">
              <a:off x="6951800" y="1782264"/>
              <a:ext cx="117892" cy="117867"/>
            </a:xfrm>
            <a:custGeom>
              <a:avLst/>
              <a:gdLst/>
              <a:ahLst/>
              <a:cxnLst/>
              <a:rect l="0" t="0" r="0" b="0"/>
              <a:pathLst>
                <a:path w="4857" h="4856" extrusionOk="0">
                  <a:moveTo>
                    <a:pt x="1" y="1"/>
                  </a:moveTo>
                  <a:lnTo>
                    <a:pt x="1" y="4856"/>
                  </a:lnTo>
                  <a:lnTo>
                    <a:pt x="4856" y="4856"/>
                  </a:lnTo>
                  <a:lnTo>
                    <a:pt x="4856"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74" name="Shape 3774"/>
            <p:cNvSpPr/>
            <p:nvPr/>
          </p:nvSpPr>
          <p:spPr>
            <a:xfrm rot="10800000">
              <a:off x="6951800" y="1636120"/>
              <a:ext cx="117892" cy="117867"/>
            </a:xfrm>
            <a:custGeom>
              <a:avLst/>
              <a:gdLst/>
              <a:ahLst/>
              <a:cxnLst/>
              <a:rect l="0" t="0" r="0" b="0"/>
              <a:pathLst>
                <a:path w="4857" h="4856" extrusionOk="0">
                  <a:moveTo>
                    <a:pt x="1" y="0"/>
                  </a:moveTo>
                  <a:lnTo>
                    <a:pt x="1" y="4855"/>
                  </a:lnTo>
                  <a:lnTo>
                    <a:pt x="4856" y="4855"/>
                  </a:lnTo>
                  <a:lnTo>
                    <a:pt x="4856"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75" name="Shape 3775"/>
            <p:cNvSpPr/>
            <p:nvPr/>
          </p:nvSpPr>
          <p:spPr>
            <a:xfrm rot="10800000">
              <a:off x="6951800" y="1489999"/>
              <a:ext cx="117892" cy="117867"/>
            </a:xfrm>
            <a:custGeom>
              <a:avLst/>
              <a:gdLst/>
              <a:ahLst/>
              <a:cxnLst/>
              <a:rect l="0" t="0" r="0" b="0"/>
              <a:pathLst>
                <a:path w="4857" h="4856" extrusionOk="0">
                  <a:moveTo>
                    <a:pt x="1" y="0"/>
                  </a:moveTo>
                  <a:lnTo>
                    <a:pt x="1" y="4856"/>
                  </a:lnTo>
                  <a:lnTo>
                    <a:pt x="4856" y="4856"/>
                  </a:lnTo>
                  <a:lnTo>
                    <a:pt x="4856"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76" name="Shape 3776"/>
            <p:cNvSpPr/>
            <p:nvPr/>
          </p:nvSpPr>
          <p:spPr>
            <a:xfrm rot="10800000">
              <a:off x="6951800" y="1197734"/>
              <a:ext cx="117892" cy="117867"/>
            </a:xfrm>
            <a:custGeom>
              <a:avLst/>
              <a:gdLst/>
              <a:ahLst/>
              <a:cxnLst/>
              <a:rect l="0" t="0" r="0" b="0"/>
              <a:pathLst>
                <a:path w="4857" h="4856" extrusionOk="0">
                  <a:moveTo>
                    <a:pt x="1" y="0"/>
                  </a:moveTo>
                  <a:lnTo>
                    <a:pt x="1" y="4856"/>
                  </a:lnTo>
                  <a:lnTo>
                    <a:pt x="4856" y="4856"/>
                  </a:lnTo>
                  <a:lnTo>
                    <a:pt x="4856"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77" name="Shape 3777"/>
            <p:cNvSpPr/>
            <p:nvPr/>
          </p:nvSpPr>
          <p:spPr>
            <a:xfrm rot="10800000">
              <a:off x="6951800" y="1051613"/>
              <a:ext cx="117892" cy="117867"/>
            </a:xfrm>
            <a:custGeom>
              <a:avLst/>
              <a:gdLst/>
              <a:ahLst/>
              <a:cxnLst/>
              <a:rect l="0" t="0" r="0" b="0"/>
              <a:pathLst>
                <a:path w="4857" h="4856" extrusionOk="0">
                  <a:moveTo>
                    <a:pt x="1" y="1"/>
                  </a:moveTo>
                  <a:lnTo>
                    <a:pt x="1" y="4856"/>
                  </a:lnTo>
                  <a:lnTo>
                    <a:pt x="4856" y="4856"/>
                  </a:lnTo>
                  <a:lnTo>
                    <a:pt x="4856"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78" name="Shape 3778"/>
            <p:cNvSpPr/>
            <p:nvPr/>
          </p:nvSpPr>
          <p:spPr>
            <a:xfrm rot="10800000">
              <a:off x="6951800" y="613204"/>
              <a:ext cx="117892" cy="117867"/>
            </a:xfrm>
            <a:custGeom>
              <a:avLst/>
              <a:gdLst/>
              <a:ahLst/>
              <a:cxnLst/>
              <a:rect l="0" t="0" r="0" b="0"/>
              <a:pathLst>
                <a:path w="4857" h="4856" extrusionOk="0">
                  <a:moveTo>
                    <a:pt x="1" y="0"/>
                  </a:moveTo>
                  <a:lnTo>
                    <a:pt x="1" y="4855"/>
                  </a:lnTo>
                  <a:lnTo>
                    <a:pt x="4856" y="4855"/>
                  </a:lnTo>
                  <a:lnTo>
                    <a:pt x="4856"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79" name="Shape 3779"/>
            <p:cNvSpPr/>
            <p:nvPr/>
          </p:nvSpPr>
          <p:spPr>
            <a:xfrm rot="10800000">
              <a:off x="6951800" y="320938"/>
              <a:ext cx="117892" cy="117892"/>
            </a:xfrm>
            <a:custGeom>
              <a:avLst/>
              <a:gdLst/>
              <a:ahLst/>
              <a:cxnLst/>
              <a:rect l="0" t="0" r="0" b="0"/>
              <a:pathLst>
                <a:path w="4857" h="4857" extrusionOk="0">
                  <a:moveTo>
                    <a:pt x="1" y="1"/>
                  </a:moveTo>
                  <a:lnTo>
                    <a:pt x="1" y="4856"/>
                  </a:lnTo>
                  <a:lnTo>
                    <a:pt x="4856" y="4856"/>
                  </a:lnTo>
                  <a:lnTo>
                    <a:pt x="4856"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80" name="Shape 3780"/>
            <p:cNvSpPr/>
            <p:nvPr/>
          </p:nvSpPr>
          <p:spPr>
            <a:xfrm rot="10800000">
              <a:off x="6951800" y="174818"/>
              <a:ext cx="117892" cy="117867"/>
            </a:xfrm>
            <a:custGeom>
              <a:avLst/>
              <a:gdLst/>
              <a:ahLst/>
              <a:cxnLst/>
              <a:rect l="0" t="0" r="0" b="0"/>
              <a:pathLst>
                <a:path w="4857" h="4856" extrusionOk="0">
                  <a:moveTo>
                    <a:pt x="1" y="0"/>
                  </a:moveTo>
                  <a:lnTo>
                    <a:pt x="1" y="4856"/>
                  </a:lnTo>
                  <a:lnTo>
                    <a:pt x="4856" y="4856"/>
                  </a:lnTo>
                  <a:lnTo>
                    <a:pt x="4856"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81" name="Shape 3781"/>
            <p:cNvSpPr/>
            <p:nvPr/>
          </p:nvSpPr>
          <p:spPr>
            <a:xfrm rot="10800000">
              <a:off x="6805680" y="4997133"/>
              <a:ext cx="117867" cy="117867"/>
            </a:xfrm>
            <a:custGeom>
              <a:avLst/>
              <a:gdLst/>
              <a:ahLst/>
              <a:cxnLst/>
              <a:rect l="0" t="0" r="0" b="0"/>
              <a:pathLst>
                <a:path w="4856" h="4856" extrusionOk="0">
                  <a:moveTo>
                    <a:pt x="0" y="0"/>
                  </a:moveTo>
                  <a:lnTo>
                    <a:pt x="0" y="4855"/>
                  </a:lnTo>
                  <a:lnTo>
                    <a:pt x="4856" y="4855"/>
                  </a:lnTo>
                  <a:lnTo>
                    <a:pt x="4856"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82" name="Shape 3782"/>
            <p:cNvSpPr/>
            <p:nvPr/>
          </p:nvSpPr>
          <p:spPr>
            <a:xfrm rot="10800000">
              <a:off x="6805680" y="4558747"/>
              <a:ext cx="117867" cy="117867"/>
            </a:xfrm>
            <a:custGeom>
              <a:avLst/>
              <a:gdLst/>
              <a:ahLst/>
              <a:cxnLst/>
              <a:rect l="0" t="0" r="0" b="0"/>
              <a:pathLst>
                <a:path w="4856" h="4856" extrusionOk="0">
                  <a:moveTo>
                    <a:pt x="0" y="0"/>
                  </a:moveTo>
                  <a:lnTo>
                    <a:pt x="0" y="4855"/>
                  </a:lnTo>
                  <a:lnTo>
                    <a:pt x="4856" y="4855"/>
                  </a:lnTo>
                  <a:lnTo>
                    <a:pt x="4856"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83" name="Shape 3783"/>
            <p:cNvSpPr/>
            <p:nvPr/>
          </p:nvSpPr>
          <p:spPr>
            <a:xfrm rot="10800000">
              <a:off x="6805680" y="4120361"/>
              <a:ext cx="117867" cy="117867"/>
            </a:xfrm>
            <a:custGeom>
              <a:avLst/>
              <a:gdLst/>
              <a:ahLst/>
              <a:cxnLst/>
              <a:rect l="0" t="0" r="0" b="0"/>
              <a:pathLst>
                <a:path w="4856" h="4856" extrusionOk="0">
                  <a:moveTo>
                    <a:pt x="0" y="1"/>
                  </a:moveTo>
                  <a:lnTo>
                    <a:pt x="0" y="4856"/>
                  </a:lnTo>
                  <a:lnTo>
                    <a:pt x="4856" y="4856"/>
                  </a:lnTo>
                  <a:lnTo>
                    <a:pt x="4856"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84" name="Shape 3784"/>
            <p:cNvSpPr/>
            <p:nvPr/>
          </p:nvSpPr>
          <p:spPr>
            <a:xfrm rot="10800000">
              <a:off x="6805680" y="3535831"/>
              <a:ext cx="117867" cy="117867"/>
            </a:xfrm>
            <a:custGeom>
              <a:avLst/>
              <a:gdLst/>
              <a:ahLst/>
              <a:cxnLst/>
              <a:rect l="0" t="0" r="0" b="0"/>
              <a:pathLst>
                <a:path w="4856" h="4856" extrusionOk="0">
                  <a:moveTo>
                    <a:pt x="0" y="0"/>
                  </a:moveTo>
                  <a:lnTo>
                    <a:pt x="0" y="4856"/>
                  </a:lnTo>
                  <a:lnTo>
                    <a:pt x="4856" y="4856"/>
                  </a:lnTo>
                  <a:lnTo>
                    <a:pt x="4856"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85" name="Shape 3785"/>
            <p:cNvSpPr/>
            <p:nvPr/>
          </p:nvSpPr>
          <p:spPr>
            <a:xfrm rot="10800000">
              <a:off x="6805680" y="2951301"/>
              <a:ext cx="117867" cy="117867"/>
            </a:xfrm>
            <a:custGeom>
              <a:avLst/>
              <a:gdLst/>
              <a:ahLst/>
              <a:cxnLst/>
              <a:rect l="0" t="0" r="0" b="0"/>
              <a:pathLst>
                <a:path w="4856" h="4856" extrusionOk="0">
                  <a:moveTo>
                    <a:pt x="0" y="0"/>
                  </a:moveTo>
                  <a:lnTo>
                    <a:pt x="0" y="4855"/>
                  </a:lnTo>
                  <a:lnTo>
                    <a:pt x="4856" y="4855"/>
                  </a:lnTo>
                  <a:lnTo>
                    <a:pt x="4856"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86" name="Shape 3786"/>
            <p:cNvSpPr/>
            <p:nvPr/>
          </p:nvSpPr>
          <p:spPr>
            <a:xfrm rot="10800000">
              <a:off x="6805680" y="2220650"/>
              <a:ext cx="117867" cy="117867"/>
            </a:xfrm>
            <a:custGeom>
              <a:avLst/>
              <a:gdLst/>
              <a:ahLst/>
              <a:cxnLst/>
              <a:rect l="0" t="0" r="0" b="0"/>
              <a:pathLst>
                <a:path w="4856" h="4856" extrusionOk="0">
                  <a:moveTo>
                    <a:pt x="0" y="0"/>
                  </a:moveTo>
                  <a:lnTo>
                    <a:pt x="0" y="4855"/>
                  </a:lnTo>
                  <a:lnTo>
                    <a:pt x="4856" y="4855"/>
                  </a:lnTo>
                  <a:lnTo>
                    <a:pt x="4856"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87" name="Shape 3787"/>
            <p:cNvSpPr/>
            <p:nvPr/>
          </p:nvSpPr>
          <p:spPr>
            <a:xfrm rot="10800000">
              <a:off x="6805680" y="1051613"/>
              <a:ext cx="117867" cy="117867"/>
            </a:xfrm>
            <a:custGeom>
              <a:avLst/>
              <a:gdLst/>
              <a:ahLst/>
              <a:cxnLst/>
              <a:rect l="0" t="0" r="0" b="0"/>
              <a:pathLst>
                <a:path w="4856" h="4856" extrusionOk="0">
                  <a:moveTo>
                    <a:pt x="0" y="1"/>
                  </a:moveTo>
                  <a:lnTo>
                    <a:pt x="0" y="4856"/>
                  </a:lnTo>
                  <a:lnTo>
                    <a:pt x="4856" y="4856"/>
                  </a:lnTo>
                  <a:lnTo>
                    <a:pt x="4856"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88" name="Shape 3788"/>
            <p:cNvSpPr/>
            <p:nvPr/>
          </p:nvSpPr>
          <p:spPr>
            <a:xfrm rot="10800000">
              <a:off x="6805680" y="905469"/>
              <a:ext cx="117867" cy="117867"/>
            </a:xfrm>
            <a:custGeom>
              <a:avLst/>
              <a:gdLst/>
              <a:ahLst/>
              <a:cxnLst/>
              <a:rect l="0" t="0" r="0" b="0"/>
              <a:pathLst>
                <a:path w="4856" h="4856" extrusionOk="0">
                  <a:moveTo>
                    <a:pt x="0" y="0"/>
                  </a:moveTo>
                  <a:lnTo>
                    <a:pt x="0" y="4855"/>
                  </a:lnTo>
                  <a:lnTo>
                    <a:pt x="4856" y="4855"/>
                  </a:lnTo>
                  <a:lnTo>
                    <a:pt x="4856"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89" name="Shape 3789"/>
            <p:cNvSpPr/>
            <p:nvPr/>
          </p:nvSpPr>
          <p:spPr>
            <a:xfrm rot="10800000">
              <a:off x="6805680" y="28698"/>
              <a:ext cx="117867" cy="117867"/>
            </a:xfrm>
            <a:custGeom>
              <a:avLst/>
              <a:gdLst/>
              <a:ahLst/>
              <a:cxnLst/>
              <a:rect l="0" t="0" r="0" b="0"/>
              <a:pathLst>
                <a:path w="4856" h="4856" extrusionOk="0">
                  <a:moveTo>
                    <a:pt x="0" y="1"/>
                  </a:moveTo>
                  <a:lnTo>
                    <a:pt x="0" y="4856"/>
                  </a:lnTo>
                  <a:lnTo>
                    <a:pt x="4856" y="4856"/>
                  </a:lnTo>
                  <a:lnTo>
                    <a:pt x="4856"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90" name="Shape 3790"/>
            <p:cNvSpPr/>
            <p:nvPr/>
          </p:nvSpPr>
          <p:spPr>
            <a:xfrm rot="10800000">
              <a:off x="6659535" y="4851012"/>
              <a:ext cx="117892" cy="117867"/>
            </a:xfrm>
            <a:custGeom>
              <a:avLst/>
              <a:gdLst/>
              <a:ahLst/>
              <a:cxnLst/>
              <a:rect l="0" t="0" r="0" b="0"/>
              <a:pathLst>
                <a:path w="4857" h="4856" extrusionOk="0">
                  <a:moveTo>
                    <a:pt x="1" y="0"/>
                  </a:moveTo>
                  <a:lnTo>
                    <a:pt x="1" y="4856"/>
                  </a:lnTo>
                  <a:lnTo>
                    <a:pt x="4856" y="4856"/>
                  </a:lnTo>
                  <a:lnTo>
                    <a:pt x="4856"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91" name="Shape 3791"/>
            <p:cNvSpPr/>
            <p:nvPr/>
          </p:nvSpPr>
          <p:spPr>
            <a:xfrm rot="10800000">
              <a:off x="6659535" y="3974217"/>
              <a:ext cx="117892" cy="117867"/>
            </a:xfrm>
            <a:custGeom>
              <a:avLst/>
              <a:gdLst/>
              <a:ahLst/>
              <a:cxnLst/>
              <a:rect l="0" t="0" r="0" b="0"/>
              <a:pathLst>
                <a:path w="4857" h="4856" extrusionOk="0">
                  <a:moveTo>
                    <a:pt x="1" y="0"/>
                  </a:moveTo>
                  <a:lnTo>
                    <a:pt x="1" y="4855"/>
                  </a:lnTo>
                  <a:lnTo>
                    <a:pt x="4856" y="4855"/>
                  </a:lnTo>
                  <a:lnTo>
                    <a:pt x="4856"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92" name="Shape 3792"/>
            <p:cNvSpPr/>
            <p:nvPr/>
          </p:nvSpPr>
          <p:spPr>
            <a:xfrm rot="10800000">
              <a:off x="6659535" y="3243566"/>
              <a:ext cx="117892" cy="117867"/>
            </a:xfrm>
            <a:custGeom>
              <a:avLst/>
              <a:gdLst/>
              <a:ahLst/>
              <a:cxnLst/>
              <a:rect l="0" t="0" r="0" b="0"/>
              <a:pathLst>
                <a:path w="4857" h="4856" extrusionOk="0">
                  <a:moveTo>
                    <a:pt x="1" y="0"/>
                  </a:moveTo>
                  <a:lnTo>
                    <a:pt x="1" y="4855"/>
                  </a:lnTo>
                  <a:lnTo>
                    <a:pt x="4856" y="4855"/>
                  </a:lnTo>
                  <a:lnTo>
                    <a:pt x="4856"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93" name="Shape 3793"/>
            <p:cNvSpPr/>
            <p:nvPr/>
          </p:nvSpPr>
          <p:spPr>
            <a:xfrm rot="10800000">
              <a:off x="6659535" y="2512915"/>
              <a:ext cx="117892" cy="117867"/>
            </a:xfrm>
            <a:custGeom>
              <a:avLst/>
              <a:gdLst/>
              <a:ahLst/>
              <a:cxnLst/>
              <a:rect l="0" t="0" r="0" b="0"/>
              <a:pathLst>
                <a:path w="4857" h="4856" extrusionOk="0">
                  <a:moveTo>
                    <a:pt x="1" y="0"/>
                  </a:moveTo>
                  <a:lnTo>
                    <a:pt x="1" y="4856"/>
                  </a:lnTo>
                  <a:lnTo>
                    <a:pt x="4856" y="4856"/>
                  </a:lnTo>
                  <a:lnTo>
                    <a:pt x="4856"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94" name="Shape 3794"/>
            <p:cNvSpPr/>
            <p:nvPr/>
          </p:nvSpPr>
          <p:spPr>
            <a:xfrm rot="10800000">
              <a:off x="6659535" y="1636120"/>
              <a:ext cx="117892" cy="117867"/>
            </a:xfrm>
            <a:custGeom>
              <a:avLst/>
              <a:gdLst/>
              <a:ahLst/>
              <a:cxnLst/>
              <a:rect l="0" t="0" r="0" b="0"/>
              <a:pathLst>
                <a:path w="4857" h="4856" extrusionOk="0">
                  <a:moveTo>
                    <a:pt x="1" y="0"/>
                  </a:moveTo>
                  <a:lnTo>
                    <a:pt x="1" y="4855"/>
                  </a:lnTo>
                  <a:lnTo>
                    <a:pt x="4856" y="4855"/>
                  </a:lnTo>
                  <a:lnTo>
                    <a:pt x="4856"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95" name="Shape 3795"/>
            <p:cNvSpPr/>
            <p:nvPr/>
          </p:nvSpPr>
          <p:spPr>
            <a:xfrm rot="10800000">
              <a:off x="6659535" y="905469"/>
              <a:ext cx="117892" cy="117867"/>
            </a:xfrm>
            <a:custGeom>
              <a:avLst/>
              <a:gdLst/>
              <a:ahLst/>
              <a:cxnLst/>
              <a:rect l="0" t="0" r="0" b="0"/>
              <a:pathLst>
                <a:path w="4857" h="4856" extrusionOk="0">
                  <a:moveTo>
                    <a:pt x="1" y="0"/>
                  </a:moveTo>
                  <a:lnTo>
                    <a:pt x="1" y="4855"/>
                  </a:lnTo>
                  <a:lnTo>
                    <a:pt x="4856" y="4855"/>
                  </a:lnTo>
                  <a:lnTo>
                    <a:pt x="4856"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96" name="Shape 3796"/>
            <p:cNvSpPr/>
            <p:nvPr/>
          </p:nvSpPr>
          <p:spPr>
            <a:xfrm rot="10800000">
              <a:off x="6659535" y="759348"/>
              <a:ext cx="117892" cy="117867"/>
            </a:xfrm>
            <a:custGeom>
              <a:avLst/>
              <a:gdLst/>
              <a:ahLst/>
              <a:cxnLst/>
              <a:rect l="0" t="0" r="0" b="0"/>
              <a:pathLst>
                <a:path w="4857" h="4856" extrusionOk="0">
                  <a:moveTo>
                    <a:pt x="1" y="1"/>
                  </a:moveTo>
                  <a:lnTo>
                    <a:pt x="1" y="4856"/>
                  </a:lnTo>
                  <a:lnTo>
                    <a:pt x="4856" y="4856"/>
                  </a:lnTo>
                  <a:lnTo>
                    <a:pt x="4856"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97" name="Shape 3797"/>
            <p:cNvSpPr/>
            <p:nvPr/>
          </p:nvSpPr>
          <p:spPr>
            <a:xfrm rot="10800000">
              <a:off x="6659535" y="174818"/>
              <a:ext cx="117892" cy="117867"/>
            </a:xfrm>
            <a:custGeom>
              <a:avLst/>
              <a:gdLst/>
              <a:ahLst/>
              <a:cxnLst/>
              <a:rect l="0" t="0" r="0" b="0"/>
              <a:pathLst>
                <a:path w="4857" h="4856" extrusionOk="0">
                  <a:moveTo>
                    <a:pt x="1" y="0"/>
                  </a:moveTo>
                  <a:lnTo>
                    <a:pt x="1" y="4856"/>
                  </a:lnTo>
                  <a:lnTo>
                    <a:pt x="4856" y="4856"/>
                  </a:lnTo>
                  <a:lnTo>
                    <a:pt x="4856"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98" name="Shape 3798"/>
            <p:cNvSpPr/>
            <p:nvPr/>
          </p:nvSpPr>
          <p:spPr>
            <a:xfrm rot="10800000">
              <a:off x="6513415" y="4997133"/>
              <a:ext cx="117867" cy="117867"/>
            </a:xfrm>
            <a:custGeom>
              <a:avLst/>
              <a:gdLst/>
              <a:ahLst/>
              <a:cxnLst/>
              <a:rect l="0" t="0" r="0" b="0"/>
              <a:pathLst>
                <a:path w="4856" h="4856" extrusionOk="0">
                  <a:moveTo>
                    <a:pt x="0" y="0"/>
                  </a:moveTo>
                  <a:lnTo>
                    <a:pt x="0" y="4855"/>
                  </a:lnTo>
                  <a:lnTo>
                    <a:pt x="4855" y="4855"/>
                  </a:lnTo>
                  <a:lnTo>
                    <a:pt x="4855"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99" name="Shape 3799"/>
            <p:cNvSpPr/>
            <p:nvPr/>
          </p:nvSpPr>
          <p:spPr>
            <a:xfrm rot="10800000">
              <a:off x="6513415" y="3974217"/>
              <a:ext cx="117867" cy="117867"/>
            </a:xfrm>
            <a:custGeom>
              <a:avLst/>
              <a:gdLst/>
              <a:ahLst/>
              <a:cxnLst/>
              <a:rect l="0" t="0" r="0" b="0"/>
              <a:pathLst>
                <a:path w="4856" h="4856" extrusionOk="0">
                  <a:moveTo>
                    <a:pt x="0" y="0"/>
                  </a:moveTo>
                  <a:lnTo>
                    <a:pt x="0" y="4855"/>
                  </a:lnTo>
                  <a:lnTo>
                    <a:pt x="4855" y="4855"/>
                  </a:lnTo>
                  <a:lnTo>
                    <a:pt x="4855"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00" name="Shape 3800"/>
            <p:cNvSpPr/>
            <p:nvPr/>
          </p:nvSpPr>
          <p:spPr>
            <a:xfrm rot="10800000">
              <a:off x="6513415" y="2074529"/>
              <a:ext cx="117867" cy="117867"/>
            </a:xfrm>
            <a:custGeom>
              <a:avLst/>
              <a:gdLst/>
              <a:ahLst/>
              <a:cxnLst/>
              <a:rect l="0" t="0" r="0" b="0"/>
              <a:pathLst>
                <a:path w="4856" h="4856" extrusionOk="0">
                  <a:moveTo>
                    <a:pt x="0" y="1"/>
                  </a:moveTo>
                  <a:lnTo>
                    <a:pt x="0" y="4856"/>
                  </a:lnTo>
                  <a:lnTo>
                    <a:pt x="4855" y="4856"/>
                  </a:lnTo>
                  <a:lnTo>
                    <a:pt x="4855"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01" name="Shape 3801"/>
            <p:cNvSpPr/>
            <p:nvPr/>
          </p:nvSpPr>
          <p:spPr>
            <a:xfrm rot="10800000">
              <a:off x="6513415" y="1489999"/>
              <a:ext cx="117867" cy="117867"/>
            </a:xfrm>
            <a:custGeom>
              <a:avLst/>
              <a:gdLst/>
              <a:ahLst/>
              <a:cxnLst/>
              <a:rect l="0" t="0" r="0" b="0"/>
              <a:pathLst>
                <a:path w="4856" h="4856" extrusionOk="0">
                  <a:moveTo>
                    <a:pt x="0" y="0"/>
                  </a:moveTo>
                  <a:lnTo>
                    <a:pt x="0" y="4856"/>
                  </a:lnTo>
                  <a:lnTo>
                    <a:pt x="4855" y="4856"/>
                  </a:lnTo>
                  <a:lnTo>
                    <a:pt x="4855"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02" name="Shape 3802"/>
            <p:cNvSpPr/>
            <p:nvPr/>
          </p:nvSpPr>
          <p:spPr>
            <a:xfrm rot="10800000">
              <a:off x="6513415" y="905469"/>
              <a:ext cx="117867" cy="117867"/>
            </a:xfrm>
            <a:custGeom>
              <a:avLst/>
              <a:gdLst/>
              <a:ahLst/>
              <a:cxnLst/>
              <a:rect l="0" t="0" r="0" b="0"/>
              <a:pathLst>
                <a:path w="4856" h="4856" extrusionOk="0">
                  <a:moveTo>
                    <a:pt x="0" y="0"/>
                  </a:moveTo>
                  <a:lnTo>
                    <a:pt x="0" y="4855"/>
                  </a:lnTo>
                  <a:lnTo>
                    <a:pt x="4855" y="4855"/>
                  </a:lnTo>
                  <a:lnTo>
                    <a:pt x="4855"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03" name="Shape 3803"/>
            <p:cNvSpPr/>
            <p:nvPr/>
          </p:nvSpPr>
          <p:spPr>
            <a:xfrm rot="10800000">
              <a:off x="6513415" y="174818"/>
              <a:ext cx="117867" cy="117867"/>
            </a:xfrm>
            <a:custGeom>
              <a:avLst/>
              <a:gdLst/>
              <a:ahLst/>
              <a:cxnLst/>
              <a:rect l="0" t="0" r="0" b="0"/>
              <a:pathLst>
                <a:path w="4856" h="4856" extrusionOk="0">
                  <a:moveTo>
                    <a:pt x="0" y="0"/>
                  </a:moveTo>
                  <a:lnTo>
                    <a:pt x="0" y="4856"/>
                  </a:lnTo>
                  <a:lnTo>
                    <a:pt x="4855" y="4856"/>
                  </a:lnTo>
                  <a:lnTo>
                    <a:pt x="4855"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04" name="Shape 3804"/>
            <p:cNvSpPr/>
            <p:nvPr/>
          </p:nvSpPr>
          <p:spPr>
            <a:xfrm rot="10800000">
              <a:off x="6367294" y="4558747"/>
              <a:ext cx="117867" cy="117867"/>
            </a:xfrm>
            <a:custGeom>
              <a:avLst/>
              <a:gdLst/>
              <a:ahLst/>
              <a:cxnLst/>
              <a:rect l="0" t="0" r="0" b="0"/>
              <a:pathLst>
                <a:path w="4856" h="4856" extrusionOk="0">
                  <a:moveTo>
                    <a:pt x="1" y="0"/>
                  </a:moveTo>
                  <a:lnTo>
                    <a:pt x="1" y="4855"/>
                  </a:lnTo>
                  <a:lnTo>
                    <a:pt x="4856" y="4855"/>
                  </a:lnTo>
                  <a:lnTo>
                    <a:pt x="4856"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05" name="Shape 3805"/>
            <p:cNvSpPr/>
            <p:nvPr/>
          </p:nvSpPr>
          <p:spPr>
            <a:xfrm rot="10800000">
              <a:off x="6367294" y="3681951"/>
              <a:ext cx="117867" cy="117892"/>
            </a:xfrm>
            <a:custGeom>
              <a:avLst/>
              <a:gdLst/>
              <a:ahLst/>
              <a:cxnLst/>
              <a:rect l="0" t="0" r="0" b="0"/>
              <a:pathLst>
                <a:path w="4856" h="4857" extrusionOk="0">
                  <a:moveTo>
                    <a:pt x="1" y="1"/>
                  </a:moveTo>
                  <a:lnTo>
                    <a:pt x="1" y="4856"/>
                  </a:lnTo>
                  <a:lnTo>
                    <a:pt x="4856" y="4856"/>
                  </a:lnTo>
                  <a:lnTo>
                    <a:pt x="4856"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06" name="Shape 3806"/>
            <p:cNvSpPr/>
            <p:nvPr/>
          </p:nvSpPr>
          <p:spPr>
            <a:xfrm rot="10800000">
              <a:off x="6367294" y="2659036"/>
              <a:ext cx="117867" cy="117892"/>
            </a:xfrm>
            <a:custGeom>
              <a:avLst/>
              <a:gdLst/>
              <a:ahLst/>
              <a:cxnLst/>
              <a:rect l="0" t="0" r="0" b="0"/>
              <a:pathLst>
                <a:path w="4856" h="4857" extrusionOk="0">
                  <a:moveTo>
                    <a:pt x="1" y="1"/>
                  </a:moveTo>
                  <a:lnTo>
                    <a:pt x="1" y="4856"/>
                  </a:lnTo>
                  <a:lnTo>
                    <a:pt x="4856" y="4856"/>
                  </a:lnTo>
                  <a:lnTo>
                    <a:pt x="4856"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07" name="Shape 3807"/>
            <p:cNvSpPr/>
            <p:nvPr/>
          </p:nvSpPr>
          <p:spPr>
            <a:xfrm rot="10800000">
              <a:off x="7536331" y="4997133"/>
              <a:ext cx="117867" cy="117867"/>
            </a:xfrm>
            <a:custGeom>
              <a:avLst/>
              <a:gdLst/>
              <a:ahLst/>
              <a:cxnLst/>
              <a:rect l="0" t="0" r="0" b="0"/>
              <a:pathLst>
                <a:path w="4856" h="4856" extrusionOk="0">
                  <a:moveTo>
                    <a:pt x="0" y="0"/>
                  </a:moveTo>
                  <a:lnTo>
                    <a:pt x="0" y="4855"/>
                  </a:lnTo>
                  <a:lnTo>
                    <a:pt x="4855" y="4855"/>
                  </a:lnTo>
                  <a:lnTo>
                    <a:pt x="4855"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08" name="Shape 3808"/>
            <p:cNvSpPr/>
            <p:nvPr/>
          </p:nvSpPr>
          <p:spPr>
            <a:xfrm rot="10800000">
              <a:off x="7536331" y="4851012"/>
              <a:ext cx="117867" cy="117867"/>
            </a:xfrm>
            <a:custGeom>
              <a:avLst/>
              <a:gdLst/>
              <a:ahLst/>
              <a:cxnLst/>
              <a:rect l="0" t="0" r="0" b="0"/>
              <a:pathLst>
                <a:path w="4856" h="4856" extrusionOk="0">
                  <a:moveTo>
                    <a:pt x="0" y="0"/>
                  </a:moveTo>
                  <a:lnTo>
                    <a:pt x="0" y="4856"/>
                  </a:lnTo>
                  <a:lnTo>
                    <a:pt x="4855" y="4856"/>
                  </a:lnTo>
                  <a:lnTo>
                    <a:pt x="4855"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09" name="Shape 3809"/>
            <p:cNvSpPr/>
            <p:nvPr/>
          </p:nvSpPr>
          <p:spPr>
            <a:xfrm rot="10800000">
              <a:off x="7536331" y="4412627"/>
              <a:ext cx="117867" cy="117867"/>
            </a:xfrm>
            <a:custGeom>
              <a:avLst/>
              <a:gdLst/>
              <a:ahLst/>
              <a:cxnLst/>
              <a:rect l="0" t="0" r="0" b="0"/>
              <a:pathLst>
                <a:path w="4856" h="4856" extrusionOk="0">
                  <a:moveTo>
                    <a:pt x="0" y="1"/>
                  </a:moveTo>
                  <a:lnTo>
                    <a:pt x="0" y="4856"/>
                  </a:lnTo>
                  <a:lnTo>
                    <a:pt x="4855" y="4856"/>
                  </a:lnTo>
                  <a:lnTo>
                    <a:pt x="4855"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10" name="Shape 3810"/>
            <p:cNvSpPr/>
            <p:nvPr/>
          </p:nvSpPr>
          <p:spPr>
            <a:xfrm rot="10800000">
              <a:off x="7536331" y="4120361"/>
              <a:ext cx="117867" cy="117867"/>
            </a:xfrm>
            <a:custGeom>
              <a:avLst/>
              <a:gdLst/>
              <a:ahLst/>
              <a:cxnLst/>
              <a:rect l="0" t="0" r="0" b="0"/>
              <a:pathLst>
                <a:path w="4856" h="4856" extrusionOk="0">
                  <a:moveTo>
                    <a:pt x="0" y="1"/>
                  </a:moveTo>
                  <a:lnTo>
                    <a:pt x="0" y="4856"/>
                  </a:lnTo>
                  <a:lnTo>
                    <a:pt x="4855" y="4856"/>
                  </a:lnTo>
                  <a:lnTo>
                    <a:pt x="4855"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11" name="Shape 3811"/>
            <p:cNvSpPr/>
            <p:nvPr/>
          </p:nvSpPr>
          <p:spPr>
            <a:xfrm rot="10800000">
              <a:off x="7536331" y="3389711"/>
              <a:ext cx="117867" cy="117867"/>
            </a:xfrm>
            <a:custGeom>
              <a:avLst/>
              <a:gdLst/>
              <a:ahLst/>
              <a:cxnLst/>
              <a:rect l="0" t="0" r="0" b="0"/>
              <a:pathLst>
                <a:path w="4856" h="4856" extrusionOk="0">
                  <a:moveTo>
                    <a:pt x="0" y="1"/>
                  </a:moveTo>
                  <a:lnTo>
                    <a:pt x="0" y="4856"/>
                  </a:lnTo>
                  <a:lnTo>
                    <a:pt x="4855" y="4856"/>
                  </a:lnTo>
                  <a:lnTo>
                    <a:pt x="4855"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12" name="Shape 3812"/>
            <p:cNvSpPr/>
            <p:nvPr/>
          </p:nvSpPr>
          <p:spPr>
            <a:xfrm rot="10800000">
              <a:off x="7536331" y="3243566"/>
              <a:ext cx="117867" cy="117867"/>
            </a:xfrm>
            <a:custGeom>
              <a:avLst/>
              <a:gdLst/>
              <a:ahLst/>
              <a:cxnLst/>
              <a:rect l="0" t="0" r="0" b="0"/>
              <a:pathLst>
                <a:path w="4856" h="4856" extrusionOk="0">
                  <a:moveTo>
                    <a:pt x="0" y="0"/>
                  </a:moveTo>
                  <a:lnTo>
                    <a:pt x="0" y="4855"/>
                  </a:lnTo>
                  <a:lnTo>
                    <a:pt x="4855" y="4855"/>
                  </a:lnTo>
                  <a:lnTo>
                    <a:pt x="4855"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13" name="Shape 3813"/>
            <p:cNvSpPr/>
            <p:nvPr/>
          </p:nvSpPr>
          <p:spPr>
            <a:xfrm rot="10800000">
              <a:off x="7536331" y="1636120"/>
              <a:ext cx="117867" cy="117867"/>
            </a:xfrm>
            <a:custGeom>
              <a:avLst/>
              <a:gdLst/>
              <a:ahLst/>
              <a:cxnLst/>
              <a:rect l="0" t="0" r="0" b="0"/>
              <a:pathLst>
                <a:path w="4856" h="4856" extrusionOk="0">
                  <a:moveTo>
                    <a:pt x="0" y="0"/>
                  </a:moveTo>
                  <a:lnTo>
                    <a:pt x="0" y="4855"/>
                  </a:lnTo>
                  <a:lnTo>
                    <a:pt x="4855" y="4855"/>
                  </a:lnTo>
                  <a:lnTo>
                    <a:pt x="4855"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14" name="Shape 3814"/>
            <p:cNvSpPr/>
            <p:nvPr/>
          </p:nvSpPr>
          <p:spPr>
            <a:xfrm rot="10800000">
              <a:off x="7536331" y="1343854"/>
              <a:ext cx="117867" cy="117892"/>
            </a:xfrm>
            <a:custGeom>
              <a:avLst/>
              <a:gdLst/>
              <a:ahLst/>
              <a:cxnLst/>
              <a:rect l="0" t="0" r="0" b="0"/>
              <a:pathLst>
                <a:path w="4856" h="4857" extrusionOk="0">
                  <a:moveTo>
                    <a:pt x="0" y="1"/>
                  </a:moveTo>
                  <a:lnTo>
                    <a:pt x="0" y="4856"/>
                  </a:lnTo>
                  <a:lnTo>
                    <a:pt x="4855" y="4856"/>
                  </a:lnTo>
                  <a:lnTo>
                    <a:pt x="4855"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15" name="Shape 3815"/>
            <p:cNvSpPr/>
            <p:nvPr/>
          </p:nvSpPr>
          <p:spPr>
            <a:xfrm rot="10800000">
              <a:off x="7390210" y="4997133"/>
              <a:ext cx="117867" cy="117867"/>
            </a:xfrm>
            <a:custGeom>
              <a:avLst/>
              <a:gdLst/>
              <a:ahLst/>
              <a:cxnLst/>
              <a:rect l="0" t="0" r="0" b="0"/>
              <a:pathLst>
                <a:path w="4856" h="4856" extrusionOk="0">
                  <a:moveTo>
                    <a:pt x="1" y="0"/>
                  </a:moveTo>
                  <a:lnTo>
                    <a:pt x="1" y="4855"/>
                  </a:lnTo>
                  <a:lnTo>
                    <a:pt x="4856" y="4855"/>
                  </a:lnTo>
                  <a:lnTo>
                    <a:pt x="4856"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16" name="Shape 3816"/>
            <p:cNvSpPr/>
            <p:nvPr/>
          </p:nvSpPr>
          <p:spPr>
            <a:xfrm rot="10800000">
              <a:off x="7390210" y="3974217"/>
              <a:ext cx="117867" cy="117867"/>
            </a:xfrm>
            <a:custGeom>
              <a:avLst/>
              <a:gdLst/>
              <a:ahLst/>
              <a:cxnLst/>
              <a:rect l="0" t="0" r="0" b="0"/>
              <a:pathLst>
                <a:path w="4856" h="4856" extrusionOk="0">
                  <a:moveTo>
                    <a:pt x="1" y="0"/>
                  </a:moveTo>
                  <a:lnTo>
                    <a:pt x="1" y="4855"/>
                  </a:lnTo>
                  <a:lnTo>
                    <a:pt x="4856" y="4855"/>
                  </a:lnTo>
                  <a:lnTo>
                    <a:pt x="4856"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17" name="Shape 3817"/>
            <p:cNvSpPr/>
            <p:nvPr/>
          </p:nvSpPr>
          <p:spPr>
            <a:xfrm rot="10800000">
              <a:off x="7390210" y="3097445"/>
              <a:ext cx="117867" cy="117867"/>
            </a:xfrm>
            <a:custGeom>
              <a:avLst/>
              <a:gdLst/>
              <a:ahLst/>
              <a:cxnLst/>
              <a:rect l="0" t="0" r="0" b="0"/>
              <a:pathLst>
                <a:path w="4856" h="4856" extrusionOk="0">
                  <a:moveTo>
                    <a:pt x="1" y="1"/>
                  </a:moveTo>
                  <a:lnTo>
                    <a:pt x="1" y="4856"/>
                  </a:lnTo>
                  <a:lnTo>
                    <a:pt x="4856" y="4856"/>
                  </a:lnTo>
                  <a:lnTo>
                    <a:pt x="4856"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18" name="Shape 3818"/>
            <p:cNvSpPr/>
            <p:nvPr/>
          </p:nvSpPr>
          <p:spPr>
            <a:xfrm rot="10800000">
              <a:off x="7390210" y="1636120"/>
              <a:ext cx="117867" cy="117867"/>
            </a:xfrm>
            <a:custGeom>
              <a:avLst/>
              <a:gdLst/>
              <a:ahLst/>
              <a:cxnLst/>
              <a:rect l="0" t="0" r="0" b="0"/>
              <a:pathLst>
                <a:path w="4856" h="4856" extrusionOk="0">
                  <a:moveTo>
                    <a:pt x="1" y="0"/>
                  </a:moveTo>
                  <a:lnTo>
                    <a:pt x="1" y="4855"/>
                  </a:lnTo>
                  <a:lnTo>
                    <a:pt x="4856" y="4855"/>
                  </a:lnTo>
                  <a:lnTo>
                    <a:pt x="4856"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19" name="Shape 3819"/>
            <p:cNvSpPr/>
            <p:nvPr/>
          </p:nvSpPr>
          <p:spPr>
            <a:xfrm rot="10800000">
              <a:off x="7390210" y="467083"/>
              <a:ext cx="117867" cy="117867"/>
            </a:xfrm>
            <a:custGeom>
              <a:avLst/>
              <a:gdLst/>
              <a:ahLst/>
              <a:cxnLst/>
              <a:rect l="0" t="0" r="0" b="0"/>
              <a:pathLst>
                <a:path w="4856" h="4856" extrusionOk="0">
                  <a:moveTo>
                    <a:pt x="1" y="1"/>
                  </a:moveTo>
                  <a:lnTo>
                    <a:pt x="1" y="4856"/>
                  </a:lnTo>
                  <a:lnTo>
                    <a:pt x="4856" y="4856"/>
                  </a:lnTo>
                  <a:lnTo>
                    <a:pt x="4856"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20" name="Shape 3820"/>
            <p:cNvSpPr/>
            <p:nvPr/>
          </p:nvSpPr>
          <p:spPr>
            <a:xfrm rot="10800000">
              <a:off x="7244066" y="4997133"/>
              <a:ext cx="117867" cy="117867"/>
            </a:xfrm>
            <a:custGeom>
              <a:avLst/>
              <a:gdLst/>
              <a:ahLst/>
              <a:cxnLst/>
              <a:rect l="0" t="0" r="0" b="0"/>
              <a:pathLst>
                <a:path w="4856" h="4856" extrusionOk="0">
                  <a:moveTo>
                    <a:pt x="0" y="0"/>
                  </a:moveTo>
                  <a:lnTo>
                    <a:pt x="0" y="4855"/>
                  </a:lnTo>
                  <a:lnTo>
                    <a:pt x="4855" y="4855"/>
                  </a:lnTo>
                  <a:lnTo>
                    <a:pt x="4855"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21" name="Shape 3821"/>
            <p:cNvSpPr/>
            <p:nvPr/>
          </p:nvSpPr>
          <p:spPr>
            <a:xfrm rot="10800000">
              <a:off x="7244066" y="4558747"/>
              <a:ext cx="117867" cy="117867"/>
            </a:xfrm>
            <a:custGeom>
              <a:avLst/>
              <a:gdLst/>
              <a:ahLst/>
              <a:cxnLst/>
              <a:rect l="0" t="0" r="0" b="0"/>
              <a:pathLst>
                <a:path w="4856" h="4856" extrusionOk="0">
                  <a:moveTo>
                    <a:pt x="0" y="0"/>
                  </a:moveTo>
                  <a:lnTo>
                    <a:pt x="0" y="4855"/>
                  </a:lnTo>
                  <a:lnTo>
                    <a:pt x="4855" y="4855"/>
                  </a:lnTo>
                  <a:lnTo>
                    <a:pt x="4855"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22" name="Shape 3822"/>
            <p:cNvSpPr/>
            <p:nvPr/>
          </p:nvSpPr>
          <p:spPr>
            <a:xfrm rot="10800000">
              <a:off x="7244066" y="2951301"/>
              <a:ext cx="117867" cy="117867"/>
            </a:xfrm>
            <a:custGeom>
              <a:avLst/>
              <a:gdLst/>
              <a:ahLst/>
              <a:cxnLst/>
              <a:rect l="0" t="0" r="0" b="0"/>
              <a:pathLst>
                <a:path w="4856" h="4856" extrusionOk="0">
                  <a:moveTo>
                    <a:pt x="0" y="0"/>
                  </a:moveTo>
                  <a:lnTo>
                    <a:pt x="0" y="4855"/>
                  </a:lnTo>
                  <a:lnTo>
                    <a:pt x="4855" y="4855"/>
                  </a:lnTo>
                  <a:lnTo>
                    <a:pt x="4855"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23" name="Shape 3823"/>
            <p:cNvSpPr/>
            <p:nvPr/>
          </p:nvSpPr>
          <p:spPr>
            <a:xfrm rot="10800000">
              <a:off x="7244066" y="2074529"/>
              <a:ext cx="117867" cy="117867"/>
            </a:xfrm>
            <a:custGeom>
              <a:avLst/>
              <a:gdLst/>
              <a:ahLst/>
              <a:cxnLst/>
              <a:rect l="0" t="0" r="0" b="0"/>
              <a:pathLst>
                <a:path w="4856" h="4856" extrusionOk="0">
                  <a:moveTo>
                    <a:pt x="0" y="1"/>
                  </a:moveTo>
                  <a:lnTo>
                    <a:pt x="0" y="4856"/>
                  </a:lnTo>
                  <a:lnTo>
                    <a:pt x="4855" y="4856"/>
                  </a:lnTo>
                  <a:lnTo>
                    <a:pt x="4855"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24" name="Shape 3824"/>
            <p:cNvSpPr/>
            <p:nvPr/>
          </p:nvSpPr>
          <p:spPr>
            <a:xfrm rot="10800000">
              <a:off x="7244066" y="1636120"/>
              <a:ext cx="117867" cy="117867"/>
            </a:xfrm>
            <a:custGeom>
              <a:avLst/>
              <a:gdLst/>
              <a:ahLst/>
              <a:cxnLst/>
              <a:rect l="0" t="0" r="0" b="0"/>
              <a:pathLst>
                <a:path w="4856" h="4856" extrusionOk="0">
                  <a:moveTo>
                    <a:pt x="0" y="0"/>
                  </a:moveTo>
                  <a:lnTo>
                    <a:pt x="0" y="4855"/>
                  </a:lnTo>
                  <a:lnTo>
                    <a:pt x="4855" y="4855"/>
                  </a:lnTo>
                  <a:lnTo>
                    <a:pt x="4855"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25" name="Shape 3825"/>
            <p:cNvSpPr/>
            <p:nvPr/>
          </p:nvSpPr>
          <p:spPr>
            <a:xfrm rot="10800000">
              <a:off x="7097945" y="1051613"/>
              <a:ext cx="117867" cy="117867"/>
            </a:xfrm>
            <a:custGeom>
              <a:avLst/>
              <a:gdLst/>
              <a:ahLst/>
              <a:cxnLst/>
              <a:rect l="0" t="0" r="0" b="0"/>
              <a:pathLst>
                <a:path w="4856" h="4856" extrusionOk="0">
                  <a:moveTo>
                    <a:pt x="1" y="1"/>
                  </a:moveTo>
                  <a:lnTo>
                    <a:pt x="1" y="4856"/>
                  </a:lnTo>
                  <a:lnTo>
                    <a:pt x="4856" y="4856"/>
                  </a:lnTo>
                  <a:lnTo>
                    <a:pt x="4856"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26" name="Shape 3826"/>
            <p:cNvSpPr/>
            <p:nvPr/>
          </p:nvSpPr>
          <p:spPr>
            <a:xfrm rot="10800000">
              <a:off x="6951800" y="3828096"/>
              <a:ext cx="117892" cy="117867"/>
            </a:xfrm>
            <a:custGeom>
              <a:avLst/>
              <a:gdLst/>
              <a:ahLst/>
              <a:cxnLst/>
              <a:rect l="0" t="0" r="0" b="0"/>
              <a:pathLst>
                <a:path w="4857" h="4856" extrusionOk="0">
                  <a:moveTo>
                    <a:pt x="1" y="0"/>
                  </a:moveTo>
                  <a:lnTo>
                    <a:pt x="1" y="4856"/>
                  </a:lnTo>
                  <a:lnTo>
                    <a:pt x="4856" y="4856"/>
                  </a:lnTo>
                  <a:lnTo>
                    <a:pt x="4856"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27" name="Shape 3827"/>
            <p:cNvSpPr/>
            <p:nvPr/>
          </p:nvSpPr>
          <p:spPr>
            <a:xfrm rot="10800000">
              <a:off x="6951800" y="2659036"/>
              <a:ext cx="117892" cy="117892"/>
            </a:xfrm>
            <a:custGeom>
              <a:avLst/>
              <a:gdLst/>
              <a:ahLst/>
              <a:cxnLst/>
              <a:rect l="0" t="0" r="0" b="0"/>
              <a:pathLst>
                <a:path w="4857" h="4857" extrusionOk="0">
                  <a:moveTo>
                    <a:pt x="1" y="1"/>
                  </a:moveTo>
                  <a:lnTo>
                    <a:pt x="1" y="4856"/>
                  </a:lnTo>
                  <a:lnTo>
                    <a:pt x="4856" y="4856"/>
                  </a:lnTo>
                  <a:lnTo>
                    <a:pt x="4856"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28" name="Shape 3828"/>
            <p:cNvSpPr/>
            <p:nvPr/>
          </p:nvSpPr>
          <p:spPr>
            <a:xfrm rot="10800000">
              <a:off x="6805680" y="320938"/>
              <a:ext cx="117867" cy="117892"/>
            </a:xfrm>
            <a:custGeom>
              <a:avLst/>
              <a:gdLst/>
              <a:ahLst/>
              <a:cxnLst/>
              <a:rect l="0" t="0" r="0" b="0"/>
              <a:pathLst>
                <a:path w="4856" h="4857" extrusionOk="0">
                  <a:moveTo>
                    <a:pt x="0" y="1"/>
                  </a:moveTo>
                  <a:lnTo>
                    <a:pt x="0" y="4856"/>
                  </a:lnTo>
                  <a:lnTo>
                    <a:pt x="4856" y="4856"/>
                  </a:lnTo>
                  <a:lnTo>
                    <a:pt x="4856"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29" name="Shape 3829"/>
            <p:cNvSpPr/>
            <p:nvPr/>
          </p:nvSpPr>
          <p:spPr>
            <a:xfrm rot="10800000">
              <a:off x="6513415" y="2805180"/>
              <a:ext cx="117867" cy="117867"/>
            </a:xfrm>
            <a:custGeom>
              <a:avLst/>
              <a:gdLst/>
              <a:ahLst/>
              <a:cxnLst/>
              <a:rect l="0" t="0" r="0" b="0"/>
              <a:pathLst>
                <a:path w="4856" h="4856" extrusionOk="0">
                  <a:moveTo>
                    <a:pt x="0" y="1"/>
                  </a:moveTo>
                  <a:lnTo>
                    <a:pt x="0" y="4856"/>
                  </a:lnTo>
                  <a:lnTo>
                    <a:pt x="4855" y="4856"/>
                  </a:lnTo>
                  <a:lnTo>
                    <a:pt x="4855"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30" name="Shape 3830"/>
            <p:cNvSpPr/>
            <p:nvPr/>
          </p:nvSpPr>
          <p:spPr>
            <a:xfrm rot="10800000">
              <a:off x="6367294" y="467083"/>
              <a:ext cx="117867" cy="117867"/>
            </a:xfrm>
            <a:custGeom>
              <a:avLst/>
              <a:gdLst/>
              <a:ahLst/>
              <a:cxnLst/>
              <a:rect l="0" t="0" r="0" b="0"/>
              <a:pathLst>
                <a:path w="4856" h="4856" extrusionOk="0">
                  <a:moveTo>
                    <a:pt x="1" y="1"/>
                  </a:moveTo>
                  <a:lnTo>
                    <a:pt x="1" y="4856"/>
                  </a:lnTo>
                  <a:lnTo>
                    <a:pt x="4856" y="4856"/>
                  </a:lnTo>
                  <a:lnTo>
                    <a:pt x="4856"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3831" name="Shape 3831"/>
          <p:cNvSpPr txBox="1">
            <a:spLocks noGrp="1"/>
          </p:cNvSpPr>
          <p:nvPr>
            <p:ph type="sldNum" idx="12"/>
          </p:nvPr>
        </p:nvSpPr>
        <p:spPr>
          <a:xfrm>
            <a:off x="91531" y="6293601"/>
            <a:ext cx="548700" cy="524800"/>
          </a:xfrm>
          <a:prstGeom prst="rect">
            <a:avLst/>
          </a:prstGeom>
        </p:spPr>
        <p:txBody>
          <a:bodyPr spcFirstLastPara="1" wrap="square" lIns="91425" tIns="91425" rIns="91425" bIns="91425" anchor="ctr" anchorCtr="0">
            <a:noAutofit/>
          </a:bodyPr>
          <a:lstStyle>
            <a:lvl1pPr lvl="0">
              <a:spcBef>
                <a:spcPts val="0"/>
              </a:spcBef>
              <a:buNone/>
              <a:defRPr>
                <a:solidFill>
                  <a:srgbClr val="FFFFFF"/>
                </a:solidFill>
              </a:defRPr>
            </a:lvl1pPr>
            <a:lvl2pPr lvl="1">
              <a:spcBef>
                <a:spcPts val="0"/>
              </a:spcBef>
              <a:buNone/>
              <a:defRPr>
                <a:solidFill>
                  <a:srgbClr val="FFFFFF"/>
                </a:solidFill>
              </a:defRPr>
            </a:lvl2pPr>
            <a:lvl3pPr lvl="2">
              <a:spcBef>
                <a:spcPts val="0"/>
              </a:spcBef>
              <a:buNone/>
              <a:defRPr>
                <a:solidFill>
                  <a:srgbClr val="FFFFFF"/>
                </a:solidFill>
              </a:defRPr>
            </a:lvl3pPr>
            <a:lvl4pPr lvl="3">
              <a:spcBef>
                <a:spcPts val="0"/>
              </a:spcBef>
              <a:buNone/>
              <a:defRPr>
                <a:solidFill>
                  <a:srgbClr val="FFFFFF"/>
                </a:solidFill>
              </a:defRPr>
            </a:lvl4pPr>
            <a:lvl5pPr lvl="4">
              <a:spcBef>
                <a:spcPts val="0"/>
              </a:spcBef>
              <a:buNone/>
              <a:defRPr>
                <a:solidFill>
                  <a:srgbClr val="FFFFFF"/>
                </a:solidFill>
              </a:defRPr>
            </a:lvl5pPr>
            <a:lvl6pPr lvl="5">
              <a:spcBef>
                <a:spcPts val="0"/>
              </a:spcBef>
              <a:buNone/>
              <a:defRPr>
                <a:solidFill>
                  <a:srgbClr val="FFFFFF"/>
                </a:solidFill>
              </a:defRPr>
            </a:lvl6pPr>
            <a:lvl7pPr lvl="6">
              <a:spcBef>
                <a:spcPts val="0"/>
              </a:spcBef>
              <a:buNone/>
              <a:defRPr>
                <a:solidFill>
                  <a:srgbClr val="FFFFFF"/>
                </a:solidFill>
              </a:defRPr>
            </a:lvl7pPr>
            <a:lvl8pPr lvl="7">
              <a:spcBef>
                <a:spcPts val="0"/>
              </a:spcBef>
              <a:buNone/>
              <a:defRPr>
                <a:solidFill>
                  <a:srgbClr val="FFFFFF"/>
                </a:solidFill>
              </a:defRPr>
            </a:lvl8pPr>
            <a:lvl9pPr lvl="8">
              <a:spcBef>
                <a:spcPts val="0"/>
              </a:spcBef>
              <a:buNone/>
              <a:defRPr>
                <a:solidFill>
                  <a:srgbClr val="FFFFFF"/>
                </a:solidFill>
              </a:defRPr>
            </a:lvl9pPr>
          </a:lstStyle>
          <a:p>
            <a:pPr>
              <a:buClr>
                <a:srgbClr val="000000"/>
              </a:buClr>
            </a:pPr>
            <a:fld id="{00000000-1234-1234-1234-123412341234}" type="slidenum">
              <a:rPr lang="en" smtClean="0"/>
              <a:pPr>
                <a:buClr>
                  <a:srgbClr val="000000"/>
                </a:buClr>
              </a:pPr>
              <a:t>‹#›</a:t>
            </a:fld>
            <a:endParaRPr lang="en"/>
          </a:p>
        </p:txBody>
      </p:sp>
    </p:spTree>
    <p:extLst>
      <p:ext uri="{BB962C8B-B14F-4D97-AF65-F5344CB8AC3E}">
        <p14:creationId xmlns:p14="http://schemas.microsoft.com/office/powerpoint/2010/main" val="3970496985"/>
      </p:ext>
    </p:extLst>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matchingName="Title" type="title">
  <p:cSld name="Title">
    <p:bg>
      <p:bgPr>
        <a:solidFill>
          <a:srgbClr val="003B55"/>
        </a:solidFill>
        <a:effectLst/>
      </p:bgPr>
    </p:bg>
    <p:spTree>
      <p:nvGrpSpPr>
        <p:cNvPr id="1" name="Shape 9"/>
        <p:cNvGrpSpPr/>
        <p:nvPr/>
      </p:nvGrpSpPr>
      <p:grpSpPr>
        <a:xfrm>
          <a:off x="0" y="0"/>
          <a:ext cx="0" cy="0"/>
          <a:chOff x="0" y="0"/>
          <a:chExt cx="0" cy="0"/>
        </a:xfrm>
      </p:grpSpPr>
      <p:sp>
        <p:nvSpPr>
          <p:cNvPr id="10" name="Shape 10"/>
          <p:cNvSpPr txBox="1">
            <a:spLocks noGrp="1"/>
          </p:cNvSpPr>
          <p:nvPr>
            <p:ph type="ctrTitle"/>
          </p:nvPr>
        </p:nvSpPr>
        <p:spPr>
          <a:xfrm>
            <a:off x="762000" y="928567"/>
            <a:ext cx="5396700" cy="1546400"/>
          </a:xfrm>
          <a:prstGeom prst="rect">
            <a:avLst/>
          </a:prstGeom>
        </p:spPr>
        <p:txBody>
          <a:bodyPr spcFirstLastPara="1" wrap="square" lIns="91425" tIns="91425" rIns="91425" bIns="91425" anchor="t" anchorCtr="0"/>
          <a:lstStyle>
            <a:lvl1pPr lvl="0">
              <a:spcBef>
                <a:spcPts val="0"/>
              </a:spcBef>
              <a:spcAft>
                <a:spcPts val="0"/>
              </a:spcAft>
              <a:buClr>
                <a:srgbClr val="80BFB7"/>
              </a:buClr>
              <a:buSzPts val="6000"/>
              <a:buNone/>
              <a:defRPr sz="6000">
                <a:solidFill>
                  <a:srgbClr val="80BFB7"/>
                </a:solidFill>
              </a:defRPr>
            </a:lvl1pPr>
            <a:lvl2pPr lvl="1">
              <a:spcBef>
                <a:spcPts val="0"/>
              </a:spcBef>
              <a:spcAft>
                <a:spcPts val="0"/>
              </a:spcAft>
              <a:buClr>
                <a:srgbClr val="80BFB7"/>
              </a:buClr>
              <a:buSzPts val="6000"/>
              <a:buNone/>
              <a:defRPr sz="6000">
                <a:solidFill>
                  <a:srgbClr val="80BFB7"/>
                </a:solidFill>
              </a:defRPr>
            </a:lvl2pPr>
            <a:lvl3pPr lvl="2">
              <a:spcBef>
                <a:spcPts val="0"/>
              </a:spcBef>
              <a:spcAft>
                <a:spcPts val="0"/>
              </a:spcAft>
              <a:buClr>
                <a:srgbClr val="80BFB7"/>
              </a:buClr>
              <a:buSzPts val="6000"/>
              <a:buNone/>
              <a:defRPr sz="6000">
                <a:solidFill>
                  <a:srgbClr val="80BFB7"/>
                </a:solidFill>
              </a:defRPr>
            </a:lvl3pPr>
            <a:lvl4pPr lvl="3">
              <a:spcBef>
                <a:spcPts val="0"/>
              </a:spcBef>
              <a:spcAft>
                <a:spcPts val="0"/>
              </a:spcAft>
              <a:buClr>
                <a:srgbClr val="80BFB7"/>
              </a:buClr>
              <a:buSzPts val="6000"/>
              <a:buNone/>
              <a:defRPr sz="6000">
                <a:solidFill>
                  <a:srgbClr val="80BFB7"/>
                </a:solidFill>
              </a:defRPr>
            </a:lvl4pPr>
            <a:lvl5pPr lvl="4">
              <a:spcBef>
                <a:spcPts val="0"/>
              </a:spcBef>
              <a:spcAft>
                <a:spcPts val="0"/>
              </a:spcAft>
              <a:buClr>
                <a:srgbClr val="80BFB7"/>
              </a:buClr>
              <a:buSzPts val="6000"/>
              <a:buNone/>
              <a:defRPr sz="6000">
                <a:solidFill>
                  <a:srgbClr val="80BFB7"/>
                </a:solidFill>
              </a:defRPr>
            </a:lvl5pPr>
            <a:lvl6pPr lvl="5">
              <a:spcBef>
                <a:spcPts val="0"/>
              </a:spcBef>
              <a:spcAft>
                <a:spcPts val="0"/>
              </a:spcAft>
              <a:buClr>
                <a:srgbClr val="80BFB7"/>
              </a:buClr>
              <a:buSzPts val="6000"/>
              <a:buNone/>
              <a:defRPr sz="6000">
                <a:solidFill>
                  <a:srgbClr val="80BFB7"/>
                </a:solidFill>
              </a:defRPr>
            </a:lvl6pPr>
            <a:lvl7pPr lvl="6">
              <a:spcBef>
                <a:spcPts val="0"/>
              </a:spcBef>
              <a:spcAft>
                <a:spcPts val="0"/>
              </a:spcAft>
              <a:buClr>
                <a:srgbClr val="80BFB7"/>
              </a:buClr>
              <a:buSzPts val="6000"/>
              <a:buNone/>
              <a:defRPr sz="6000">
                <a:solidFill>
                  <a:srgbClr val="80BFB7"/>
                </a:solidFill>
              </a:defRPr>
            </a:lvl7pPr>
            <a:lvl8pPr lvl="7">
              <a:spcBef>
                <a:spcPts val="0"/>
              </a:spcBef>
              <a:spcAft>
                <a:spcPts val="0"/>
              </a:spcAft>
              <a:buClr>
                <a:srgbClr val="80BFB7"/>
              </a:buClr>
              <a:buSzPts val="6000"/>
              <a:buNone/>
              <a:defRPr sz="6000">
                <a:solidFill>
                  <a:srgbClr val="80BFB7"/>
                </a:solidFill>
              </a:defRPr>
            </a:lvl8pPr>
            <a:lvl9pPr lvl="8">
              <a:spcBef>
                <a:spcPts val="0"/>
              </a:spcBef>
              <a:spcAft>
                <a:spcPts val="0"/>
              </a:spcAft>
              <a:buClr>
                <a:srgbClr val="80BFB7"/>
              </a:buClr>
              <a:buSzPts val="6000"/>
              <a:buNone/>
              <a:defRPr sz="6000">
                <a:solidFill>
                  <a:srgbClr val="80BFB7"/>
                </a:solidFill>
              </a:defRPr>
            </a:lvl9pPr>
          </a:lstStyle>
          <a:p>
            <a:endParaRPr/>
          </a:p>
        </p:txBody>
      </p:sp>
      <p:grpSp>
        <p:nvGrpSpPr>
          <p:cNvPr id="11" name="Shape 11"/>
          <p:cNvGrpSpPr/>
          <p:nvPr/>
        </p:nvGrpSpPr>
        <p:grpSpPr>
          <a:xfrm rot="10800000">
            <a:off x="8705367" y="38264"/>
            <a:ext cx="410132" cy="6781736"/>
            <a:chOff x="836200" y="238125"/>
            <a:chExt cx="422425" cy="5238750"/>
          </a:xfrm>
        </p:grpSpPr>
        <p:sp>
          <p:nvSpPr>
            <p:cNvPr id="12" name="Shape 12"/>
            <p:cNvSpPr/>
            <p:nvPr/>
          </p:nvSpPr>
          <p:spPr>
            <a:xfrm>
              <a:off x="836200" y="23812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 name="Shape 13"/>
            <p:cNvSpPr/>
            <p:nvPr/>
          </p:nvSpPr>
          <p:spPr>
            <a:xfrm>
              <a:off x="836200" y="388625"/>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 name="Shape 14"/>
            <p:cNvSpPr/>
            <p:nvPr/>
          </p:nvSpPr>
          <p:spPr>
            <a:xfrm>
              <a:off x="836200" y="539125"/>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 name="Shape 15"/>
            <p:cNvSpPr/>
            <p:nvPr/>
          </p:nvSpPr>
          <p:spPr>
            <a:xfrm>
              <a:off x="836200" y="689650"/>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 name="Shape 16"/>
            <p:cNvSpPr/>
            <p:nvPr/>
          </p:nvSpPr>
          <p:spPr>
            <a:xfrm>
              <a:off x="836200" y="840150"/>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 name="Shape 17"/>
            <p:cNvSpPr/>
            <p:nvPr/>
          </p:nvSpPr>
          <p:spPr>
            <a:xfrm>
              <a:off x="836200" y="99067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 name="Shape 18"/>
            <p:cNvSpPr/>
            <p:nvPr/>
          </p:nvSpPr>
          <p:spPr>
            <a:xfrm>
              <a:off x="836200" y="114117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 name="Shape 19"/>
            <p:cNvSpPr/>
            <p:nvPr/>
          </p:nvSpPr>
          <p:spPr>
            <a:xfrm>
              <a:off x="836200" y="1291700"/>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 name="Shape 20"/>
            <p:cNvSpPr/>
            <p:nvPr/>
          </p:nvSpPr>
          <p:spPr>
            <a:xfrm>
              <a:off x="836200" y="1442200"/>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 name="Shape 21"/>
            <p:cNvSpPr/>
            <p:nvPr/>
          </p:nvSpPr>
          <p:spPr>
            <a:xfrm>
              <a:off x="836200" y="1592700"/>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 name="Shape 22"/>
            <p:cNvSpPr/>
            <p:nvPr/>
          </p:nvSpPr>
          <p:spPr>
            <a:xfrm>
              <a:off x="836200" y="1743225"/>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 name="Shape 23"/>
            <p:cNvSpPr/>
            <p:nvPr/>
          </p:nvSpPr>
          <p:spPr>
            <a:xfrm>
              <a:off x="836200" y="189372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 name="Shape 24"/>
            <p:cNvSpPr/>
            <p:nvPr/>
          </p:nvSpPr>
          <p:spPr>
            <a:xfrm>
              <a:off x="836200" y="2044250"/>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 name="Shape 25"/>
            <p:cNvSpPr/>
            <p:nvPr/>
          </p:nvSpPr>
          <p:spPr>
            <a:xfrm>
              <a:off x="836200" y="2194750"/>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 name="Shape 26"/>
            <p:cNvSpPr/>
            <p:nvPr/>
          </p:nvSpPr>
          <p:spPr>
            <a:xfrm>
              <a:off x="836200" y="234527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 name="Shape 27"/>
            <p:cNvSpPr/>
            <p:nvPr/>
          </p:nvSpPr>
          <p:spPr>
            <a:xfrm>
              <a:off x="836200" y="249577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 name="Shape 28"/>
            <p:cNvSpPr/>
            <p:nvPr/>
          </p:nvSpPr>
          <p:spPr>
            <a:xfrm>
              <a:off x="836200" y="2646275"/>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 name="Shape 29"/>
            <p:cNvSpPr/>
            <p:nvPr/>
          </p:nvSpPr>
          <p:spPr>
            <a:xfrm>
              <a:off x="836200" y="2796800"/>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 name="Shape 30"/>
            <p:cNvSpPr/>
            <p:nvPr/>
          </p:nvSpPr>
          <p:spPr>
            <a:xfrm>
              <a:off x="836200" y="2947300"/>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 name="Shape 31"/>
            <p:cNvSpPr/>
            <p:nvPr/>
          </p:nvSpPr>
          <p:spPr>
            <a:xfrm>
              <a:off x="836200" y="309782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 name="Shape 32"/>
            <p:cNvSpPr/>
            <p:nvPr/>
          </p:nvSpPr>
          <p:spPr>
            <a:xfrm>
              <a:off x="836200" y="324832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 name="Shape 33"/>
            <p:cNvSpPr/>
            <p:nvPr/>
          </p:nvSpPr>
          <p:spPr>
            <a:xfrm>
              <a:off x="836200" y="3398850"/>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 name="Shape 34"/>
            <p:cNvSpPr/>
            <p:nvPr/>
          </p:nvSpPr>
          <p:spPr>
            <a:xfrm>
              <a:off x="836200" y="3549350"/>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 name="Shape 35"/>
            <p:cNvSpPr/>
            <p:nvPr/>
          </p:nvSpPr>
          <p:spPr>
            <a:xfrm>
              <a:off x="836200" y="369987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 name="Shape 36"/>
            <p:cNvSpPr/>
            <p:nvPr/>
          </p:nvSpPr>
          <p:spPr>
            <a:xfrm>
              <a:off x="836200" y="3850375"/>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 name="Shape 37"/>
            <p:cNvSpPr/>
            <p:nvPr/>
          </p:nvSpPr>
          <p:spPr>
            <a:xfrm>
              <a:off x="836200" y="4000875"/>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 name="Shape 38"/>
            <p:cNvSpPr/>
            <p:nvPr/>
          </p:nvSpPr>
          <p:spPr>
            <a:xfrm>
              <a:off x="836200" y="4151400"/>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 name="Shape 39"/>
            <p:cNvSpPr/>
            <p:nvPr/>
          </p:nvSpPr>
          <p:spPr>
            <a:xfrm>
              <a:off x="836200" y="4301900"/>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 name="Shape 40"/>
            <p:cNvSpPr/>
            <p:nvPr/>
          </p:nvSpPr>
          <p:spPr>
            <a:xfrm>
              <a:off x="836200" y="445242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 name="Shape 41"/>
            <p:cNvSpPr/>
            <p:nvPr/>
          </p:nvSpPr>
          <p:spPr>
            <a:xfrm>
              <a:off x="836200" y="460292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 name="Shape 42"/>
            <p:cNvSpPr/>
            <p:nvPr/>
          </p:nvSpPr>
          <p:spPr>
            <a:xfrm>
              <a:off x="836200" y="4753450"/>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 name="Shape 43"/>
            <p:cNvSpPr/>
            <p:nvPr/>
          </p:nvSpPr>
          <p:spPr>
            <a:xfrm>
              <a:off x="836200" y="4903950"/>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 name="Shape 44"/>
            <p:cNvSpPr/>
            <p:nvPr/>
          </p:nvSpPr>
          <p:spPr>
            <a:xfrm>
              <a:off x="836200" y="5054450"/>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 name="Shape 45"/>
            <p:cNvSpPr/>
            <p:nvPr/>
          </p:nvSpPr>
          <p:spPr>
            <a:xfrm>
              <a:off x="836200" y="5204975"/>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 name="Shape 46"/>
            <p:cNvSpPr/>
            <p:nvPr/>
          </p:nvSpPr>
          <p:spPr>
            <a:xfrm>
              <a:off x="836200" y="535547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 name="Shape 47"/>
            <p:cNvSpPr/>
            <p:nvPr/>
          </p:nvSpPr>
          <p:spPr>
            <a:xfrm>
              <a:off x="986700" y="388625"/>
              <a:ext cx="121400" cy="121400"/>
            </a:xfrm>
            <a:custGeom>
              <a:avLst/>
              <a:gdLst/>
              <a:ahLst/>
              <a:cxnLst/>
              <a:rect l="0" t="0" r="0" b="0"/>
              <a:pathLst>
                <a:path w="4856" h="4856" extrusionOk="0">
                  <a:moveTo>
                    <a:pt x="0" y="0"/>
                  </a:moveTo>
                  <a:lnTo>
                    <a:pt x="0"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 name="Shape 48"/>
            <p:cNvSpPr/>
            <p:nvPr/>
          </p:nvSpPr>
          <p:spPr>
            <a:xfrm>
              <a:off x="986700" y="539125"/>
              <a:ext cx="121400" cy="121425"/>
            </a:xfrm>
            <a:custGeom>
              <a:avLst/>
              <a:gdLst/>
              <a:ahLst/>
              <a:cxnLst/>
              <a:rect l="0" t="0" r="0" b="0"/>
              <a:pathLst>
                <a:path w="4856" h="4857" extrusionOk="0">
                  <a:moveTo>
                    <a:pt x="0" y="1"/>
                  </a:moveTo>
                  <a:lnTo>
                    <a:pt x="0"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 name="Shape 49"/>
            <p:cNvSpPr/>
            <p:nvPr/>
          </p:nvSpPr>
          <p:spPr>
            <a:xfrm>
              <a:off x="986700" y="840150"/>
              <a:ext cx="121400" cy="121400"/>
            </a:xfrm>
            <a:custGeom>
              <a:avLst/>
              <a:gdLst/>
              <a:ahLst/>
              <a:cxnLst/>
              <a:rect l="0" t="0" r="0" b="0"/>
              <a:pathLst>
                <a:path w="4856" h="4856" extrusionOk="0">
                  <a:moveTo>
                    <a:pt x="0" y="1"/>
                  </a:moveTo>
                  <a:lnTo>
                    <a:pt x="0"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 name="Shape 50"/>
            <p:cNvSpPr/>
            <p:nvPr/>
          </p:nvSpPr>
          <p:spPr>
            <a:xfrm>
              <a:off x="986700" y="1141175"/>
              <a:ext cx="121400" cy="121400"/>
            </a:xfrm>
            <a:custGeom>
              <a:avLst/>
              <a:gdLst/>
              <a:ahLst/>
              <a:cxnLst/>
              <a:rect l="0" t="0" r="0" b="0"/>
              <a:pathLst>
                <a:path w="4856" h="4856" extrusionOk="0">
                  <a:moveTo>
                    <a:pt x="0" y="1"/>
                  </a:moveTo>
                  <a:lnTo>
                    <a:pt x="0"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 name="Shape 51"/>
            <p:cNvSpPr/>
            <p:nvPr/>
          </p:nvSpPr>
          <p:spPr>
            <a:xfrm>
              <a:off x="986700" y="1291700"/>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 name="Shape 52"/>
            <p:cNvSpPr/>
            <p:nvPr/>
          </p:nvSpPr>
          <p:spPr>
            <a:xfrm>
              <a:off x="986700" y="1743225"/>
              <a:ext cx="121400" cy="121400"/>
            </a:xfrm>
            <a:custGeom>
              <a:avLst/>
              <a:gdLst/>
              <a:ahLst/>
              <a:cxnLst/>
              <a:rect l="0" t="0" r="0" b="0"/>
              <a:pathLst>
                <a:path w="4856" h="4856" extrusionOk="0">
                  <a:moveTo>
                    <a:pt x="0" y="0"/>
                  </a:moveTo>
                  <a:lnTo>
                    <a:pt x="0"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 name="Shape 53"/>
            <p:cNvSpPr/>
            <p:nvPr/>
          </p:nvSpPr>
          <p:spPr>
            <a:xfrm>
              <a:off x="986700" y="1893725"/>
              <a:ext cx="121400" cy="121400"/>
            </a:xfrm>
            <a:custGeom>
              <a:avLst/>
              <a:gdLst/>
              <a:ahLst/>
              <a:cxnLst/>
              <a:rect l="0" t="0" r="0" b="0"/>
              <a:pathLst>
                <a:path w="4856" h="4856" extrusionOk="0">
                  <a:moveTo>
                    <a:pt x="0" y="1"/>
                  </a:moveTo>
                  <a:lnTo>
                    <a:pt x="0"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 name="Shape 54"/>
            <p:cNvSpPr/>
            <p:nvPr/>
          </p:nvSpPr>
          <p:spPr>
            <a:xfrm>
              <a:off x="986700" y="2194750"/>
              <a:ext cx="121400" cy="121400"/>
            </a:xfrm>
            <a:custGeom>
              <a:avLst/>
              <a:gdLst/>
              <a:ahLst/>
              <a:cxnLst/>
              <a:rect l="0" t="0" r="0" b="0"/>
              <a:pathLst>
                <a:path w="4856" h="4856" extrusionOk="0">
                  <a:moveTo>
                    <a:pt x="0" y="1"/>
                  </a:moveTo>
                  <a:lnTo>
                    <a:pt x="0"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 name="Shape 55"/>
            <p:cNvSpPr/>
            <p:nvPr/>
          </p:nvSpPr>
          <p:spPr>
            <a:xfrm>
              <a:off x="986700" y="2345275"/>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 name="Shape 56"/>
            <p:cNvSpPr/>
            <p:nvPr/>
          </p:nvSpPr>
          <p:spPr>
            <a:xfrm>
              <a:off x="986700" y="2495775"/>
              <a:ext cx="121400" cy="121400"/>
            </a:xfrm>
            <a:custGeom>
              <a:avLst/>
              <a:gdLst/>
              <a:ahLst/>
              <a:cxnLst/>
              <a:rect l="0" t="0" r="0" b="0"/>
              <a:pathLst>
                <a:path w="4856" h="4856" extrusionOk="0">
                  <a:moveTo>
                    <a:pt x="0" y="1"/>
                  </a:moveTo>
                  <a:lnTo>
                    <a:pt x="0"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 name="Shape 57"/>
            <p:cNvSpPr/>
            <p:nvPr/>
          </p:nvSpPr>
          <p:spPr>
            <a:xfrm>
              <a:off x="986700" y="2796800"/>
              <a:ext cx="121400" cy="121400"/>
            </a:xfrm>
            <a:custGeom>
              <a:avLst/>
              <a:gdLst/>
              <a:ahLst/>
              <a:cxnLst/>
              <a:rect l="0" t="0" r="0" b="0"/>
              <a:pathLst>
                <a:path w="4856" h="4856" extrusionOk="0">
                  <a:moveTo>
                    <a:pt x="0" y="0"/>
                  </a:moveTo>
                  <a:lnTo>
                    <a:pt x="0"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 name="Shape 58"/>
            <p:cNvSpPr/>
            <p:nvPr/>
          </p:nvSpPr>
          <p:spPr>
            <a:xfrm>
              <a:off x="986700" y="2947300"/>
              <a:ext cx="121400" cy="121425"/>
            </a:xfrm>
            <a:custGeom>
              <a:avLst/>
              <a:gdLst/>
              <a:ahLst/>
              <a:cxnLst/>
              <a:rect l="0" t="0" r="0" b="0"/>
              <a:pathLst>
                <a:path w="4856" h="4857" extrusionOk="0">
                  <a:moveTo>
                    <a:pt x="0" y="1"/>
                  </a:moveTo>
                  <a:lnTo>
                    <a:pt x="0"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 name="Shape 59"/>
            <p:cNvSpPr/>
            <p:nvPr/>
          </p:nvSpPr>
          <p:spPr>
            <a:xfrm>
              <a:off x="986700" y="3097825"/>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 name="Shape 60"/>
            <p:cNvSpPr/>
            <p:nvPr/>
          </p:nvSpPr>
          <p:spPr>
            <a:xfrm>
              <a:off x="986700" y="3549350"/>
              <a:ext cx="121400" cy="121400"/>
            </a:xfrm>
            <a:custGeom>
              <a:avLst/>
              <a:gdLst/>
              <a:ahLst/>
              <a:cxnLst/>
              <a:rect l="0" t="0" r="0" b="0"/>
              <a:pathLst>
                <a:path w="4856" h="4856" extrusionOk="0">
                  <a:moveTo>
                    <a:pt x="0" y="1"/>
                  </a:moveTo>
                  <a:lnTo>
                    <a:pt x="0"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 name="Shape 61"/>
            <p:cNvSpPr/>
            <p:nvPr/>
          </p:nvSpPr>
          <p:spPr>
            <a:xfrm>
              <a:off x="986700" y="3699875"/>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 name="Shape 62"/>
            <p:cNvSpPr/>
            <p:nvPr/>
          </p:nvSpPr>
          <p:spPr>
            <a:xfrm>
              <a:off x="986700" y="3850375"/>
              <a:ext cx="121400" cy="121400"/>
            </a:xfrm>
            <a:custGeom>
              <a:avLst/>
              <a:gdLst/>
              <a:ahLst/>
              <a:cxnLst/>
              <a:rect l="0" t="0" r="0" b="0"/>
              <a:pathLst>
                <a:path w="4856" h="4856" extrusionOk="0">
                  <a:moveTo>
                    <a:pt x="0" y="0"/>
                  </a:moveTo>
                  <a:lnTo>
                    <a:pt x="0"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 name="Shape 63"/>
            <p:cNvSpPr/>
            <p:nvPr/>
          </p:nvSpPr>
          <p:spPr>
            <a:xfrm>
              <a:off x="986700" y="4151400"/>
              <a:ext cx="121400" cy="121400"/>
            </a:xfrm>
            <a:custGeom>
              <a:avLst/>
              <a:gdLst/>
              <a:ahLst/>
              <a:cxnLst/>
              <a:rect l="0" t="0" r="0" b="0"/>
              <a:pathLst>
                <a:path w="4856" h="4856" extrusionOk="0">
                  <a:moveTo>
                    <a:pt x="0" y="0"/>
                  </a:moveTo>
                  <a:lnTo>
                    <a:pt x="0"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 name="Shape 64"/>
            <p:cNvSpPr/>
            <p:nvPr/>
          </p:nvSpPr>
          <p:spPr>
            <a:xfrm>
              <a:off x="986700" y="4301900"/>
              <a:ext cx="121400" cy="121400"/>
            </a:xfrm>
            <a:custGeom>
              <a:avLst/>
              <a:gdLst/>
              <a:ahLst/>
              <a:cxnLst/>
              <a:rect l="0" t="0" r="0" b="0"/>
              <a:pathLst>
                <a:path w="4856" h="4856" extrusionOk="0">
                  <a:moveTo>
                    <a:pt x="0" y="1"/>
                  </a:moveTo>
                  <a:lnTo>
                    <a:pt x="0"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 name="Shape 65"/>
            <p:cNvSpPr/>
            <p:nvPr/>
          </p:nvSpPr>
          <p:spPr>
            <a:xfrm>
              <a:off x="986700" y="4452425"/>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 name="Shape 66"/>
            <p:cNvSpPr/>
            <p:nvPr/>
          </p:nvSpPr>
          <p:spPr>
            <a:xfrm>
              <a:off x="986700" y="4602925"/>
              <a:ext cx="121400" cy="121400"/>
            </a:xfrm>
            <a:custGeom>
              <a:avLst/>
              <a:gdLst/>
              <a:ahLst/>
              <a:cxnLst/>
              <a:rect l="0" t="0" r="0" b="0"/>
              <a:pathLst>
                <a:path w="4856" h="4856" extrusionOk="0">
                  <a:moveTo>
                    <a:pt x="0" y="1"/>
                  </a:moveTo>
                  <a:lnTo>
                    <a:pt x="0"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 name="Shape 67"/>
            <p:cNvSpPr/>
            <p:nvPr/>
          </p:nvSpPr>
          <p:spPr>
            <a:xfrm>
              <a:off x="986700" y="4903950"/>
              <a:ext cx="121400" cy="121400"/>
            </a:xfrm>
            <a:custGeom>
              <a:avLst/>
              <a:gdLst/>
              <a:ahLst/>
              <a:cxnLst/>
              <a:rect l="0" t="0" r="0" b="0"/>
              <a:pathLst>
                <a:path w="4856" h="4856" extrusionOk="0">
                  <a:moveTo>
                    <a:pt x="0" y="1"/>
                  </a:moveTo>
                  <a:lnTo>
                    <a:pt x="0"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 name="Shape 68"/>
            <p:cNvSpPr/>
            <p:nvPr/>
          </p:nvSpPr>
          <p:spPr>
            <a:xfrm>
              <a:off x="986700" y="5054450"/>
              <a:ext cx="121400" cy="121425"/>
            </a:xfrm>
            <a:custGeom>
              <a:avLst/>
              <a:gdLst/>
              <a:ahLst/>
              <a:cxnLst/>
              <a:rect l="0" t="0" r="0" b="0"/>
              <a:pathLst>
                <a:path w="4856" h="4857" extrusionOk="0">
                  <a:moveTo>
                    <a:pt x="0" y="1"/>
                  </a:moveTo>
                  <a:lnTo>
                    <a:pt x="0"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 name="Shape 69"/>
            <p:cNvSpPr/>
            <p:nvPr/>
          </p:nvSpPr>
          <p:spPr>
            <a:xfrm>
              <a:off x="986700" y="5355475"/>
              <a:ext cx="121400" cy="121400"/>
            </a:xfrm>
            <a:custGeom>
              <a:avLst/>
              <a:gdLst/>
              <a:ahLst/>
              <a:cxnLst/>
              <a:rect l="0" t="0" r="0" b="0"/>
              <a:pathLst>
                <a:path w="4856" h="4856" extrusionOk="0">
                  <a:moveTo>
                    <a:pt x="0" y="1"/>
                  </a:moveTo>
                  <a:lnTo>
                    <a:pt x="0"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 name="Shape 70"/>
            <p:cNvSpPr/>
            <p:nvPr/>
          </p:nvSpPr>
          <p:spPr>
            <a:xfrm>
              <a:off x="1137200" y="238125"/>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 name="Shape 71"/>
            <p:cNvSpPr/>
            <p:nvPr/>
          </p:nvSpPr>
          <p:spPr>
            <a:xfrm>
              <a:off x="1137200" y="539125"/>
              <a:ext cx="121425" cy="121425"/>
            </a:xfrm>
            <a:custGeom>
              <a:avLst/>
              <a:gdLst/>
              <a:ahLst/>
              <a:cxnLst/>
              <a:rect l="0" t="0" r="0" b="0"/>
              <a:pathLst>
                <a:path w="4857" h="4857"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2" name="Shape 72"/>
            <p:cNvSpPr/>
            <p:nvPr/>
          </p:nvSpPr>
          <p:spPr>
            <a:xfrm>
              <a:off x="1137200" y="990675"/>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3" name="Shape 73"/>
            <p:cNvSpPr/>
            <p:nvPr/>
          </p:nvSpPr>
          <p:spPr>
            <a:xfrm>
              <a:off x="1137200" y="1141175"/>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4" name="Shape 74"/>
            <p:cNvSpPr/>
            <p:nvPr/>
          </p:nvSpPr>
          <p:spPr>
            <a:xfrm>
              <a:off x="1137200" y="1442200"/>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5" name="Shape 75"/>
            <p:cNvSpPr/>
            <p:nvPr/>
          </p:nvSpPr>
          <p:spPr>
            <a:xfrm>
              <a:off x="1137200" y="1592700"/>
              <a:ext cx="121425" cy="121425"/>
            </a:xfrm>
            <a:custGeom>
              <a:avLst/>
              <a:gdLst/>
              <a:ahLst/>
              <a:cxnLst/>
              <a:rect l="0" t="0" r="0" b="0"/>
              <a:pathLst>
                <a:path w="4857" h="4857"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6" name="Shape 76"/>
            <p:cNvSpPr/>
            <p:nvPr/>
          </p:nvSpPr>
          <p:spPr>
            <a:xfrm>
              <a:off x="1137200" y="2194750"/>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7" name="Shape 77"/>
            <p:cNvSpPr/>
            <p:nvPr/>
          </p:nvSpPr>
          <p:spPr>
            <a:xfrm>
              <a:off x="1137200" y="2345275"/>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 name="Shape 78"/>
            <p:cNvSpPr/>
            <p:nvPr/>
          </p:nvSpPr>
          <p:spPr>
            <a:xfrm>
              <a:off x="1137200" y="2495775"/>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 name="Shape 79"/>
            <p:cNvSpPr/>
            <p:nvPr/>
          </p:nvSpPr>
          <p:spPr>
            <a:xfrm>
              <a:off x="1137200" y="2646275"/>
              <a:ext cx="121425" cy="121425"/>
            </a:xfrm>
            <a:custGeom>
              <a:avLst/>
              <a:gdLst/>
              <a:ahLst/>
              <a:cxnLst/>
              <a:rect l="0" t="0" r="0" b="0"/>
              <a:pathLst>
                <a:path w="4857" h="4857"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 name="Shape 80"/>
            <p:cNvSpPr/>
            <p:nvPr/>
          </p:nvSpPr>
          <p:spPr>
            <a:xfrm>
              <a:off x="1137200" y="2947300"/>
              <a:ext cx="121425" cy="121425"/>
            </a:xfrm>
            <a:custGeom>
              <a:avLst/>
              <a:gdLst/>
              <a:ahLst/>
              <a:cxnLst/>
              <a:rect l="0" t="0" r="0" b="0"/>
              <a:pathLst>
                <a:path w="4857" h="4857"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 name="Shape 81"/>
            <p:cNvSpPr/>
            <p:nvPr/>
          </p:nvSpPr>
          <p:spPr>
            <a:xfrm>
              <a:off x="1137200" y="3248325"/>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 name="Shape 82"/>
            <p:cNvSpPr/>
            <p:nvPr/>
          </p:nvSpPr>
          <p:spPr>
            <a:xfrm>
              <a:off x="1137200" y="3398850"/>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3" name="Shape 83"/>
            <p:cNvSpPr/>
            <p:nvPr/>
          </p:nvSpPr>
          <p:spPr>
            <a:xfrm>
              <a:off x="1137200" y="3699875"/>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4" name="Shape 84"/>
            <p:cNvSpPr/>
            <p:nvPr/>
          </p:nvSpPr>
          <p:spPr>
            <a:xfrm>
              <a:off x="1137200" y="3850375"/>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5" name="Shape 85"/>
            <p:cNvSpPr/>
            <p:nvPr/>
          </p:nvSpPr>
          <p:spPr>
            <a:xfrm>
              <a:off x="1137200" y="4000875"/>
              <a:ext cx="121425" cy="121425"/>
            </a:xfrm>
            <a:custGeom>
              <a:avLst/>
              <a:gdLst/>
              <a:ahLst/>
              <a:cxnLst/>
              <a:rect l="0" t="0" r="0" b="0"/>
              <a:pathLst>
                <a:path w="4857" h="4857"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6" name="Shape 86"/>
            <p:cNvSpPr/>
            <p:nvPr/>
          </p:nvSpPr>
          <p:spPr>
            <a:xfrm>
              <a:off x="1137200" y="4151400"/>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 name="Shape 87"/>
            <p:cNvSpPr/>
            <p:nvPr/>
          </p:nvSpPr>
          <p:spPr>
            <a:xfrm>
              <a:off x="1137200" y="4602925"/>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 name="Shape 88"/>
            <p:cNvSpPr/>
            <p:nvPr/>
          </p:nvSpPr>
          <p:spPr>
            <a:xfrm>
              <a:off x="1137200" y="4753450"/>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9" name="Shape 89"/>
            <p:cNvSpPr/>
            <p:nvPr/>
          </p:nvSpPr>
          <p:spPr>
            <a:xfrm>
              <a:off x="1137200" y="5054450"/>
              <a:ext cx="121425" cy="121425"/>
            </a:xfrm>
            <a:custGeom>
              <a:avLst/>
              <a:gdLst/>
              <a:ahLst/>
              <a:cxnLst/>
              <a:rect l="0" t="0" r="0" b="0"/>
              <a:pathLst>
                <a:path w="4857" h="4857"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0" name="Shape 90"/>
            <p:cNvSpPr/>
            <p:nvPr/>
          </p:nvSpPr>
          <p:spPr>
            <a:xfrm>
              <a:off x="1137200" y="5204975"/>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1" name="Shape 91"/>
            <p:cNvSpPr/>
            <p:nvPr/>
          </p:nvSpPr>
          <p:spPr>
            <a:xfrm>
              <a:off x="1137200" y="5355475"/>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2" name="Shape 92"/>
          <p:cNvGrpSpPr/>
          <p:nvPr/>
        </p:nvGrpSpPr>
        <p:grpSpPr>
          <a:xfrm rot="10800000">
            <a:off x="6659535" y="38264"/>
            <a:ext cx="2309844" cy="6781736"/>
            <a:chOff x="986700" y="238125"/>
            <a:chExt cx="2379075" cy="5238750"/>
          </a:xfrm>
        </p:grpSpPr>
        <p:sp>
          <p:nvSpPr>
            <p:cNvPr id="93" name="Shape 93"/>
            <p:cNvSpPr/>
            <p:nvPr/>
          </p:nvSpPr>
          <p:spPr>
            <a:xfrm>
              <a:off x="986700" y="238125"/>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4" name="Shape 94"/>
            <p:cNvSpPr/>
            <p:nvPr/>
          </p:nvSpPr>
          <p:spPr>
            <a:xfrm>
              <a:off x="986700" y="689650"/>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5" name="Shape 95"/>
            <p:cNvSpPr/>
            <p:nvPr/>
          </p:nvSpPr>
          <p:spPr>
            <a:xfrm>
              <a:off x="986700" y="990675"/>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6" name="Shape 96"/>
            <p:cNvSpPr/>
            <p:nvPr/>
          </p:nvSpPr>
          <p:spPr>
            <a:xfrm>
              <a:off x="986700" y="1442200"/>
              <a:ext cx="121400" cy="121400"/>
            </a:xfrm>
            <a:custGeom>
              <a:avLst/>
              <a:gdLst/>
              <a:ahLst/>
              <a:cxnLst/>
              <a:rect l="0" t="0" r="0" b="0"/>
              <a:pathLst>
                <a:path w="4856" h="4856" extrusionOk="0">
                  <a:moveTo>
                    <a:pt x="0" y="0"/>
                  </a:moveTo>
                  <a:lnTo>
                    <a:pt x="0" y="4856"/>
                  </a:lnTo>
                  <a:lnTo>
                    <a:pt x="4856" y="4856"/>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7" name="Shape 97"/>
            <p:cNvSpPr/>
            <p:nvPr/>
          </p:nvSpPr>
          <p:spPr>
            <a:xfrm>
              <a:off x="986700" y="1592700"/>
              <a:ext cx="121400" cy="121425"/>
            </a:xfrm>
            <a:custGeom>
              <a:avLst/>
              <a:gdLst/>
              <a:ahLst/>
              <a:cxnLst/>
              <a:rect l="0" t="0" r="0" b="0"/>
              <a:pathLst>
                <a:path w="4856" h="4857" extrusionOk="0">
                  <a:moveTo>
                    <a:pt x="0" y="1"/>
                  </a:moveTo>
                  <a:lnTo>
                    <a:pt x="0"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 name="Shape 98"/>
            <p:cNvSpPr/>
            <p:nvPr/>
          </p:nvSpPr>
          <p:spPr>
            <a:xfrm>
              <a:off x="986700" y="2044250"/>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9" name="Shape 99"/>
            <p:cNvSpPr/>
            <p:nvPr/>
          </p:nvSpPr>
          <p:spPr>
            <a:xfrm>
              <a:off x="986700" y="2646275"/>
              <a:ext cx="121400" cy="121425"/>
            </a:xfrm>
            <a:custGeom>
              <a:avLst/>
              <a:gdLst/>
              <a:ahLst/>
              <a:cxnLst/>
              <a:rect l="0" t="0" r="0" b="0"/>
              <a:pathLst>
                <a:path w="4856" h="4857" extrusionOk="0">
                  <a:moveTo>
                    <a:pt x="0" y="1"/>
                  </a:moveTo>
                  <a:lnTo>
                    <a:pt x="0"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 name="Shape 100"/>
            <p:cNvSpPr/>
            <p:nvPr/>
          </p:nvSpPr>
          <p:spPr>
            <a:xfrm>
              <a:off x="986700" y="3248325"/>
              <a:ext cx="121400" cy="121400"/>
            </a:xfrm>
            <a:custGeom>
              <a:avLst/>
              <a:gdLst/>
              <a:ahLst/>
              <a:cxnLst/>
              <a:rect l="0" t="0" r="0" b="0"/>
              <a:pathLst>
                <a:path w="4856" h="4856" extrusionOk="0">
                  <a:moveTo>
                    <a:pt x="0" y="1"/>
                  </a:moveTo>
                  <a:lnTo>
                    <a:pt x="0"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1" name="Shape 101"/>
            <p:cNvSpPr/>
            <p:nvPr/>
          </p:nvSpPr>
          <p:spPr>
            <a:xfrm>
              <a:off x="986700" y="3398850"/>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2" name="Shape 102"/>
            <p:cNvSpPr/>
            <p:nvPr/>
          </p:nvSpPr>
          <p:spPr>
            <a:xfrm>
              <a:off x="986700" y="4000875"/>
              <a:ext cx="121400" cy="121425"/>
            </a:xfrm>
            <a:custGeom>
              <a:avLst/>
              <a:gdLst/>
              <a:ahLst/>
              <a:cxnLst/>
              <a:rect l="0" t="0" r="0" b="0"/>
              <a:pathLst>
                <a:path w="4856" h="4857" extrusionOk="0">
                  <a:moveTo>
                    <a:pt x="0" y="1"/>
                  </a:moveTo>
                  <a:lnTo>
                    <a:pt x="0"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3" name="Shape 103"/>
            <p:cNvSpPr/>
            <p:nvPr/>
          </p:nvSpPr>
          <p:spPr>
            <a:xfrm>
              <a:off x="986700" y="4753450"/>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4" name="Shape 104"/>
            <p:cNvSpPr/>
            <p:nvPr/>
          </p:nvSpPr>
          <p:spPr>
            <a:xfrm>
              <a:off x="986700" y="5204975"/>
              <a:ext cx="121400" cy="121400"/>
            </a:xfrm>
            <a:custGeom>
              <a:avLst/>
              <a:gdLst/>
              <a:ahLst/>
              <a:cxnLst/>
              <a:rect l="0" t="0" r="0" b="0"/>
              <a:pathLst>
                <a:path w="4856" h="4856" extrusionOk="0">
                  <a:moveTo>
                    <a:pt x="0" y="0"/>
                  </a:moveTo>
                  <a:lnTo>
                    <a:pt x="0" y="4856"/>
                  </a:lnTo>
                  <a:lnTo>
                    <a:pt x="4856" y="4856"/>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5" name="Shape 105"/>
            <p:cNvSpPr/>
            <p:nvPr/>
          </p:nvSpPr>
          <p:spPr>
            <a:xfrm>
              <a:off x="1137200" y="388625"/>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6" name="Shape 106"/>
            <p:cNvSpPr/>
            <p:nvPr/>
          </p:nvSpPr>
          <p:spPr>
            <a:xfrm>
              <a:off x="1137200" y="689650"/>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7" name="Shape 107"/>
            <p:cNvSpPr/>
            <p:nvPr/>
          </p:nvSpPr>
          <p:spPr>
            <a:xfrm>
              <a:off x="1137200" y="840150"/>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8" name="Shape 108"/>
            <p:cNvSpPr/>
            <p:nvPr/>
          </p:nvSpPr>
          <p:spPr>
            <a:xfrm>
              <a:off x="1137200" y="1291700"/>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9" name="Shape 109"/>
            <p:cNvSpPr/>
            <p:nvPr/>
          </p:nvSpPr>
          <p:spPr>
            <a:xfrm>
              <a:off x="1137200" y="1743225"/>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0" name="Shape 110"/>
            <p:cNvSpPr/>
            <p:nvPr/>
          </p:nvSpPr>
          <p:spPr>
            <a:xfrm>
              <a:off x="1137200" y="1893725"/>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1" name="Shape 111"/>
            <p:cNvSpPr/>
            <p:nvPr/>
          </p:nvSpPr>
          <p:spPr>
            <a:xfrm>
              <a:off x="1137200" y="2044250"/>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2" name="Shape 112"/>
            <p:cNvSpPr/>
            <p:nvPr/>
          </p:nvSpPr>
          <p:spPr>
            <a:xfrm>
              <a:off x="1137200" y="2796800"/>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3" name="Shape 113"/>
            <p:cNvSpPr/>
            <p:nvPr/>
          </p:nvSpPr>
          <p:spPr>
            <a:xfrm>
              <a:off x="1137200" y="3097825"/>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4" name="Shape 114"/>
            <p:cNvSpPr/>
            <p:nvPr/>
          </p:nvSpPr>
          <p:spPr>
            <a:xfrm>
              <a:off x="1137200" y="3549350"/>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5" name="Shape 115"/>
            <p:cNvSpPr/>
            <p:nvPr/>
          </p:nvSpPr>
          <p:spPr>
            <a:xfrm>
              <a:off x="1137200" y="4301900"/>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6" name="Shape 116"/>
            <p:cNvSpPr/>
            <p:nvPr/>
          </p:nvSpPr>
          <p:spPr>
            <a:xfrm>
              <a:off x="1137200" y="4452425"/>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7" name="Shape 117"/>
            <p:cNvSpPr/>
            <p:nvPr/>
          </p:nvSpPr>
          <p:spPr>
            <a:xfrm>
              <a:off x="1137200" y="4903950"/>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8" name="Shape 118"/>
            <p:cNvSpPr/>
            <p:nvPr/>
          </p:nvSpPr>
          <p:spPr>
            <a:xfrm>
              <a:off x="1287725" y="23812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9" name="Shape 119"/>
            <p:cNvSpPr/>
            <p:nvPr/>
          </p:nvSpPr>
          <p:spPr>
            <a:xfrm>
              <a:off x="1287725" y="539125"/>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0" name="Shape 120"/>
            <p:cNvSpPr/>
            <p:nvPr/>
          </p:nvSpPr>
          <p:spPr>
            <a:xfrm>
              <a:off x="1287725" y="99067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1" name="Shape 121"/>
            <p:cNvSpPr/>
            <p:nvPr/>
          </p:nvSpPr>
          <p:spPr>
            <a:xfrm>
              <a:off x="1287725" y="114117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2" name="Shape 122"/>
            <p:cNvSpPr/>
            <p:nvPr/>
          </p:nvSpPr>
          <p:spPr>
            <a:xfrm>
              <a:off x="1287725" y="1442200"/>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3" name="Shape 123"/>
            <p:cNvSpPr/>
            <p:nvPr/>
          </p:nvSpPr>
          <p:spPr>
            <a:xfrm>
              <a:off x="1287725" y="1592700"/>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4" name="Shape 124"/>
            <p:cNvSpPr/>
            <p:nvPr/>
          </p:nvSpPr>
          <p:spPr>
            <a:xfrm>
              <a:off x="1287725" y="2194750"/>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5" name="Shape 125"/>
            <p:cNvSpPr/>
            <p:nvPr/>
          </p:nvSpPr>
          <p:spPr>
            <a:xfrm>
              <a:off x="1287725" y="234527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6" name="Shape 126"/>
            <p:cNvSpPr/>
            <p:nvPr/>
          </p:nvSpPr>
          <p:spPr>
            <a:xfrm>
              <a:off x="1287725" y="2646275"/>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7" name="Shape 127"/>
            <p:cNvSpPr/>
            <p:nvPr/>
          </p:nvSpPr>
          <p:spPr>
            <a:xfrm>
              <a:off x="1287725" y="2796800"/>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8" name="Shape 128"/>
            <p:cNvSpPr/>
            <p:nvPr/>
          </p:nvSpPr>
          <p:spPr>
            <a:xfrm>
              <a:off x="1287725" y="309782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 name="Shape 129"/>
            <p:cNvSpPr/>
            <p:nvPr/>
          </p:nvSpPr>
          <p:spPr>
            <a:xfrm>
              <a:off x="1287725" y="324832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0" name="Shape 130"/>
            <p:cNvSpPr/>
            <p:nvPr/>
          </p:nvSpPr>
          <p:spPr>
            <a:xfrm>
              <a:off x="1287725" y="3398850"/>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 name="Shape 131"/>
            <p:cNvSpPr/>
            <p:nvPr/>
          </p:nvSpPr>
          <p:spPr>
            <a:xfrm>
              <a:off x="1287725" y="3549350"/>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 name="Shape 132"/>
            <p:cNvSpPr/>
            <p:nvPr/>
          </p:nvSpPr>
          <p:spPr>
            <a:xfrm>
              <a:off x="1287725" y="4000875"/>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 name="Shape 133"/>
            <p:cNvSpPr/>
            <p:nvPr/>
          </p:nvSpPr>
          <p:spPr>
            <a:xfrm>
              <a:off x="1287725" y="4151400"/>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 name="Shape 134"/>
            <p:cNvSpPr/>
            <p:nvPr/>
          </p:nvSpPr>
          <p:spPr>
            <a:xfrm>
              <a:off x="1287725" y="4301900"/>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 name="Shape 135"/>
            <p:cNvSpPr/>
            <p:nvPr/>
          </p:nvSpPr>
          <p:spPr>
            <a:xfrm>
              <a:off x="1287725" y="460292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 name="Shape 136"/>
            <p:cNvSpPr/>
            <p:nvPr/>
          </p:nvSpPr>
          <p:spPr>
            <a:xfrm>
              <a:off x="1287725" y="4903950"/>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 name="Shape 137"/>
            <p:cNvSpPr/>
            <p:nvPr/>
          </p:nvSpPr>
          <p:spPr>
            <a:xfrm>
              <a:off x="1287725" y="535547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 name="Shape 138"/>
            <p:cNvSpPr/>
            <p:nvPr/>
          </p:nvSpPr>
          <p:spPr>
            <a:xfrm>
              <a:off x="1438225" y="23812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 name="Shape 139"/>
            <p:cNvSpPr/>
            <p:nvPr/>
          </p:nvSpPr>
          <p:spPr>
            <a:xfrm>
              <a:off x="1438225" y="539125"/>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 name="Shape 140"/>
            <p:cNvSpPr/>
            <p:nvPr/>
          </p:nvSpPr>
          <p:spPr>
            <a:xfrm>
              <a:off x="1438225" y="689650"/>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 name="Shape 141"/>
            <p:cNvSpPr/>
            <p:nvPr/>
          </p:nvSpPr>
          <p:spPr>
            <a:xfrm>
              <a:off x="1438225" y="840150"/>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2" name="Shape 142"/>
            <p:cNvSpPr/>
            <p:nvPr/>
          </p:nvSpPr>
          <p:spPr>
            <a:xfrm>
              <a:off x="1438225" y="99067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3" name="Shape 143"/>
            <p:cNvSpPr/>
            <p:nvPr/>
          </p:nvSpPr>
          <p:spPr>
            <a:xfrm>
              <a:off x="1438225" y="114117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4" name="Shape 144"/>
            <p:cNvSpPr/>
            <p:nvPr/>
          </p:nvSpPr>
          <p:spPr>
            <a:xfrm>
              <a:off x="1438225" y="1291700"/>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5" name="Shape 145"/>
            <p:cNvSpPr/>
            <p:nvPr/>
          </p:nvSpPr>
          <p:spPr>
            <a:xfrm>
              <a:off x="1438225" y="1442200"/>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6" name="Shape 146"/>
            <p:cNvSpPr/>
            <p:nvPr/>
          </p:nvSpPr>
          <p:spPr>
            <a:xfrm>
              <a:off x="1438225" y="1592700"/>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7" name="Shape 147"/>
            <p:cNvSpPr/>
            <p:nvPr/>
          </p:nvSpPr>
          <p:spPr>
            <a:xfrm>
              <a:off x="1438225" y="1743225"/>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8" name="Shape 148"/>
            <p:cNvSpPr/>
            <p:nvPr/>
          </p:nvSpPr>
          <p:spPr>
            <a:xfrm>
              <a:off x="1438225" y="189372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9" name="Shape 149"/>
            <p:cNvSpPr/>
            <p:nvPr/>
          </p:nvSpPr>
          <p:spPr>
            <a:xfrm>
              <a:off x="1438225" y="2044250"/>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0" name="Shape 150"/>
            <p:cNvSpPr/>
            <p:nvPr/>
          </p:nvSpPr>
          <p:spPr>
            <a:xfrm>
              <a:off x="1438225" y="2194750"/>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1" name="Shape 151"/>
            <p:cNvSpPr/>
            <p:nvPr/>
          </p:nvSpPr>
          <p:spPr>
            <a:xfrm>
              <a:off x="1438225" y="249577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2" name="Shape 152"/>
            <p:cNvSpPr/>
            <p:nvPr/>
          </p:nvSpPr>
          <p:spPr>
            <a:xfrm>
              <a:off x="1438225" y="2646275"/>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3" name="Shape 153"/>
            <p:cNvSpPr/>
            <p:nvPr/>
          </p:nvSpPr>
          <p:spPr>
            <a:xfrm>
              <a:off x="1438225" y="2947300"/>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4" name="Shape 154"/>
            <p:cNvSpPr/>
            <p:nvPr/>
          </p:nvSpPr>
          <p:spPr>
            <a:xfrm>
              <a:off x="1438225" y="309782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5" name="Shape 155"/>
            <p:cNvSpPr/>
            <p:nvPr/>
          </p:nvSpPr>
          <p:spPr>
            <a:xfrm>
              <a:off x="1438225" y="324832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6" name="Shape 156"/>
            <p:cNvSpPr/>
            <p:nvPr/>
          </p:nvSpPr>
          <p:spPr>
            <a:xfrm>
              <a:off x="1438225" y="3398850"/>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7" name="Shape 157"/>
            <p:cNvSpPr/>
            <p:nvPr/>
          </p:nvSpPr>
          <p:spPr>
            <a:xfrm>
              <a:off x="1438225" y="3549350"/>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8" name="Shape 158"/>
            <p:cNvSpPr/>
            <p:nvPr/>
          </p:nvSpPr>
          <p:spPr>
            <a:xfrm>
              <a:off x="1438225" y="369987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9" name="Shape 159"/>
            <p:cNvSpPr/>
            <p:nvPr/>
          </p:nvSpPr>
          <p:spPr>
            <a:xfrm>
              <a:off x="1438225" y="3850375"/>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0" name="Shape 160"/>
            <p:cNvSpPr/>
            <p:nvPr/>
          </p:nvSpPr>
          <p:spPr>
            <a:xfrm>
              <a:off x="1438225" y="4000875"/>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1" name="Shape 161"/>
            <p:cNvSpPr/>
            <p:nvPr/>
          </p:nvSpPr>
          <p:spPr>
            <a:xfrm>
              <a:off x="1438225" y="4301900"/>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2" name="Shape 162"/>
            <p:cNvSpPr/>
            <p:nvPr/>
          </p:nvSpPr>
          <p:spPr>
            <a:xfrm>
              <a:off x="1438225" y="445242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3" name="Shape 163"/>
            <p:cNvSpPr/>
            <p:nvPr/>
          </p:nvSpPr>
          <p:spPr>
            <a:xfrm>
              <a:off x="1438225" y="460292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4" name="Shape 164"/>
            <p:cNvSpPr/>
            <p:nvPr/>
          </p:nvSpPr>
          <p:spPr>
            <a:xfrm>
              <a:off x="1438225" y="4753450"/>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5" name="Shape 165"/>
            <p:cNvSpPr/>
            <p:nvPr/>
          </p:nvSpPr>
          <p:spPr>
            <a:xfrm>
              <a:off x="1438225" y="4903950"/>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6" name="Shape 166"/>
            <p:cNvSpPr/>
            <p:nvPr/>
          </p:nvSpPr>
          <p:spPr>
            <a:xfrm>
              <a:off x="1438225" y="5054450"/>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7" name="Shape 167"/>
            <p:cNvSpPr/>
            <p:nvPr/>
          </p:nvSpPr>
          <p:spPr>
            <a:xfrm>
              <a:off x="1438225" y="5204975"/>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8" name="Shape 168"/>
            <p:cNvSpPr/>
            <p:nvPr/>
          </p:nvSpPr>
          <p:spPr>
            <a:xfrm>
              <a:off x="1438225" y="535547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9" name="Shape 169"/>
            <p:cNvSpPr/>
            <p:nvPr/>
          </p:nvSpPr>
          <p:spPr>
            <a:xfrm>
              <a:off x="1588750" y="23812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0" name="Shape 170"/>
            <p:cNvSpPr/>
            <p:nvPr/>
          </p:nvSpPr>
          <p:spPr>
            <a:xfrm>
              <a:off x="1588750" y="840150"/>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1" name="Shape 171"/>
            <p:cNvSpPr/>
            <p:nvPr/>
          </p:nvSpPr>
          <p:spPr>
            <a:xfrm>
              <a:off x="1588750" y="99067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2" name="Shape 172"/>
            <p:cNvSpPr/>
            <p:nvPr/>
          </p:nvSpPr>
          <p:spPr>
            <a:xfrm>
              <a:off x="1588750" y="1442200"/>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3" name="Shape 173"/>
            <p:cNvSpPr/>
            <p:nvPr/>
          </p:nvSpPr>
          <p:spPr>
            <a:xfrm>
              <a:off x="1588750" y="1743225"/>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4" name="Shape 174"/>
            <p:cNvSpPr/>
            <p:nvPr/>
          </p:nvSpPr>
          <p:spPr>
            <a:xfrm>
              <a:off x="1588750" y="2194750"/>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5" name="Shape 175"/>
            <p:cNvSpPr/>
            <p:nvPr/>
          </p:nvSpPr>
          <p:spPr>
            <a:xfrm>
              <a:off x="1588750" y="249577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6" name="Shape 176"/>
            <p:cNvSpPr/>
            <p:nvPr/>
          </p:nvSpPr>
          <p:spPr>
            <a:xfrm>
              <a:off x="1588750" y="2796800"/>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7" name="Shape 177"/>
            <p:cNvSpPr/>
            <p:nvPr/>
          </p:nvSpPr>
          <p:spPr>
            <a:xfrm>
              <a:off x="1588750" y="2947300"/>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8" name="Shape 178"/>
            <p:cNvSpPr/>
            <p:nvPr/>
          </p:nvSpPr>
          <p:spPr>
            <a:xfrm>
              <a:off x="1588750" y="324832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9" name="Shape 179"/>
            <p:cNvSpPr/>
            <p:nvPr/>
          </p:nvSpPr>
          <p:spPr>
            <a:xfrm>
              <a:off x="1588750" y="3398850"/>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0" name="Shape 180"/>
            <p:cNvSpPr/>
            <p:nvPr/>
          </p:nvSpPr>
          <p:spPr>
            <a:xfrm>
              <a:off x="1588750" y="369987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1" name="Shape 181"/>
            <p:cNvSpPr/>
            <p:nvPr/>
          </p:nvSpPr>
          <p:spPr>
            <a:xfrm>
              <a:off x="1588750" y="3850375"/>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2" name="Shape 182"/>
            <p:cNvSpPr/>
            <p:nvPr/>
          </p:nvSpPr>
          <p:spPr>
            <a:xfrm>
              <a:off x="1588750" y="4151400"/>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3" name="Shape 183"/>
            <p:cNvSpPr/>
            <p:nvPr/>
          </p:nvSpPr>
          <p:spPr>
            <a:xfrm>
              <a:off x="1588750" y="4301900"/>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4" name="Shape 184"/>
            <p:cNvSpPr/>
            <p:nvPr/>
          </p:nvSpPr>
          <p:spPr>
            <a:xfrm>
              <a:off x="1588750" y="445242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5" name="Shape 185"/>
            <p:cNvSpPr/>
            <p:nvPr/>
          </p:nvSpPr>
          <p:spPr>
            <a:xfrm>
              <a:off x="1588750" y="460292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6" name="Shape 186"/>
            <p:cNvSpPr/>
            <p:nvPr/>
          </p:nvSpPr>
          <p:spPr>
            <a:xfrm>
              <a:off x="1588750" y="4903950"/>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7" name="Shape 187"/>
            <p:cNvSpPr/>
            <p:nvPr/>
          </p:nvSpPr>
          <p:spPr>
            <a:xfrm>
              <a:off x="1588750" y="5204975"/>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8" name="Shape 188"/>
            <p:cNvSpPr/>
            <p:nvPr/>
          </p:nvSpPr>
          <p:spPr>
            <a:xfrm>
              <a:off x="1739250" y="23812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9" name="Shape 189"/>
            <p:cNvSpPr/>
            <p:nvPr/>
          </p:nvSpPr>
          <p:spPr>
            <a:xfrm>
              <a:off x="1739250" y="840150"/>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0" name="Shape 190"/>
            <p:cNvSpPr/>
            <p:nvPr/>
          </p:nvSpPr>
          <p:spPr>
            <a:xfrm>
              <a:off x="1739250" y="114117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1" name="Shape 191"/>
            <p:cNvSpPr/>
            <p:nvPr/>
          </p:nvSpPr>
          <p:spPr>
            <a:xfrm>
              <a:off x="1739250" y="1442200"/>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2" name="Shape 192"/>
            <p:cNvSpPr/>
            <p:nvPr/>
          </p:nvSpPr>
          <p:spPr>
            <a:xfrm>
              <a:off x="1739250" y="189372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3" name="Shape 193"/>
            <p:cNvSpPr/>
            <p:nvPr/>
          </p:nvSpPr>
          <p:spPr>
            <a:xfrm>
              <a:off x="1739250" y="249577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4" name="Shape 194"/>
            <p:cNvSpPr/>
            <p:nvPr/>
          </p:nvSpPr>
          <p:spPr>
            <a:xfrm>
              <a:off x="1739250" y="2646275"/>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5" name="Shape 195"/>
            <p:cNvSpPr/>
            <p:nvPr/>
          </p:nvSpPr>
          <p:spPr>
            <a:xfrm>
              <a:off x="1739250" y="369987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6" name="Shape 196"/>
            <p:cNvSpPr/>
            <p:nvPr/>
          </p:nvSpPr>
          <p:spPr>
            <a:xfrm>
              <a:off x="1739250" y="4151400"/>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7" name="Shape 197"/>
            <p:cNvSpPr/>
            <p:nvPr/>
          </p:nvSpPr>
          <p:spPr>
            <a:xfrm>
              <a:off x="1739250" y="4903950"/>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8" name="Shape 198"/>
            <p:cNvSpPr/>
            <p:nvPr/>
          </p:nvSpPr>
          <p:spPr>
            <a:xfrm>
              <a:off x="1739250" y="535547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9" name="Shape 199"/>
            <p:cNvSpPr/>
            <p:nvPr/>
          </p:nvSpPr>
          <p:spPr>
            <a:xfrm>
              <a:off x="1889750" y="388625"/>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0" name="Shape 200"/>
            <p:cNvSpPr/>
            <p:nvPr/>
          </p:nvSpPr>
          <p:spPr>
            <a:xfrm>
              <a:off x="1889750" y="840150"/>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1" name="Shape 201"/>
            <p:cNvSpPr/>
            <p:nvPr/>
          </p:nvSpPr>
          <p:spPr>
            <a:xfrm>
              <a:off x="1889750" y="3398850"/>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2" name="Shape 202"/>
            <p:cNvSpPr/>
            <p:nvPr/>
          </p:nvSpPr>
          <p:spPr>
            <a:xfrm>
              <a:off x="1889750" y="4602925"/>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3" name="Shape 203"/>
            <p:cNvSpPr/>
            <p:nvPr/>
          </p:nvSpPr>
          <p:spPr>
            <a:xfrm>
              <a:off x="1889750" y="5204975"/>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4" name="Shape 204"/>
            <p:cNvSpPr/>
            <p:nvPr/>
          </p:nvSpPr>
          <p:spPr>
            <a:xfrm>
              <a:off x="2040275" y="689650"/>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5" name="Shape 205"/>
            <p:cNvSpPr/>
            <p:nvPr/>
          </p:nvSpPr>
          <p:spPr>
            <a:xfrm>
              <a:off x="2040275" y="1893725"/>
              <a:ext cx="121400" cy="121400"/>
            </a:xfrm>
            <a:custGeom>
              <a:avLst/>
              <a:gdLst/>
              <a:ahLst/>
              <a:cxnLst/>
              <a:rect l="0" t="0" r="0" b="0"/>
              <a:pathLst>
                <a:path w="4856" h="4856" extrusionOk="0">
                  <a:moveTo>
                    <a:pt x="0" y="1"/>
                  </a:moveTo>
                  <a:lnTo>
                    <a:pt x="0"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6" name="Shape 206"/>
            <p:cNvSpPr/>
            <p:nvPr/>
          </p:nvSpPr>
          <p:spPr>
            <a:xfrm>
              <a:off x="2040275" y="2796800"/>
              <a:ext cx="121400" cy="121400"/>
            </a:xfrm>
            <a:custGeom>
              <a:avLst/>
              <a:gdLst/>
              <a:ahLst/>
              <a:cxnLst/>
              <a:rect l="0" t="0" r="0" b="0"/>
              <a:pathLst>
                <a:path w="4856" h="4856" extrusionOk="0">
                  <a:moveTo>
                    <a:pt x="0" y="0"/>
                  </a:moveTo>
                  <a:lnTo>
                    <a:pt x="0" y="4856"/>
                  </a:lnTo>
                  <a:lnTo>
                    <a:pt x="4856" y="4856"/>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7" name="Shape 207"/>
            <p:cNvSpPr/>
            <p:nvPr/>
          </p:nvSpPr>
          <p:spPr>
            <a:xfrm>
              <a:off x="2190775" y="5054450"/>
              <a:ext cx="121425" cy="121425"/>
            </a:xfrm>
            <a:custGeom>
              <a:avLst/>
              <a:gdLst/>
              <a:ahLst/>
              <a:cxnLst/>
              <a:rect l="0" t="0" r="0" b="0"/>
              <a:pathLst>
                <a:path w="4857" h="4857"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8" name="Shape 208"/>
            <p:cNvSpPr/>
            <p:nvPr/>
          </p:nvSpPr>
          <p:spPr>
            <a:xfrm>
              <a:off x="2341300" y="4753450"/>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9" name="Shape 209"/>
            <p:cNvSpPr/>
            <p:nvPr/>
          </p:nvSpPr>
          <p:spPr>
            <a:xfrm>
              <a:off x="2642325" y="2646275"/>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0" name="Shape 210"/>
            <p:cNvSpPr/>
            <p:nvPr/>
          </p:nvSpPr>
          <p:spPr>
            <a:xfrm>
              <a:off x="2642325" y="5204975"/>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1" name="Shape 211"/>
            <p:cNvSpPr/>
            <p:nvPr/>
          </p:nvSpPr>
          <p:spPr>
            <a:xfrm>
              <a:off x="3244350" y="990675"/>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12" name="Shape 212"/>
          <p:cNvGrpSpPr/>
          <p:nvPr/>
        </p:nvGrpSpPr>
        <p:grpSpPr>
          <a:xfrm rot="10800000">
            <a:off x="6367294" y="38264"/>
            <a:ext cx="2017554" cy="6781736"/>
            <a:chOff x="1588750" y="238125"/>
            <a:chExt cx="2078025" cy="5238750"/>
          </a:xfrm>
        </p:grpSpPr>
        <p:sp>
          <p:nvSpPr>
            <p:cNvPr id="213" name="Shape 213"/>
            <p:cNvSpPr/>
            <p:nvPr/>
          </p:nvSpPr>
          <p:spPr>
            <a:xfrm>
              <a:off x="1588750" y="1291700"/>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4" name="Shape 214"/>
            <p:cNvSpPr/>
            <p:nvPr/>
          </p:nvSpPr>
          <p:spPr>
            <a:xfrm>
              <a:off x="1588750" y="1592700"/>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5" name="Shape 215"/>
            <p:cNvSpPr/>
            <p:nvPr/>
          </p:nvSpPr>
          <p:spPr>
            <a:xfrm>
              <a:off x="1588750" y="2646275"/>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6" name="Shape 216"/>
            <p:cNvSpPr/>
            <p:nvPr/>
          </p:nvSpPr>
          <p:spPr>
            <a:xfrm>
              <a:off x="1588750" y="4000875"/>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7" name="Shape 217"/>
            <p:cNvSpPr/>
            <p:nvPr/>
          </p:nvSpPr>
          <p:spPr>
            <a:xfrm>
              <a:off x="1588750" y="4753450"/>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8" name="Shape 218"/>
            <p:cNvSpPr/>
            <p:nvPr/>
          </p:nvSpPr>
          <p:spPr>
            <a:xfrm>
              <a:off x="1588750" y="5054450"/>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9" name="Shape 219"/>
            <p:cNvSpPr/>
            <p:nvPr/>
          </p:nvSpPr>
          <p:spPr>
            <a:xfrm>
              <a:off x="1739250" y="539125"/>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0" name="Shape 220"/>
            <p:cNvSpPr/>
            <p:nvPr/>
          </p:nvSpPr>
          <p:spPr>
            <a:xfrm>
              <a:off x="1739250" y="1291700"/>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1" name="Shape 221"/>
            <p:cNvSpPr/>
            <p:nvPr/>
          </p:nvSpPr>
          <p:spPr>
            <a:xfrm>
              <a:off x="1739250" y="2796800"/>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2" name="Shape 222"/>
            <p:cNvSpPr/>
            <p:nvPr/>
          </p:nvSpPr>
          <p:spPr>
            <a:xfrm>
              <a:off x="1739250" y="3398850"/>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3" name="Shape 223"/>
            <p:cNvSpPr/>
            <p:nvPr/>
          </p:nvSpPr>
          <p:spPr>
            <a:xfrm>
              <a:off x="1739250" y="3549350"/>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4" name="Shape 224"/>
            <p:cNvSpPr/>
            <p:nvPr/>
          </p:nvSpPr>
          <p:spPr>
            <a:xfrm>
              <a:off x="1739250" y="4301900"/>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5" name="Shape 225"/>
            <p:cNvSpPr/>
            <p:nvPr/>
          </p:nvSpPr>
          <p:spPr>
            <a:xfrm>
              <a:off x="1739250" y="5204975"/>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6" name="Shape 226"/>
            <p:cNvSpPr/>
            <p:nvPr/>
          </p:nvSpPr>
          <p:spPr>
            <a:xfrm>
              <a:off x="1889750" y="238125"/>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7" name="Shape 227"/>
            <p:cNvSpPr/>
            <p:nvPr/>
          </p:nvSpPr>
          <p:spPr>
            <a:xfrm>
              <a:off x="1889750" y="1442200"/>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8" name="Shape 228"/>
            <p:cNvSpPr/>
            <p:nvPr/>
          </p:nvSpPr>
          <p:spPr>
            <a:xfrm>
              <a:off x="1889750" y="1743225"/>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9" name="Shape 229"/>
            <p:cNvSpPr/>
            <p:nvPr/>
          </p:nvSpPr>
          <p:spPr>
            <a:xfrm>
              <a:off x="1889750" y="1893725"/>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0" name="Shape 230"/>
            <p:cNvSpPr/>
            <p:nvPr/>
          </p:nvSpPr>
          <p:spPr>
            <a:xfrm>
              <a:off x="1889750" y="2044250"/>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1" name="Shape 231"/>
            <p:cNvSpPr/>
            <p:nvPr/>
          </p:nvSpPr>
          <p:spPr>
            <a:xfrm>
              <a:off x="1889750" y="2194750"/>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2" name="Shape 232"/>
            <p:cNvSpPr/>
            <p:nvPr/>
          </p:nvSpPr>
          <p:spPr>
            <a:xfrm>
              <a:off x="1889750" y="2345275"/>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3" name="Shape 233"/>
            <p:cNvSpPr/>
            <p:nvPr/>
          </p:nvSpPr>
          <p:spPr>
            <a:xfrm>
              <a:off x="1889750" y="2495775"/>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4" name="Shape 234"/>
            <p:cNvSpPr/>
            <p:nvPr/>
          </p:nvSpPr>
          <p:spPr>
            <a:xfrm>
              <a:off x="1889750" y="2646275"/>
              <a:ext cx="121425" cy="121425"/>
            </a:xfrm>
            <a:custGeom>
              <a:avLst/>
              <a:gdLst/>
              <a:ahLst/>
              <a:cxnLst/>
              <a:rect l="0" t="0" r="0" b="0"/>
              <a:pathLst>
                <a:path w="4857" h="4857"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5" name="Shape 235"/>
            <p:cNvSpPr/>
            <p:nvPr/>
          </p:nvSpPr>
          <p:spPr>
            <a:xfrm>
              <a:off x="1889750" y="2796800"/>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6" name="Shape 236"/>
            <p:cNvSpPr/>
            <p:nvPr/>
          </p:nvSpPr>
          <p:spPr>
            <a:xfrm>
              <a:off x="1889750" y="2947300"/>
              <a:ext cx="121425" cy="121425"/>
            </a:xfrm>
            <a:custGeom>
              <a:avLst/>
              <a:gdLst/>
              <a:ahLst/>
              <a:cxnLst/>
              <a:rect l="0" t="0" r="0" b="0"/>
              <a:pathLst>
                <a:path w="4857" h="4857"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7" name="Shape 237"/>
            <p:cNvSpPr/>
            <p:nvPr/>
          </p:nvSpPr>
          <p:spPr>
            <a:xfrm>
              <a:off x="1889750" y="3097825"/>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8" name="Shape 238"/>
            <p:cNvSpPr/>
            <p:nvPr/>
          </p:nvSpPr>
          <p:spPr>
            <a:xfrm>
              <a:off x="1889750" y="3850375"/>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9" name="Shape 239"/>
            <p:cNvSpPr/>
            <p:nvPr/>
          </p:nvSpPr>
          <p:spPr>
            <a:xfrm>
              <a:off x="1889750" y="4000875"/>
              <a:ext cx="121425" cy="121425"/>
            </a:xfrm>
            <a:custGeom>
              <a:avLst/>
              <a:gdLst/>
              <a:ahLst/>
              <a:cxnLst/>
              <a:rect l="0" t="0" r="0" b="0"/>
              <a:pathLst>
                <a:path w="4857" h="4857"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0" name="Shape 240"/>
            <p:cNvSpPr/>
            <p:nvPr/>
          </p:nvSpPr>
          <p:spPr>
            <a:xfrm>
              <a:off x="1889750" y="4151400"/>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1" name="Shape 241"/>
            <p:cNvSpPr/>
            <p:nvPr/>
          </p:nvSpPr>
          <p:spPr>
            <a:xfrm>
              <a:off x="1889750" y="4301900"/>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2" name="Shape 242"/>
            <p:cNvSpPr/>
            <p:nvPr/>
          </p:nvSpPr>
          <p:spPr>
            <a:xfrm>
              <a:off x="1889750" y="4452425"/>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3" name="Shape 243"/>
            <p:cNvSpPr/>
            <p:nvPr/>
          </p:nvSpPr>
          <p:spPr>
            <a:xfrm>
              <a:off x="1889750" y="4753450"/>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4" name="Shape 244"/>
            <p:cNvSpPr/>
            <p:nvPr/>
          </p:nvSpPr>
          <p:spPr>
            <a:xfrm>
              <a:off x="1889750" y="4903950"/>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5" name="Shape 245"/>
            <p:cNvSpPr/>
            <p:nvPr/>
          </p:nvSpPr>
          <p:spPr>
            <a:xfrm>
              <a:off x="2040275" y="388625"/>
              <a:ext cx="121400" cy="121400"/>
            </a:xfrm>
            <a:custGeom>
              <a:avLst/>
              <a:gdLst/>
              <a:ahLst/>
              <a:cxnLst/>
              <a:rect l="0" t="0" r="0" b="0"/>
              <a:pathLst>
                <a:path w="4856" h="4856" extrusionOk="0">
                  <a:moveTo>
                    <a:pt x="0" y="0"/>
                  </a:moveTo>
                  <a:lnTo>
                    <a:pt x="0" y="4856"/>
                  </a:lnTo>
                  <a:lnTo>
                    <a:pt x="4856" y="4856"/>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6" name="Shape 246"/>
            <p:cNvSpPr/>
            <p:nvPr/>
          </p:nvSpPr>
          <p:spPr>
            <a:xfrm>
              <a:off x="2040275" y="1141175"/>
              <a:ext cx="121400" cy="121400"/>
            </a:xfrm>
            <a:custGeom>
              <a:avLst/>
              <a:gdLst/>
              <a:ahLst/>
              <a:cxnLst/>
              <a:rect l="0" t="0" r="0" b="0"/>
              <a:pathLst>
                <a:path w="4856" h="4856" extrusionOk="0">
                  <a:moveTo>
                    <a:pt x="0" y="1"/>
                  </a:moveTo>
                  <a:lnTo>
                    <a:pt x="0"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7" name="Shape 247"/>
            <p:cNvSpPr/>
            <p:nvPr/>
          </p:nvSpPr>
          <p:spPr>
            <a:xfrm>
              <a:off x="2040275" y="1291700"/>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8" name="Shape 248"/>
            <p:cNvSpPr/>
            <p:nvPr/>
          </p:nvSpPr>
          <p:spPr>
            <a:xfrm>
              <a:off x="2040275" y="1442200"/>
              <a:ext cx="121400" cy="121400"/>
            </a:xfrm>
            <a:custGeom>
              <a:avLst/>
              <a:gdLst/>
              <a:ahLst/>
              <a:cxnLst/>
              <a:rect l="0" t="0" r="0" b="0"/>
              <a:pathLst>
                <a:path w="4856" h="4856" extrusionOk="0">
                  <a:moveTo>
                    <a:pt x="0" y="0"/>
                  </a:moveTo>
                  <a:lnTo>
                    <a:pt x="0" y="4856"/>
                  </a:lnTo>
                  <a:lnTo>
                    <a:pt x="4856" y="4856"/>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9" name="Shape 249"/>
            <p:cNvSpPr/>
            <p:nvPr/>
          </p:nvSpPr>
          <p:spPr>
            <a:xfrm>
              <a:off x="2040275" y="1743225"/>
              <a:ext cx="121400" cy="121400"/>
            </a:xfrm>
            <a:custGeom>
              <a:avLst/>
              <a:gdLst/>
              <a:ahLst/>
              <a:cxnLst/>
              <a:rect l="0" t="0" r="0" b="0"/>
              <a:pathLst>
                <a:path w="4856" h="4856" extrusionOk="0">
                  <a:moveTo>
                    <a:pt x="0" y="0"/>
                  </a:moveTo>
                  <a:lnTo>
                    <a:pt x="0" y="4856"/>
                  </a:lnTo>
                  <a:lnTo>
                    <a:pt x="4856" y="4856"/>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0" name="Shape 250"/>
            <p:cNvSpPr/>
            <p:nvPr/>
          </p:nvSpPr>
          <p:spPr>
            <a:xfrm>
              <a:off x="2040275" y="2044250"/>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1" name="Shape 251"/>
            <p:cNvSpPr/>
            <p:nvPr/>
          </p:nvSpPr>
          <p:spPr>
            <a:xfrm>
              <a:off x="2040275" y="2646275"/>
              <a:ext cx="121400" cy="121425"/>
            </a:xfrm>
            <a:custGeom>
              <a:avLst/>
              <a:gdLst/>
              <a:ahLst/>
              <a:cxnLst/>
              <a:rect l="0" t="0" r="0" b="0"/>
              <a:pathLst>
                <a:path w="4856" h="4857" extrusionOk="0">
                  <a:moveTo>
                    <a:pt x="0" y="1"/>
                  </a:moveTo>
                  <a:lnTo>
                    <a:pt x="0"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2" name="Shape 252"/>
            <p:cNvSpPr/>
            <p:nvPr/>
          </p:nvSpPr>
          <p:spPr>
            <a:xfrm>
              <a:off x="2040275" y="2947300"/>
              <a:ext cx="121400" cy="121425"/>
            </a:xfrm>
            <a:custGeom>
              <a:avLst/>
              <a:gdLst/>
              <a:ahLst/>
              <a:cxnLst/>
              <a:rect l="0" t="0" r="0" b="0"/>
              <a:pathLst>
                <a:path w="4856" h="4857" extrusionOk="0">
                  <a:moveTo>
                    <a:pt x="0" y="1"/>
                  </a:moveTo>
                  <a:lnTo>
                    <a:pt x="0"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3" name="Shape 253"/>
            <p:cNvSpPr/>
            <p:nvPr/>
          </p:nvSpPr>
          <p:spPr>
            <a:xfrm>
              <a:off x="2040275" y="3097825"/>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4" name="Shape 254"/>
            <p:cNvSpPr/>
            <p:nvPr/>
          </p:nvSpPr>
          <p:spPr>
            <a:xfrm>
              <a:off x="2040275" y="3248325"/>
              <a:ext cx="121400" cy="121400"/>
            </a:xfrm>
            <a:custGeom>
              <a:avLst/>
              <a:gdLst/>
              <a:ahLst/>
              <a:cxnLst/>
              <a:rect l="0" t="0" r="0" b="0"/>
              <a:pathLst>
                <a:path w="4856" h="4856" extrusionOk="0">
                  <a:moveTo>
                    <a:pt x="0" y="1"/>
                  </a:moveTo>
                  <a:lnTo>
                    <a:pt x="0"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5" name="Shape 255"/>
            <p:cNvSpPr/>
            <p:nvPr/>
          </p:nvSpPr>
          <p:spPr>
            <a:xfrm>
              <a:off x="2040275" y="3549350"/>
              <a:ext cx="121400" cy="121400"/>
            </a:xfrm>
            <a:custGeom>
              <a:avLst/>
              <a:gdLst/>
              <a:ahLst/>
              <a:cxnLst/>
              <a:rect l="0" t="0" r="0" b="0"/>
              <a:pathLst>
                <a:path w="4856" h="4856" extrusionOk="0">
                  <a:moveTo>
                    <a:pt x="0" y="1"/>
                  </a:moveTo>
                  <a:lnTo>
                    <a:pt x="0"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6" name="Shape 256"/>
            <p:cNvSpPr/>
            <p:nvPr/>
          </p:nvSpPr>
          <p:spPr>
            <a:xfrm>
              <a:off x="2040275" y="3699875"/>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7" name="Shape 257"/>
            <p:cNvSpPr/>
            <p:nvPr/>
          </p:nvSpPr>
          <p:spPr>
            <a:xfrm>
              <a:off x="2040275" y="3850375"/>
              <a:ext cx="121400" cy="121400"/>
            </a:xfrm>
            <a:custGeom>
              <a:avLst/>
              <a:gdLst/>
              <a:ahLst/>
              <a:cxnLst/>
              <a:rect l="0" t="0" r="0" b="0"/>
              <a:pathLst>
                <a:path w="4856" h="4856" extrusionOk="0">
                  <a:moveTo>
                    <a:pt x="0" y="0"/>
                  </a:moveTo>
                  <a:lnTo>
                    <a:pt x="0" y="4856"/>
                  </a:lnTo>
                  <a:lnTo>
                    <a:pt x="4856" y="4856"/>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8" name="Shape 258"/>
            <p:cNvSpPr/>
            <p:nvPr/>
          </p:nvSpPr>
          <p:spPr>
            <a:xfrm>
              <a:off x="2040275" y="4000875"/>
              <a:ext cx="121400" cy="121425"/>
            </a:xfrm>
            <a:custGeom>
              <a:avLst/>
              <a:gdLst/>
              <a:ahLst/>
              <a:cxnLst/>
              <a:rect l="0" t="0" r="0" b="0"/>
              <a:pathLst>
                <a:path w="4856" h="4857" extrusionOk="0">
                  <a:moveTo>
                    <a:pt x="0" y="1"/>
                  </a:moveTo>
                  <a:lnTo>
                    <a:pt x="0"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9" name="Shape 259"/>
            <p:cNvSpPr/>
            <p:nvPr/>
          </p:nvSpPr>
          <p:spPr>
            <a:xfrm>
              <a:off x="2040275" y="4301900"/>
              <a:ext cx="121400" cy="121400"/>
            </a:xfrm>
            <a:custGeom>
              <a:avLst/>
              <a:gdLst/>
              <a:ahLst/>
              <a:cxnLst/>
              <a:rect l="0" t="0" r="0" b="0"/>
              <a:pathLst>
                <a:path w="4856" h="4856" extrusionOk="0">
                  <a:moveTo>
                    <a:pt x="0" y="1"/>
                  </a:moveTo>
                  <a:lnTo>
                    <a:pt x="0"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0" name="Shape 260"/>
            <p:cNvSpPr/>
            <p:nvPr/>
          </p:nvSpPr>
          <p:spPr>
            <a:xfrm>
              <a:off x="2040275" y="4452425"/>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1" name="Shape 261"/>
            <p:cNvSpPr/>
            <p:nvPr/>
          </p:nvSpPr>
          <p:spPr>
            <a:xfrm>
              <a:off x="2040275" y="4903950"/>
              <a:ext cx="121400" cy="121400"/>
            </a:xfrm>
            <a:custGeom>
              <a:avLst/>
              <a:gdLst/>
              <a:ahLst/>
              <a:cxnLst/>
              <a:rect l="0" t="0" r="0" b="0"/>
              <a:pathLst>
                <a:path w="4856" h="4856" extrusionOk="0">
                  <a:moveTo>
                    <a:pt x="0" y="1"/>
                  </a:moveTo>
                  <a:lnTo>
                    <a:pt x="0"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2" name="Shape 262"/>
            <p:cNvSpPr/>
            <p:nvPr/>
          </p:nvSpPr>
          <p:spPr>
            <a:xfrm>
              <a:off x="2040275" y="5054450"/>
              <a:ext cx="121400" cy="121425"/>
            </a:xfrm>
            <a:custGeom>
              <a:avLst/>
              <a:gdLst/>
              <a:ahLst/>
              <a:cxnLst/>
              <a:rect l="0" t="0" r="0" b="0"/>
              <a:pathLst>
                <a:path w="4856" h="4857" extrusionOk="0">
                  <a:moveTo>
                    <a:pt x="0" y="1"/>
                  </a:moveTo>
                  <a:lnTo>
                    <a:pt x="0"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3" name="Shape 263"/>
            <p:cNvSpPr/>
            <p:nvPr/>
          </p:nvSpPr>
          <p:spPr>
            <a:xfrm>
              <a:off x="2040275" y="5204975"/>
              <a:ext cx="121400" cy="121400"/>
            </a:xfrm>
            <a:custGeom>
              <a:avLst/>
              <a:gdLst/>
              <a:ahLst/>
              <a:cxnLst/>
              <a:rect l="0" t="0" r="0" b="0"/>
              <a:pathLst>
                <a:path w="4856" h="4856" extrusionOk="0">
                  <a:moveTo>
                    <a:pt x="0" y="0"/>
                  </a:moveTo>
                  <a:lnTo>
                    <a:pt x="0" y="4856"/>
                  </a:lnTo>
                  <a:lnTo>
                    <a:pt x="4856" y="4856"/>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4" name="Shape 264"/>
            <p:cNvSpPr/>
            <p:nvPr/>
          </p:nvSpPr>
          <p:spPr>
            <a:xfrm>
              <a:off x="2190775" y="238125"/>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5" name="Shape 265"/>
            <p:cNvSpPr/>
            <p:nvPr/>
          </p:nvSpPr>
          <p:spPr>
            <a:xfrm>
              <a:off x="2190775" y="689650"/>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6" name="Shape 266"/>
            <p:cNvSpPr/>
            <p:nvPr/>
          </p:nvSpPr>
          <p:spPr>
            <a:xfrm>
              <a:off x="2190775" y="840150"/>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7" name="Shape 267"/>
            <p:cNvSpPr/>
            <p:nvPr/>
          </p:nvSpPr>
          <p:spPr>
            <a:xfrm>
              <a:off x="2190775" y="1141175"/>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8" name="Shape 268"/>
            <p:cNvSpPr/>
            <p:nvPr/>
          </p:nvSpPr>
          <p:spPr>
            <a:xfrm>
              <a:off x="2190775" y="1291700"/>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9" name="Shape 269"/>
            <p:cNvSpPr/>
            <p:nvPr/>
          </p:nvSpPr>
          <p:spPr>
            <a:xfrm>
              <a:off x="2190775" y="1592700"/>
              <a:ext cx="121425" cy="121425"/>
            </a:xfrm>
            <a:custGeom>
              <a:avLst/>
              <a:gdLst/>
              <a:ahLst/>
              <a:cxnLst/>
              <a:rect l="0" t="0" r="0" b="0"/>
              <a:pathLst>
                <a:path w="4857" h="4857"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0" name="Shape 270"/>
            <p:cNvSpPr/>
            <p:nvPr/>
          </p:nvSpPr>
          <p:spPr>
            <a:xfrm>
              <a:off x="2190775" y="1743225"/>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1" name="Shape 271"/>
            <p:cNvSpPr/>
            <p:nvPr/>
          </p:nvSpPr>
          <p:spPr>
            <a:xfrm>
              <a:off x="2190775" y="1893725"/>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2" name="Shape 272"/>
            <p:cNvSpPr/>
            <p:nvPr/>
          </p:nvSpPr>
          <p:spPr>
            <a:xfrm>
              <a:off x="2190775" y="2044250"/>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3" name="Shape 273"/>
            <p:cNvSpPr/>
            <p:nvPr/>
          </p:nvSpPr>
          <p:spPr>
            <a:xfrm>
              <a:off x="2190775" y="2194750"/>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4" name="Shape 274"/>
            <p:cNvSpPr/>
            <p:nvPr/>
          </p:nvSpPr>
          <p:spPr>
            <a:xfrm>
              <a:off x="2190775" y="2345275"/>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5" name="Shape 275"/>
            <p:cNvSpPr/>
            <p:nvPr/>
          </p:nvSpPr>
          <p:spPr>
            <a:xfrm>
              <a:off x="2190775" y="2495775"/>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6" name="Shape 276"/>
            <p:cNvSpPr/>
            <p:nvPr/>
          </p:nvSpPr>
          <p:spPr>
            <a:xfrm>
              <a:off x="2190775" y="2796800"/>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7" name="Shape 277"/>
            <p:cNvSpPr/>
            <p:nvPr/>
          </p:nvSpPr>
          <p:spPr>
            <a:xfrm>
              <a:off x="2190775" y="3097825"/>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8" name="Shape 278"/>
            <p:cNvSpPr/>
            <p:nvPr/>
          </p:nvSpPr>
          <p:spPr>
            <a:xfrm>
              <a:off x="2190775" y="3248325"/>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9" name="Shape 279"/>
            <p:cNvSpPr/>
            <p:nvPr/>
          </p:nvSpPr>
          <p:spPr>
            <a:xfrm>
              <a:off x="2190775" y="3398850"/>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0" name="Shape 280"/>
            <p:cNvSpPr/>
            <p:nvPr/>
          </p:nvSpPr>
          <p:spPr>
            <a:xfrm>
              <a:off x="2190775" y="3549350"/>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1" name="Shape 281"/>
            <p:cNvSpPr/>
            <p:nvPr/>
          </p:nvSpPr>
          <p:spPr>
            <a:xfrm>
              <a:off x="2190775" y="3699875"/>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2" name="Shape 282"/>
            <p:cNvSpPr/>
            <p:nvPr/>
          </p:nvSpPr>
          <p:spPr>
            <a:xfrm>
              <a:off x="2190775" y="4000875"/>
              <a:ext cx="121425" cy="121425"/>
            </a:xfrm>
            <a:custGeom>
              <a:avLst/>
              <a:gdLst/>
              <a:ahLst/>
              <a:cxnLst/>
              <a:rect l="0" t="0" r="0" b="0"/>
              <a:pathLst>
                <a:path w="4857" h="4857"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3" name="Shape 283"/>
            <p:cNvSpPr/>
            <p:nvPr/>
          </p:nvSpPr>
          <p:spPr>
            <a:xfrm>
              <a:off x="2190775" y="4151400"/>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4" name="Shape 284"/>
            <p:cNvSpPr/>
            <p:nvPr/>
          </p:nvSpPr>
          <p:spPr>
            <a:xfrm>
              <a:off x="2190775" y="4452425"/>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5" name="Shape 285"/>
            <p:cNvSpPr/>
            <p:nvPr/>
          </p:nvSpPr>
          <p:spPr>
            <a:xfrm>
              <a:off x="2190775" y="4602925"/>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6" name="Shape 286"/>
            <p:cNvSpPr/>
            <p:nvPr/>
          </p:nvSpPr>
          <p:spPr>
            <a:xfrm>
              <a:off x="2190775" y="4753450"/>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7" name="Shape 287"/>
            <p:cNvSpPr/>
            <p:nvPr/>
          </p:nvSpPr>
          <p:spPr>
            <a:xfrm>
              <a:off x="2190775" y="5204975"/>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8" name="Shape 288"/>
            <p:cNvSpPr/>
            <p:nvPr/>
          </p:nvSpPr>
          <p:spPr>
            <a:xfrm>
              <a:off x="2190775" y="5355475"/>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9" name="Shape 289"/>
            <p:cNvSpPr/>
            <p:nvPr/>
          </p:nvSpPr>
          <p:spPr>
            <a:xfrm>
              <a:off x="2341300" y="539125"/>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0" name="Shape 290"/>
            <p:cNvSpPr/>
            <p:nvPr/>
          </p:nvSpPr>
          <p:spPr>
            <a:xfrm>
              <a:off x="2341300" y="689650"/>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1" name="Shape 291"/>
            <p:cNvSpPr/>
            <p:nvPr/>
          </p:nvSpPr>
          <p:spPr>
            <a:xfrm>
              <a:off x="2341300" y="99067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2" name="Shape 292"/>
            <p:cNvSpPr/>
            <p:nvPr/>
          </p:nvSpPr>
          <p:spPr>
            <a:xfrm>
              <a:off x="2341300" y="1291700"/>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3" name="Shape 293"/>
            <p:cNvSpPr/>
            <p:nvPr/>
          </p:nvSpPr>
          <p:spPr>
            <a:xfrm>
              <a:off x="2341300" y="1442200"/>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4" name="Shape 294"/>
            <p:cNvSpPr/>
            <p:nvPr/>
          </p:nvSpPr>
          <p:spPr>
            <a:xfrm>
              <a:off x="2341300" y="1592700"/>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5" name="Shape 295"/>
            <p:cNvSpPr/>
            <p:nvPr/>
          </p:nvSpPr>
          <p:spPr>
            <a:xfrm>
              <a:off x="2341300" y="1743225"/>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6" name="Shape 296"/>
            <p:cNvSpPr/>
            <p:nvPr/>
          </p:nvSpPr>
          <p:spPr>
            <a:xfrm>
              <a:off x="2341300" y="2194750"/>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7" name="Shape 297"/>
            <p:cNvSpPr/>
            <p:nvPr/>
          </p:nvSpPr>
          <p:spPr>
            <a:xfrm>
              <a:off x="2341300" y="234527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8" name="Shape 298"/>
            <p:cNvSpPr/>
            <p:nvPr/>
          </p:nvSpPr>
          <p:spPr>
            <a:xfrm>
              <a:off x="2341300" y="249577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9" name="Shape 299"/>
            <p:cNvSpPr/>
            <p:nvPr/>
          </p:nvSpPr>
          <p:spPr>
            <a:xfrm>
              <a:off x="2341300" y="2646275"/>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0" name="Shape 300"/>
            <p:cNvSpPr/>
            <p:nvPr/>
          </p:nvSpPr>
          <p:spPr>
            <a:xfrm>
              <a:off x="2341300" y="2796800"/>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1" name="Shape 301"/>
            <p:cNvSpPr/>
            <p:nvPr/>
          </p:nvSpPr>
          <p:spPr>
            <a:xfrm>
              <a:off x="2341300" y="2947300"/>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2" name="Shape 302"/>
            <p:cNvSpPr/>
            <p:nvPr/>
          </p:nvSpPr>
          <p:spPr>
            <a:xfrm>
              <a:off x="2341300" y="309782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3" name="Shape 303"/>
            <p:cNvSpPr/>
            <p:nvPr/>
          </p:nvSpPr>
          <p:spPr>
            <a:xfrm>
              <a:off x="2341300" y="324832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4" name="Shape 304"/>
            <p:cNvSpPr/>
            <p:nvPr/>
          </p:nvSpPr>
          <p:spPr>
            <a:xfrm>
              <a:off x="2341300" y="3398850"/>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5" name="Shape 305"/>
            <p:cNvSpPr/>
            <p:nvPr/>
          </p:nvSpPr>
          <p:spPr>
            <a:xfrm>
              <a:off x="2341300" y="3549350"/>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6" name="Shape 306"/>
            <p:cNvSpPr/>
            <p:nvPr/>
          </p:nvSpPr>
          <p:spPr>
            <a:xfrm>
              <a:off x="2341300" y="3850375"/>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7" name="Shape 307"/>
            <p:cNvSpPr/>
            <p:nvPr/>
          </p:nvSpPr>
          <p:spPr>
            <a:xfrm>
              <a:off x="2341300" y="4151400"/>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8" name="Shape 308"/>
            <p:cNvSpPr/>
            <p:nvPr/>
          </p:nvSpPr>
          <p:spPr>
            <a:xfrm>
              <a:off x="2341300" y="4301900"/>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9" name="Shape 309"/>
            <p:cNvSpPr/>
            <p:nvPr/>
          </p:nvSpPr>
          <p:spPr>
            <a:xfrm>
              <a:off x="2341300" y="445242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0" name="Shape 310"/>
            <p:cNvSpPr/>
            <p:nvPr/>
          </p:nvSpPr>
          <p:spPr>
            <a:xfrm>
              <a:off x="2341300" y="460292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1" name="Shape 311"/>
            <p:cNvSpPr/>
            <p:nvPr/>
          </p:nvSpPr>
          <p:spPr>
            <a:xfrm>
              <a:off x="2341300" y="4903950"/>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2" name="Shape 312"/>
            <p:cNvSpPr/>
            <p:nvPr/>
          </p:nvSpPr>
          <p:spPr>
            <a:xfrm>
              <a:off x="2341300" y="5054450"/>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3" name="Shape 313"/>
            <p:cNvSpPr/>
            <p:nvPr/>
          </p:nvSpPr>
          <p:spPr>
            <a:xfrm>
              <a:off x="2341300" y="5204975"/>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4" name="Shape 314"/>
            <p:cNvSpPr/>
            <p:nvPr/>
          </p:nvSpPr>
          <p:spPr>
            <a:xfrm>
              <a:off x="2341300" y="535547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5" name="Shape 315"/>
            <p:cNvSpPr/>
            <p:nvPr/>
          </p:nvSpPr>
          <p:spPr>
            <a:xfrm>
              <a:off x="2491800" y="388625"/>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6" name="Shape 316"/>
            <p:cNvSpPr/>
            <p:nvPr/>
          </p:nvSpPr>
          <p:spPr>
            <a:xfrm>
              <a:off x="2491800" y="689650"/>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7" name="Shape 317"/>
            <p:cNvSpPr/>
            <p:nvPr/>
          </p:nvSpPr>
          <p:spPr>
            <a:xfrm>
              <a:off x="2491800" y="840150"/>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8" name="Shape 318"/>
            <p:cNvSpPr/>
            <p:nvPr/>
          </p:nvSpPr>
          <p:spPr>
            <a:xfrm>
              <a:off x="2491800" y="99067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9" name="Shape 319"/>
            <p:cNvSpPr/>
            <p:nvPr/>
          </p:nvSpPr>
          <p:spPr>
            <a:xfrm>
              <a:off x="2491800" y="114117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0" name="Shape 320"/>
            <p:cNvSpPr/>
            <p:nvPr/>
          </p:nvSpPr>
          <p:spPr>
            <a:xfrm>
              <a:off x="2491800" y="1442200"/>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1" name="Shape 321"/>
            <p:cNvSpPr/>
            <p:nvPr/>
          </p:nvSpPr>
          <p:spPr>
            <a:xfrm>
              <a:off x="2491800" y="1743225"/>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2" name="Shape 322"/>
            <p:cNvSpPr/>
            <p:nvPr/>
          </p:nvSpPr>
          <p:spPr>
            <a:xfrm>
              <a:off x="2491800" y="189372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3" name="Shape 323"/>
            <p:cNvSpPr/>
            <p:nvPr/>
          </p:nvSpPr>
          <p:spPr>
            <a:xfrm>
              <a:off x="2491800" y="2044250"/>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4" name="Shape 324"/>
            <p:cNvSpPr/>
            <p:nvPr/>
          </p:nvSpPr>
          <p:spPr>
            <a:xfrm>
              <a:off x="2491800" y="234527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5" name="Shape 325"/>
            <p:cNvSpPr/>
            <p:nvPr/>
          </p:nvSpPr>
          <p:spPr>
            <a:xfrm>
              <a:off x="2491800" y="249577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6" name="Shape 326"/>
            <p:cNvSpPr/>
            <p:nvPr/>
          </p:nvSpPr>
          <p:spPr>
            <a:xfrm>
              <a:off x="2491800" y="2646275"/>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7" name="Shape 327"/>
            <p:cNvSpPr/>
            <p:nvPr/>
          </p:nvSpPr>
          <p:spPr>
            <a:xfrm>
              <a:off x="2491800" y="2796800"/>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8" name="Shape 328"/>
            <p:cNvSpPr/>
            <p:nvPr/>
          </p:nvSpPr>
          <p:spPr>
            <a:xfrm>
              <a:off x="2491800" y="2947300"/>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9" name="Shape 329"/>
            <p:cNvSpPr/>
            <p:nvPr/>
          </p:nvSpPr>
          <p:spPr>
            <a:xfrm>
              <a:off x="2491800" y="309782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0" name="Shape 330"/>
            <p:cNvSpPr/>
            <p:nvPr/>
          </p:nvSpPr>
          <p:spPr>
            <a:xfrm>
              <a:off x="2491800" y="324832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1" name="Shape 331"/>
            <p:cNvSpPr/>
            <p:nvPr/>
          </p:nvSpPr>
          <p:spPr>
            <a:xfrm>
              <a:off x="2491800" y="3549350"/>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2" name="Shape 332"/>
            <p:cNvSpPr/>
            <p:nvPr/>
          </p:nvSpPr>
          <p:spPr>
            <a:xfrm>
              <a:off x="2491800" y="3850375"/>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3" name="Shape 333"/>
            <p:cNvSpPr/>
            <p:nvPr/>
          </p:nvSpPr>
          <p:spPr>
            <a:xfrm>
              <a:off x="2491800" y="4000875"/>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4" name="Shape 334"/>
            <p:cNvSpPr/>
            <p:nvPr/>
          </p:nvSpPr>
          <p:spPr>
            <a:xfrm>
              <a:off x="2491800" y="4151400"/>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5" name="Shape 335"/>
            <p:cNvSpPr/>
            <p:nvPr/>
          </p:nvSpPr>
          <p:spPr>
            <a:xfrm>
              <a:off x="2491800" y="4301900"/>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6" name="Shape 336"/>
            <p:cNvSpPr/>
            <p:nvPr/>
          </p:nvSpPr>
          <p:spPr>
            <a:xfrm>
              <a:off x="2491800" y="460292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7" name="Shape 337"/>
            <p:cNvSpPr/>
            <p:nvPr/>
          </p:nvSpPr>
          <p:spPr>
            <a:xfrm>
              <a:off x="2491800" y="4753450"/>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8" name="Shape 338"/>
            <p:cNvSpPr/>
            <p:nvPr/>
          </p:nvSpPr>
          <p:spPr>
            <a:xfrm>
              <a:off x="2491800" y="5054450"/>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9" name="Shape 339"/>
            <p:cNvSpPr/>
            <p:nvPr/>
          </p:nvSpPr>
          <p:spPr>
            <a:xfrm>
              <a:off x="2491800" y="535547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0" name="Shape 340"/>
            <p:cNvSpPr/>
            <p:nvPr/>
          </p:nvSpPr>
          <p:spPr>
            <a:xfrm>
              <a:off x="2642325" y="539125"/>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1" name="Shape 341"/>
            <p:cNvSpPr/>
            <p:nvPr/>
          </p:nvSpPr>
          <p:spPr>
            <a:xfrm>
              <a:off x="2642325" y="99067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2" name="Shape 342"/>
            <p:cNvSpPr/>
            <p:nvPr/>
          </p:nvSpPr>
          <p:spPr>
            <a:xfrm>
              <a:off x="2642325" y="114117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3" name="Shape 343"/>
            <p:cNvSpPr/>
            <p:nvPr/>
          </p:nvSpPr>
          <p:spPr>
            <a:xfrm>
              <a:off x="2642325" y="1291700"/>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4" name="Shape 344"/>
            <p:cNvSpPr/>
            <p:nvPr/>
          </p:nvSpPr>
          <p:spPr>
            <a:xfrm>
              <a:off x="2642325" y="1592700"/>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5" name="Shape 345"/>
            <p:cNvSpPr/>
            <p:nvPr/>
          </p:nvSpPr>
          <p:spPr>
            <a:xfrm>
              <a:off x="2642325" y="189372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6" name="Shape 346"/>
            <p:cNvSpPr/>
            <p:nvPr/>
          </p:nvSpPr>
          <p:spPr>
            <a:xfrm>
              <a:off x="2642325" y="2044250"/>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7" name="Shape 347"/>
            <p:cNvSpPr/>
            <p:nvPr/>
          </p:nvSpPr>
          <p:spPr>
            <a:xfrm>
              <a:off x="2642325" y="2194750"/>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8" name="Shape 348"/>
            <p:cNvSpPr/>
            <p:nvPr/>
          </p:nvSpPr>
          <p:spPr>
            <a:xfrm>
              <a:off x="2642325" y="249577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9" name="Shape 349"/>
            <p:cNvSpPr/>
            <p:nvPr/>
          </p:nvSpPr>
          <p:spPr>
            <a:xfrm>
              <a:off x="2642325" y="2796800"/>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0" name="Shape 350"/>
            <p:cNvSpPr/>
            <p:nvPr/>
          </p:nvSpPr>
          <p:spPr>
            <a:xfrm>
              <a:off x="2642325" y="309782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1" name="Shape 351"/>
            <p:cNvSpPr/>
            <p:nvPr/>
          </p:nvSpPr>
          <p:spPr>
            <a:xfrm>
              <a:off x="2642325" y="3398850"/>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2" name="Shape 352"/>
            <p:cNvSpPr/>
            <p:nvPr/>
          </p:nvSpPr>
          <p:spPr>
            <a:xfrm>
              <a:off x="2642325" y="3549350"/>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3" name="Shape 353"/>
            <p:cNvSpPr/>
            <p:nvPr/>
          </p:nvSpPr>
          <p:spPr>
            <a:xfrm>
              <a:off x="2642325" y="4000875"/>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4" name="Shape 354"/>
            <p:cNvSpPr/>
            <p:nvPr/>
          </p:nvSpPr>
          <p:spPr>
            <a:xfrm>
              <a:off x="2642325" y="4151400"/>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5" name="Shape 355"/>
            <p:cNvSpPr/>
            <p:nvPr/>
          </p:nvSpPr>
          <p:spPr>
            <a:xfrm>
              <a:off x="2642325" y="4301900"/>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6" name="Shape 356"/>
            <p:cNvSpPr/>
            <p:nvPr/>
          </p:nvSpPr>
          <p:spPr>
            <a:xfrm>
              <a:off x="2642325" y="445242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7" name="Shape 357"/>
            <p:cNvSpPr/>
            <p:nvPr/>
          </p:nvSpPr>
          <p:spPr>
            <a:xfrm>
              <a:off x="2642325" y="460292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8" name="Shape 358"/>
            <p:cNvSpPr/>
            <p:nvPr/>
          </p:nvSpPr>
          <p:spPr>
            <a:xfrm>
              <a:off x="2642325" y="4903950"/>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9" name="Shape 359"/>
            <p:cNvSpPr/>
            <p:nvPr/>
          </p:nvSpPr>
          <p:spPr>
            <a:xfrm>
              <a:off x="2642325" y="5054450"/>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0" name="Shape 360"/>
            <p:cNvSpPr/>
            <p:nvPr/>
          </p:nvSpPr>
          <p:spPr>
            <a:xfrm>
              <a:off x="2792825" y="23812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1" name="Shape 361"/>
            <p:cNvSpPr/>
            <p:nvPr/>
          </p:nvSpPr>
          <p:spPr>
            <a:xfrm>
              <a:off x="2792825" y="689650"/>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2" name="Shape 362"/>
            <p:cNvSpPr/>
            <p:nvPr/>
          </p:nvSpPr>
          <p:spPr>
            <a:xfrm>
              <a:off x="2792825" y="99067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3" name="Shape 363"/>
            <p:cNvSpPr/>
            <p:nvPr/>
          </p:nvSpPr>
          <p:spPr>
            <a:xfrm>
              <a:off x="2792825" y="1442200"/>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4" name="Shape 364"/>
            <p:cNvSpPr/>
            <p:nvPr/>
          </p:nvSpPr>
          <p:spPr>
            <a:xfrm>
              <a:off x="2792825" y="1592700"/>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5" name="Shape 365"/>
            <p:cNvSpPr/>
            <p:nvPr/>
          </p:nvSpPr>
          <p:spPr>
            <a:xfrm>
              <a:off x="2792825" y="2194750"/>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6" name="Shape 366"/>
            <p:cNvSpPr/>
            <p:nvPr/>
          </p:nvSpPr>
          <p:spPr>
            <a:xfrm>
              <a:off x="2792825" y="234527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7" name="Shape 367"/>
            <p:cNvSpPr/>
            <p:nvPr/>
          </p:nvSpPr>
          <p:spPr>
            <a:xfrm>
              <a:off x="2792825" y="2646275"/>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8" name="Shape 368"/>
            <p:cNvSpPr/>
            <p:nvPr/>
          </p:nvSpPr>
          <p:spPr>
            <a:xfrm>
              <a:off x="2792825" y="2796800"/>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9" name="Shape 369"/>
            <p:cNvSpPr/>
            <p:nvPr/>
          </p:nvSpPr>
          <p:spPr>
            <a:xfrm>
              <a:off x="2792825" y="2947300"/>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0" name="Shape 370"/>
            <p:cNvSpPr/>
            <p:nvPr/>
          </p:nvSpPr>
          <p:spPr>
            <a:xfrm>
              <a:off x="2792825" y="309782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1" name="Shape 371"/>
            <p:cNvSpPr/>
            <p:nvPr/>
          </p:nvSpPr>
          <p:spPr>
            <a:xfrm>
              <a:off x="2792825" y="3549350"/>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2" name="Shape 372"/>
            <p:cNvSpPr/>
            <p:nvPr/>
          </p:nvSpPr>
          <p:spPr>
            <a:xfrm>
              <a:off x="2792825" y="369987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3" name="Shape 373"/>
            <p:cNvSpPr/>
            <p:nvPr/>
          </p:nvSpPr>
          <p:spPr>
            <a:xfrm>
              <a:off x="2792825" y="3850375"/>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4" name="Shape 374"/>
            <p:cNvSpPr/>
            <p:nvPr/>
          </p:nvSpPr>
          <p:spPr>
            <a:xfrm>
              <a:off x="2792825" y="4151400"/>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5" name="Shape 375"/>
            <p:cNvSpPr/>
            <p:nvPr/>
          </p:nvSpPr>
          <p:spPr>
            <a:xfrm>
              <a:off x="2792825" y="4903950"/>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6" name="Shape 376"/>
            <p:cNvSpPr/>
            <p:nvPr/>
          </p:nvSpPr>
          <p:spPr>
            <a:xfrm>
              <a:off x="2792825" y="5204975"/>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7" name="Shape 377"/>
            <p:cNvSpPr/>
            <p:nvPr/>
          </p:nvSpPr>
          <p:spPr>
            <a:xfrm>
              <a:off x="2792825" y="535547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8" name="Shape 378"/>
            <p:cNvSpPr/>
            <p:nvPr/>
          </p:nvSpPr>
          <p:spPr>
            <a:xfrm>
              <a:off x="2943325" y="388625"/>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9" name="Shape 379"/>
            <p:cNvSpPr/>
            <p:nvPr/>
          </p:nvSpPr>
          <p:spPr>
            <a:xfrm>
              <a:off x="2943325" y="539125"/>
              <a:ext cx="121425" cy="121425"/>
            </a:xfrm>
            <a:custGeom>
              <a:avLst/>
              <a:gdLst/>
              <a:ahLst/>
              <a:cxnLst/>
              <a:rect l="0" t="0" r="0" b="0"/>
              <a:pathLst>
                <a:path w="4857" h="4857"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0" name="Shape 380"/>
            <p:cNvSpPr/>
            <p:nvPr/>
          </p:nvSpPr>
          <p:spPr>
            <a:xfrm>
              <a:off x="2943325" y="990675"/>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1" name="Shape 381"/>
            <p:cNvSpPr/>
            <p:nvPr/>
          </p:nvSpPr>
          <p:spPr>
            <a:xfrm>
              <a:off x="2943325" y="1291700"/>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2" name="Shape 382"/>
            <p:cNvSpPr/>
            <p:nvPr/>
          </p:nvSpPr>
          <p:spPr>
            <a:xfrm>
              <a:off x="2943325" y="1592700"/>
              <a:ext cx="121425" cy="121425"/>
            </a:xfrm>
            <a:custGeom>
              <a:avLst/>
              <a:gdLst/>
              <a:ahLst/>
              <a:cxnLst/>
              <a:rect l="0" t="0" r="0" b="0"/>
              <a:pathLst>
                <a:path w="4857" h="4857"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3" name="Shape 383"/>
            <p:cNvSpPr/>
            <p:nvPr/>
          </p:nvSpPr>
          <p:spPr>
            <a:xfrm>
              <a:off x="2943325" y="2044250"/>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4" name="Shape 384"/>
            <p:cNvSpPr/>
            <p:nvPr/>
          </p:nvSpPr>
          <p:spPr>
            <a:xfrm>
              <a:off x="2943325" y="2345275"/>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5" name="Shape 385"/>
            <p:cNvSpPr/>
            <p:nvPr/>
          </p:nvSpPr>
          <p:spPr>
            <a:xfrm>
              <a:off x="2943325" y="2796800"/>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6" name="Shape 386"/>
            <p:cNvSpPr/>
            <p:nvPr/>
          </p:nvSpPr>
          <p:spPr>
            <a:xfrm>
              <a:off x="2943325" y="3097825"/>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7" name="Shape 387"/>
            <p:cNvSpPr/>
            <p:nvPr/>
          </p:nvSpPr>
          <p:spPr>
            <a:xfrm>
              <a:off x="2943325" y="3248325"/>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8" name="Shape 388"/>
            <p:cNvSpPr/>
            <p:nvPr/>
          </p:nvSpPr>
          <p:spPr>
            <a:xfrm>
              <a:off x="2943325" y="3549350"/>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9" name="Shape 389"/>
            <p:cNvSpPr/>
            <p:nvPr/>
          </p:nvSpPr>
          <p:spPr>
            <a:xfrm>
              <a:off x="2943325" y="3699875"/>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0" name="Shape 390"/>
            <p:cNvSpPr/>
            <p:nvPr/>
          </p:nvSpPr>
          <p:spPr>
            <a:xfrm>
              <a:off x="2943325" y="3850375"/>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1" name="Shape 391"/>
            <p:cNvSpPr/>
            <p:nvPr/>
          </p:nvSpPr>
          <p:spPr>
            <a:xfrm>
              <a:off x="2943325" y="4151400"/>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2" name="Shape 392"/>
            <p:cNvSpPr/>
            <p:nvPr/>
          </p:nvSpPr>
          <p:spPr>
            <a:xfrm>
              <a:off x="2943325" y="4301900"/>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3" name="Shape 393"/>
            <p:cNvSpPr/>
            <p:nvPr/>
          </p:nvSpPr>
          <p:spPr>
            <a:xfrm>
              <a:off x="2943325" y="4753450"/>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4" name="Shape 394"/>
            <p:cNvSpPr/>
            <p:nvPr/>
          </p:nvSpPr>
          <p:spPr>
            <a:xfrm>
              <a:off x="2943325" y="5054450"/>
              <a:ext cx="121425" cy="121425"/>
            </a:xfrm>
            <a:custGeom>
              <a:avLst/>
              <a:gdLst/>
              <a:ahLst/>
              <a:cxnLst/>
              <a:rect l="0" t="0" r="0" b="0"/>
              <a:pathLst>
                <a:path w="4857" h="4857"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5" name="Shape 395"/>
            <p:cNvSpPr/>
            <p:nvPr/>
          </p:nvSpPr>
          <p:spPr>
            <a:xfrm>
              <a:off x="2943325" y="5204975"/>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6" name="Shape 396"/>
            <p:cNvSpPr/>
            <p:nvPr/>
          </p:nvSpPr>
          <p:spPr>
            <a:xfrm>
              <a:off x="3093850" y="238125"/>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7" name="Shape 397"/>
            <p:cNvSpPr/>
            <p:nvPr/>
          </p:nvSpPr>
          <p:spPr>
            <a:xfrm>
              <a:off x="3093850" y="689650"/>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8" name="Shape 398"/>
            <p:cNvSpPr/>
            <p:nvPr/>
          </p:nvSpPr>
          <p:spPr>
            <a:xfrm>
              <a:off x="3093850" y="1141175"/>
              <a:ext cx="121400" cy="121400"/>
            </a:xfrm>
            <a:custGeom>
              <a:avLst/>
              <a:gdLst/>
              <a:ahLst/>
              <a:cxnLst/>
              <a:rect l="0" t="0" r="0" b="0"/>
              <a:pathLst>
                <a:path w="4856" h="4856" extrusionOk="0">
                  <a:moveTo>
                    <a:pt x="0" y="1"/>
                  </a:moveTo>
                  <a:lnTo>
                    <a:pt x="0"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9" name="Shape 399"/>
            <p:cNvSpPr/>
            <p:nvPr/>
          </p:nvSpPr>
          <p:spPr>
            <a:xfrm>
              <a:off x="3093850" y="1743225"/>
              <a:ext cx="121400" cy="121400"/>
            </a:xfrm>
            <a:custGeom>
              <a:avLst/>
              <a:gdLst/>
              <a:ahLst/>
              <a:cxnLst/>
              <a:rect l="0" t="0" r="0" b="0"/>
              <a:pathLst>
                <a:path w="4856" h="4856" extrusionOk="0">
                  <a:moveTo>
                    <a:pt x="0" y="0"/>
                  </a:moveTo>
                  <a:lnTo>
                    <a:pt x="0" y="4856"/>
                  </a:lnTo>
                  <a:lnTo>
                    <a:pt x="4856" y="4856"/>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0" name="Shape 400"/>
            <p:cNvSpPr/>
            <p:nvPr/>
          </p:nvSpPr>
          <p:spPr>
            <a:xfrm>
              <a:off x="3093850" y="2345275"/>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1" name="Shape 401"/>
            <p:cNvSpPr/>
            <p:nvPr/>
          </p:nvSpPr>
          <p:spPr>
            <a:xfrm>
              <a:off x="3093850" y="3097825"/>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2" name="Shape 402"/>
            <p:cNvSpPr/>
            <p:nvPr/>
          </p:nvSpPr>
          <p:spPr>
            <a:xfrm>
              <a:off x="3093850" y="4301900"/>
              <a:ext cx="121400" cy="121400"/>
            </a:xfrm>
            <a:custGeom>
              <a:avLst/>
              <a:gdLst/>
              <a:ahLst/>
              <a:cxnLst/>
              <a:rect l="0" t="0" r="0" b="0"/>
              <a:pathLst>
                <a:path w="4856" h="4856" extrusionOk="0">
                  <a:moveTo>
                    <a:pt x="0" y="1"/>
                  </a:moveTo>
                  <a:lnTo>
                    <a:pt x="0"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3" name="Shape 403"/>
            <p:cNvSpPr/>
            <p:nvPr/>
          </p:nvSpPr>
          <p:spPr>
            <a:xfrm>
              <a:off x="3093850" y="4452425"/>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4" name="Shape 404"/>
            <p:cNvSpPr/>
            <p:nvPr/>
          </p:nvSpPr>
          <p:spPr>
            <a:xfrm>
              <a:off x="3093850" y="5355475"/>
              <a:ext cx="121400" cy="121400"/>
            </a:xfrm>
            <a:custGeom>
              <a:avLst/>
              <a:gdLst/>
              <a:ahLst/>
              <a:cxnLst/>
              <a:rect l="0" t="0" r="0" b="0"/>
              <a:pathLst>
                <a:path w="4856" h="4856" extrusionOk="0">
                  <a:moveTo>
                    <a:pt x="0" y="1"/>
                  </a:moveTo>
                  <a:lnTo>
                    <a:pt x="0"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5" name="Shape 405"/>
            <p:cNvSpPr/>
            <p:nvPr/>
          </p:nvSpPr>
          <p:spPr>
            <a:xfrm>
              <a:off x="3244350" y="388625"/>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6" name="Shape 406"/>
            <p:cNvSpPr/>
            <p:nvPr/>
          </p:nvSpPr>
          <p:spPr>
            <a:xfrm>
              <a:off x="3244350" y="1291700"/>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7" name="Shape 407"/>
            <p:cNvSpPr/>
            <p:nvPr/>
          </p:nvSpPr>
          <p:spPr>
            <a:xfrm>
              <a:off x="3244350" y="2044250"/>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8" name="Shape 408"/>
            <p:cNvSpPr/>
            <p:nvPr/>
          </p:nvSpPr>
          <p:spPr>
            <a:xfrm>
              <a:off x="3244350" y="2796800"/>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9" name="Shape 409"/>
            <p:cNvSpPr/>
            <p:nvPr/>
          </p:nvSpPr>
          <p:spPr>
            <a:xfrm>
              <a:off x="3244350" y="3699875"/>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0" name="Shape 410"/>
            <p:cNvSpPr/>
            <p:nvPr/>
          </p:nvSpPr>
          <p:spPr>
            <a:xfrm>
              <a:off x="3244350" y="4452425"/>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1" name="Shape 411"/>
            <p:cNvSpPr/>
            <p:nvPr/>
          </p:nvSpPr>
          <p:spPr>
            <a:xfrm>
              <a:off x="3244350" y="4602925"/>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2" name="Shape 412"/>
            <p:cNvSpPr/>
            <p:nvPr/>
          </p:nvSpPr>
          <p:spPr>
            <a:xfrm>
              <a:off x="3244350" y="5204975"/>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3" name="Shape 413"/>
            <p:cNvSpPr/>
            <p:nvPr/>
          </p:nvSpPr>
          <p:spPr>
            <a:xfrm>
              <a:off x="3394875" y="23812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4" name="Shape 414"/>
            <p:cNvSpPr/>
            <p:nvPr/>
          </p:nvSpPr>
          <p:spPr>
            <a:xfrm>
              <a:off x="3394875" y="1291700"/>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5" name="Shape 415"/>
            <p:cNvSpPr/>
            <p:nvPr/>
          </p:nvSpPr>
          <p:spPr>
            <a:xfrm>
              <a:off x="3394875" y="324832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6" name="Shape 416"/>
            <p:cNvSpPr/>
            <p:nvPr/>
          </p:nvSpPr>
          <p:spPr>
            <a:xfrm>
              <a:off x="3394875" y="3850375"/>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7" name="Shape 417"/>
            <p:cNvSpPr/>
            <p:nvPr/>
          </p:nvSpPr>
          <p:spPr>
            <a:xfrm>
              <a:off x="3394875" y="445242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8" name="Shape 418"/>
            <p:cNvSpPr/>
            <p:nvPr/>
          </p:nvSpPr>
          <p:spPr>
            <a:xfrm>
              <a:off x="3394875" y="5204975"/>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9" name="Shape 419"/>
            <p:cNvSpPr/>
            <p:nvPr/>
          </p:nvSpPr>
          <p:spPr>
            <a:xfrm>
              <a:off x="3545375" y="689650"/>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0" name="Shape 420"/>
            <p:cNvSpPr/>
            <p:nvPr/>
          </p:nvSpPr>
          <p:spPr>
            <a:xfrm>
              <a:off x="3545375" y="1592700"/>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1" name="Shape 421"/>
            <p:cNvSpPr/>
            <p:nvPr/>
          </p:nvSpPr>
          <p:spPr>
            <a:xfrm>
              <a:off x="3545375" y="2646275"/>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422" name="Shape 422"/>
          <p:cNvGrpSpPr/>
          <p:nvPr/>
        </p:nvGrpSpPr>
        <p:grpSpPr>
          <a:xfrm rot="10800000">
            <a:off x="6367294" y="38264"/>
            <a:ext cx="2309820" cy="6781736"/>
            <a:chOff x="1287725" y="238125"/>
            <a:chExt cx="2379050" cy="5238750"/>
          </a:xfrm>
        </p:grpSpPr>
        <p:sp>
          <p:nvSpPr>
            <p:cNvPr id="423" name="Shape 423"/>
            <p:cNvSpPr/>
            <p:nvPr/>
          </p:nvSpPr>
          <p:spPr>
            <a:xfrm>
              <a:off x="1287725" y="388625"/>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4" name="Shape 424"/>
            <p:cNvSpPr/>
            <p:nvPr/>
          </p:nvSpPr>
          <p:spPr>
            <a:xfrm>
              <a:off x="1287725" y="689650"/>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5" name="Shape 425"/>
            <p:cNvSpPr/>
            <p:nvPr/>
          </p:nvSpPr>
          <p:spPr>
            <a:xfrm>
              <a:off x="1287725" y="840150"/>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6" name="Shape 426"/>
            <p:cNvSpPr/>
            <p:nvPr/>
          </p:nvSpPr>
          <p:spPr>
            <a:xfrm>
              <a:off x="1287725" y="1291700"/>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7" name="Shape 427"/>
            <p:cNvSpPr/>
            <p:nvPr/>
          </p:nvSpPr>
          <p:spPr>
            <a:xfrm>
              <a:off x="1287725" y="1743225"/>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8" name="Shape 428"/>
            <p:cNvSpPr/>
            <p:nvPr/>
          </p:nvSpPr>
          <p:spPr>
            <a:xfrm>
              <a:off x="1287725" y="189372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9" name="Shape 429"/>
            <p:cNvSpPr/>
            <p:nvPr/>
          </p:nvSpPr>
          <p:spPr>
            <a:xfrm>
              <a:off x="1287725" y="2044250"/>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0" name="Shape 430"/>
            <p:cNvSpPr/>
            <p:nvPr/>
          </p:nvSpPr>
          <p:spPr>
            <a:xfrm>
              <a:off x="1287725" y="249577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1" name="Shape 431"/>
            <p:cNvSpPr/>
            <p:nvPr/>
          </p:nvSpPr>
          <p:spPr>
            <a:xfrm>
              <a:off x="1287725" y="2947300"/>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2" name="Shape 432"/>
            <p:cNvSpPr/>
            <p:nvPr/>
          </p:nvSpPr>
          <p:spPr>
            <a:xfrm>
              <a:off x="1287725" y="369987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3" name="Shape 433"/>
            <p:cNvSpPr/>
            <p:nvPr/>
          </p:nvSpPr>
          <p:spPr>
            <a:xfrm>
              <a:off x="1287725" y="3850375"/>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4" name="Shape 434"/>
            <p:cNvSpPr/>
            <p:nvPr/>
          </p:nvSpPr>
          <p:spPr>
            <a:xfrm>
              <a:off x="1287725" y="445242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5" name="Shape 435"/>
            <p:cNvSpPr/>
            <p:nvPr/>
          </p:nvSpPr>
          <p:spPr>
            <a:xfrm>
              <a:off x="1287725" y="4753450"/>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6" name="Shape 436"/>
            <p:cNvSpPr/>
            <p:nvPr/>
          </p:nvSpPr>
          <p:spPr>
            <a:xfrm>
              <a:off x="1287725" y="5054450"/>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7" name="Shape 437"/>
            <p:cNvSpPr/>
            <p:nvPr/>
          </p:nvSpPr>
          <p:spPr>
            <a:xfrm>
              <a:off x="1287725" y="5204975"/>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8" name="Shape 438"/>
            <p:cNvSpPr/>
            <p:nvPr/>
          </p:nvSpPr>
          <p:spPr>
            <a:xfrm>
              <a:off x="1438225" y="388625"/>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9" name="Shape 439"/>
            <p:cNvSpPr/>
            <p:nvPr/>
          </p:nvSpPr>
          <p:spPr>
            <a:xfrm>
              <a:off x="1438225" y="234527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0" name="Shape 440"/>
            <p:cNvSpPr/>
            <p:nvPr/>
          </p:nvSpPr>
          <p:spPr>
            <a:xfrm>
              <a:off x="1438225" y="2796800"/>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1" name="Shape 441"/>
            <p:cNvSpPr/>
            <p:nvPr/>
          </p:nvSpPr>
          <p:spPr>
            <a:xfrm>
              <a:off x="1438225" y="4151400"/>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2" name="Shape 442"/>
            <p:cNvSpPr/>
            <p:nvPr/>
          </p:nvSpPr>
          <p:spPr>
            <a:xfrm>
              <a:off x="1588750" y="388625"/>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3" name="Shape 443"/>
            <p:cNvSpPr/>
            <p:nvPr/>
          </p:nvSpPr>
          <p:spPr>
            <a:xfrm>
              <a:off x="1588750" y="539125"/>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4" name="Shape 444"/>
            <p:cNvSpPr/>
            <p:nvPr/>
          </p:nvSpPr>
          <p:spPr>
            <a:xfrm>
              <a:off x="1588750" y="689650"/>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5" name="Shape 445"/>
            <p:cNvSpPr/>
            <p:nvPr/>
          </p:nvSpPr>
          <p:spPr>
            <a:xfrm>
              <a:off x="1588750" y="114117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6" name="Shape 446"/>
            <p:cNvSpPr/>
            <p:nvPr/>
          </p:nvSpPr>
          <p:spPr>
            <a:xfrm>
              <a:off x="1588750" y="189372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7" name="Shape 447"/>
            <p:cNvSpPr/>
            <p:nvPr/>
          </p:nvSpPr>
          <p:spPr>
            <a:xfrm>
              <a:off x="1588750" y="2044250"/>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8" name="Shape 448"/>
            <p:cNvSpPr/>
            <p:nvPr/>
          </p:nvSpPr>
          <p:spPr>
            <a:xfrm>
              <a:off x="1588750" y="234527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9" name="Shape 449"/>
            <p:cNvSpPr/>
            <p:nvPr/>
          </p:nvSpPr>
          <p:spPr>
            <a:xfrm>
              <a:off x="1588750" y="309782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0" name="Shape 450"/>
            <p:cNvSpPr/>
            <p:nvPr/>
          </p:nvSpPr>
          <p:spPr>
            <a:xfrm>
              <a:off x="1588750" y="3549350"/>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1" name="Shape 451"/>
            <p:cNvSpPr/>
            <p:nvPr/>
          </p:nvSpPr>
          <p:spPr>
            <a:xfrm>
              <a:off x="1588750" y="535547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2" name="Shape 452"/>
            <p:cNvSpPr/>
            <p:nvPr/>
          </p:nvSpPr>
          <p:spPr>
            <a:xfrm>
              <a:off x="1739250" y="388625"/>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3" name="Shape 453"/>
            <p:cNvSpPr/>
            <p:nvPr/>
          </p:nvSpPr>
          <p:spPr>
            <a:xfrm>
              <a:off x="1739250" y="689650"/>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4" name="Shape 454"/>
            <p:cNvSpPr/>
            <p:nvPr/>
          </p:nvSpPr>
          <p:spPr>
            <a:xfrm>
              <a:off x="1739250" y="99067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5" name="Shape 455"/>
            <p:cNvSpPr/>
            <p:nvPr/>
          </p:nvSpPr>
          <p:spPr>
            <a:xfrm>
              <a:off x="1739250" y="1592700"/>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6" name="Shape 456"/>
            <p:cNvSpPr/>
            <p:nvPr/>
          </p:nvSpPr>
          <p:spPr>
            <a:xfrm>
              <a:off x="1739250" y="1743225"/>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7" name="Shape 457"/>
            <p:cNvSpPr/>
            <p:nvPr/>
          </p:nvSpPr>
          <p:spPr>
            <a:xfrm>
              <a:off x="1739250" y="2044250"/>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8" name="Shape 458"/>
            <p:cNvSpPr/>
            <p:nvPr/>
          </p:nvSpPr>
          <p:spPr>
            <a:xfrm>
              <a:off x="1739250" y="2194750"/>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9" name="Shape 459"/>
            <p:cNvSpPr/>
            <p:nvPr/>
          </p:nvSpPr>
          <p:spPr>
            <a:xfrm>
              <a:off x="1739250" y="234527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0" name="Shape 460"/>
            <p:cNvSpPr/>
            <p:nvPr/>
          </p:nvSpPr>
          <p:spPr>
            <a:xfrm>
              <a:off x="1739250" y="2947300"/>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1" name="Shape 461"/>
            <p:cNvSpPr/>
            <p:nvPr/>
          </p:nvSpPr>
          <p:spPr>
            <a:xfrm>
              <a:off x="1739250" y="309782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2" name="Shape 462"/>
            <p:cNvSpPr/>
            <p:nvPr/>
          </p:nvSpPr>
          <p:spPr>
            <a:xfrm>
              <a:off x="1739250" y="324832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3" name="Shape 463"/>
            <p:cNvSpPr/>
            <p:nvPr/>
          </p:nvSpPr>
          <p:spPr>
            <a:xfrm>
              <a:off x="1739250" y="3850375"/>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4" name="Shape 464"/>
            <p:cNvSpPr/>
            <p:nvPr/>
          </p:nvSpPr>
          <p:spPr>
            <a:xfrm>
              <a:off x="1739250" y="4000875"/>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5" name="Shape 465"/>
            <p:cNvSpPr/>
            <p:nvPr/>
          </p:nvSpPr>
          <p:spPr>
            <a:xfrm>
              <a:off x="1739250" y="445242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6" name="Shape 466"/>
            <p:cNvSpPr/>
            <p:nvPr/>
          </p:nvSpPr>
          <p:spPr>
            <a:xfrm>
              <a:off x="1739250" y="460292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7" name="Shape 467"/>
            <p:cNvSpPr/>
            <p:nvPr/>
          </p:nvSpPr>
          <p:spPr>
            <a:xfrm>
              <a:off x="1739250" y="4753450"/>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8" name="Shape 468"/>
            <p:cNvSpPr/>
            <p:nvPr/>
          </p:nvSpPr>
          <p:spPr>
            <a:xfrm>
              <a:off x="1739250" y="5054450"/>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9" name="Shape 469"/>
            <p:cNvSpPr/>
            <p:nvPr/>
          </p:nvSpPr>
          <p:spPr>
            <a:xfrm>
              <a:off x="1889750" y="539125"/>
              <a:ext cx="121425" cy="121425"/>
            </a:xfrm>
            <a:custGeom>
              <a:avLst/>
              <a:gdLst/>
              <a:ahLst/>
              <a:cxnLst/>
              <a:rect l="0" t="0" r="0" b="0"/>
              <a:pathLst>
                <a:path w="4857" h="4857"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0" name="Shape 470"/>
            <p:cNvSpPr/>
            <p:nvPr/>
          </p:nvSpPr>
          <p:spPr>
            <a:xfrm>
              <a:off x="1889750" y="689650"/>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1" name="Shape 471"/>
            <p:cNvSpPr/>
            <p:nvPr/>
          </p:nvSpPr>
          <p:spPr>
            <a:xfrm>
              <a:off x="1889750" y="990675"/>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2" name="Shape 472"/>
            <p:cNvSpPr/>
            <p:nvPr/>
          </p:nvSpPr>
          <p:spPr>
            <a:xfrm>
              <a:off x="1889750" y="1141175"/>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3" name="Shape 473"/>
            <p:cNvSpPr/>
            <p:nvPr/>
          </p:nvSpPr>
          <p:spPr>
            <a:xfrm>
              <a:off x="1889750" y="1291700"/>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4" name="Shape 474"/>
            <p:cNvSpPr/>
            <p:nvPr/>
          </p:nvSpPr>
          <p:spPr>
            <a:xfrm>
              <a:off x="1889750" y="1592700"/>
              <a:ext cx="121425" cy="121425"/>
            </a:xfrm>
            <a:custGeom>
              <a:avLst/>
              <a:gdLst/>
              <a:ahLst/>
              <a:cxnLst/>
              <a:rect l="0" t="0" r="0" b="0"/>
              <a:pathLst>
                <a:path w="4857" h="4857"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5" name="Shape 475"/>
            <p:cNvSpPr/>
            <p:nvPr/>
          </p:nvSpPr>
          <p:spPr>
            <a:xfrm>
              <a:off x="1889750" y="3248325"/>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6" name="Shape 476"/>
            <p:cNvSpPr/>
            <p:nvPr/>
          </p:nvSpPr>
          <p:spPr>
            <a:xfrm>
              <a:off x="1889750" y="3549350"/>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7" name="Shape 477"/>
            <p:cNvSpPr/>
            <p:nvPr/>
          </p:nvSpPr>
          <p:spPr>
            <a:xfrm>
              <a:off x="1889750" y="3699875"/>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8" name="Shape 478"/>
            <p:cNvSpPr/>
            <p:nvPr/>
          </p:nvSpPr>
          <p:spPr>
            <a:xfrm>
              <a:off x="1889750" y="5054450"/>
              <a:ext cx="121425" cy="121425"/>
            </a:xfrm>
            <a:custGeom>
              <a:avLst/>
              <a:gdLst/>
              <a:ahLst/>
              <a:cxnLst/>
              <a:rect l="0" t="0" r="0" b="0"/>
              <a:pathLst>
                <a:path w="4857" h="4857"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9" name="Shape 479"/>
            <p:cNvSpPr/>
            <p:nvPr/>
          </p:nvSpPr>
          <p:spPr>
            <a:xfrm>
              <a:off x="1889750" y="5355475"/>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0" name="Shape 480"/>
            <p:cNvSpPr/>
            <p:nvPr/>
          </p:nvSpPr>
          <p:spPr>
            <a:xfrm>
              <a:off x="2040275" y="238125"/>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1" name="Shape 481"/>
            <p:cNvSpPr/>
            <p:nvPr/>
          </p:nvSpPr>
          <p:spPr>
            <a:xfrm>
              <a:off x="2040275" y="539125"/>
              <a:ext cx="121400" cy="121425"/>
            </a:xfrm>
            <a:custGeom>
              <a:avLst/>
              <a:gdLst/>
              <a:ahLst/>
              <a:cxnLst/>
              <a:rect l="0" t="0" r="0" b="0"/>
              <a:pathLst>
                <a:path w="4856" h="4857" extrusionOk="0">
                  <a:moveTo>
                    <a:pt x="0" y="1"/>
                  </a:moveTo>
                  <a:lnTo>
                    <a:pt x="0"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2" name="Shape 482"/>
            <p:cNvSpPr/>
            <p:nvPr/>
          </p:nvSpPr>
          <p:spPr>
            <a:xfrm>
              <a:off x="2040275" y="840150"/>
              <a:ext cx="121400" cy="121400"/>
            </a:xfrm>
            <a:custGeom>
              <a:avLst/>
              <a:gdLst/>
              <a:ahLst/>
              <a:cxnLst/>
              <a:rect l="0" t="0" r="0" b="0"/>
              <a:pathLst>
                <a:path w="4856" h="4856" extrusionOk="0">
                  <a:moveTo>
                    <a:pt x="0" y="1"/>
                  </a:moveTo>
                  <a:lnTo>
                    <a:pt x="0"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3" name="Shape 483"/>
            <p:cNvSpPr/>
            <p:nvPr/>
          </p:nvSpPr>
          <p:spPr>
            <a:xfrm>
              <a:off x="2040275" y="990675"/>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4" name="Shape 484"/>
            <p:cNvSpPr/>
            <p:nvPr/>
          </p:nvSpPr>
          <p:spPr>
            <a:xfrm>
              <a:off x="2040275" y="1592700"/>
              <a:ext cx="121400" cy="121425"/>
            </a:xfrm>
            <a:custGeom>
              <a:avLst/>
              <a:gdLst/>
              <a:ahLst/>
              <a:cxnLst/>
              <a:rect l="0" t="0" r="0" b="0"/>
              <a:pathLst>
                <a:path w="4856" h="4857" extrusionOk="0">
                  <a:moveTo>
                    <a:pt x="0" y="1"/>
                  </a:moveTo>
                  <a:lnTo>
                    <a:pt x="0"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5" name="Shape 485"/>
            <p:cNvSpPr/>
            <p:nvPr/>
          </p:nvSpPr>
          <p:spPr>
            <a:xfrm>
              <a:off x="2040275" y="2194750"/>
              <a:ext cx="121400" cy="121400"/>
            </a:xfrm>
            <a:custGeom>
              <a:avLst/>
              <a:gdLst/>
              <a:ahLst/>
              <a:cxnLst/>
              <a:rect l="0" t="0" r="0" b="0"/>
              <a:pathLst>
                <a:path w="4856" h="4856" extrusionOk="0">
                  <a:moveTo>
                    <a:pt x="0" y="1"/>
                  </a:moveTo>
                  <a:lnTo>
                    <a:pt x="0"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6" name="Shape 486"/>
            <p:cNvSpPr/>
            <p:nvPr/>
          </p:nvSpPr>
          <p:spPr>
            <a:xfrm>
              <a:off x="2040275" y="2345275"/>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7" name="Shape 487"/>
            <p:cNvSpPr/>
            <p:nvPr/>
          </p:nvSpPr>
          <p:spPr>
            <a:xfrm>
              <a:off x="2040275" y="2495775"/>
              <a:ext cx="121400" cy="121400"/>
            </a:xfrm>
            <a:custGeom>
              <a:avLst/>
              <a:gdLst/>
              <a:ahLst/>
              <a:cxnLst/>
              <a:rect l="0" t="0" r="0" b="0"/>
              <a:pathLst>
                <a:path w="4856" h="4856" extrusionOk="0">
                  <a:moveTo>
                    <a:pt x="0" y="1"/>
                  </a:moveTo>
                  <a:lnTo>
                    <a:pt x="0"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8" name="Shape 488"/>
            <p:cNvSpPr/>
            <p:nvPr/>
          </p:nvSpPr>
          <p:spPr>
            <a:xfrm>
              <a:off x="2040275" y="3398850"/>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9" name="Shape 489"/>
            <p:cNvSpPr/>
            <p:nvPr/>
          </p:nvSpPr>
          <p:spPr>
            <a:xfrm>
              <a:off x="2040275" y="4151400"/>
              <a:ext cx="121400" cy="121400"/>
            </a:xfrm>
            <a:custGeom>
              <a:avLst/>
              <a:gdLst/>
              <a:ahLst/>
              <a:cxnLst/>
              <a:rect l="0" t="0" r="0" b="0"/>
              <a:pathLst>
                <a:path w="4856" h="4856" extrusionOk="0">
                  <a:moveTo>
                    <a:pt x="0" y="0"/>
                  </a:moveTo>
                  <a:lnTo>
                    <a:pt x="0" y="4856"/>
                  </a:lnTo>
                  <a:lnTo>
                    <a:pt x="4856" y="4856"/>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0" name="Shape 490"/>
            <p:cNvSpPr/>
            <p:nvPr/>
          </p:nvSpPr>
          <p:spPr>
            <a:xfrm>
              <a:off x="2040275" y="4602925"/>
              <a:ext cx="121400" cy="121400"/>
            </a:xfrm>
            <a:custGeom>
              <a:avLst/>
              <a:gdLst/>
              <a:ahLst/>
              <a:cxnLst/>
              <a:rect l="0" t="0" r="0" b="0"/>
              <a:pathLst>
                <a:path w="4856" h="4856" extrusionOk="0">
                  <a:moveTo>
                    <a:pt x="0" y="1"/>
                  </a:moveTo>
                  <a:lnTo>
                    <a:pt x="0"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1" name="Shape 491"/>
            <p:cNvSpPr/>
            <p:nvPr/>
          </p:nvSpPr>
          <p:spPr>
            <a:xfrm>
              <a:off x="2040275" y="4753450"/>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2" name="Shape 492"/>
            <p:cNvSpPr/>
            <p:nvPr/>
          </p:nvSpPr>
          <p:spPr>
            <a:xfrm>
              <a:off x="2040275" y="5355475"/>
              <a:ext cx="121400" cy="121400"/>
            </a:xfrm>
            <a:custGeom>
              <a:avLst/>
              <a:gdLst/>
              <a:ahLst/>
              <a:cxnLst/>
              <a:rect l="0" t="0" r="0" b="0"/>
              <a:pathLst>
                <a:path w="4856" h="4856" extrusionOk="0">
                  <a:moveTo>
                    <a:pt x="0" y="1"/>
                  </a:moveTo>
                  <a:lnTo>
                    <a:pt x="0"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3" name="Shape 493"/>
            <p:cNvSpPr/>
            <p:nvPr/>
          </p:nvSpPr>
          <p:spPr>
            <a:xfrm>
              <a:off x="2190775" y="388625"/>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4" name="Shape 494"/>
            <p:cNvSpPr/>
            <p:nvPr/>
          </p:nvSpPr>
          <p:spPr>
            <a:xfrm>
              <a:off x="2190775" y="539125"/>
              <a:ext cx="121425" cy="121425"/>
            </a:xfrm>
            <a:custGeom>
              <a:avLst/>
              <a:gdLst/>
              <a:ahLst/>
              <a:cxnLst/>
              <a:rect l="0" t="0" r="0" b="0"/>
              <a:pathLst>
                <a:path w="4857" h="4857"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5" name="Shape 495"/>
            <p:cNvSpPr/>
            <p:nvPr/>
          </p:nvSpPr>
          <p:spPr>
            <a:xfrm>
              <a:off x="2190775" y="990675"/>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6" name="Shape 496"/>
            <p:cNvSpPr/>
            <p:nvPr/>
          </p:nvSpPr>
          <p:spPr>
            <a:xfrm>
              <a:off x="2190775" y="1442200"/>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7" name="Shape 497"/>
            <p:cNvSpPr/>
            <p:nvPr/>
          </p:nvSpPr>
          <p:spPr>
            <a:xfrm>
              <a:off x="2190775" y="2646275"/>
              <a:ext cx="121425" cy="121425"/>
            </a:xfrm>
            <a:custGeom>
              <a:avLst/>
              <a:gdLst/>
              <a:ahLst/>
              <a:cxnLst/>
              <a:rect l="0" t="0" r="0" b="0"/>
              <a:pathLst>
                <a:path w="4857" h="4857"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8" name="Shape 498"/>
            <p:cNvSpPr/>
            <p:nvPr/>
          </p:nvSpPr>
          <p:spPr>
            <a:xfrm>
              <a:off x="2190775" y="2947300"/>
              <a:ext cx="121425" cy="121425"/>
            </a:xfrm>
            <a:custGeom>
              <a:avLst/>
              <a:gdLst/>
              <a:ahLst/>
              <a:cxnLst/>
              <a:rect l="0" t="0" r="0" b="0"/>
              <a:pathLst>
                <a:path w="4857" h="4857"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9" name="Shape 499"/>
            <p:cNvSpPr/>
            <p:nvPr/>
          </p:nvSpPr>
          <p:spPr>
            <a:xfrm>
              <a:off x="2190775" y="3850375"/>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0" name="Shape 500"/>
            <p:cNvSpPr/>
            <p:nvPr/>
          </p:nvSpPr>
          <p:spPr>
            <a:xfrm>
              <a:off x="2190775" y="4301900"/>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1" name="Shape 501"/>
            <p:cNvSpPr/>
            <p:nvPr/>
          </p:nvSpPr>
          <p:spPr>
            <a:xfrm>
              <a:off x="2190775" y="4903950"/>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2" name="Shape 502"/>
            <p:cNvSpPr/>
            <p:nvPr/>
          </p:nvSpPr>
          <p:spPr>
            <a:xfrm>
              <a:off x="2341300" y="23812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3" name="Shape 503"/>
            <p:cNvSpPr/>
            <p:nvPr/>
          </p:nvSpPr>
          <p:spPr>
            <a:xfrm>
              <a:off x="2341300" y="388625"/>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4" name="Shape 504"/>
            <p:cNvSpPr/>
            <p:nvPr/>
          </p:nvSpPr>
          <p:spPr>
            <a:xfrm>
              <a:off x="2341300" y="840150"/>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5" name="Shape 505"/>
            <p:cNvSpPr/>
            <p:nvPr/>
          </p:nvSpPr>
          <p:spPr>
            <a:xfrm>
              <a:off x="2341300" y="114117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6" name="Shape 506"/>
            <p:cNvSpPr/>
            <p:nvPr/>
          </p:nvSpPr>
          <p:spPr>
            <a:xfrm>
              <a:off x="2341300" y="189372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7" name="Shape 507"/>
            <p:cNvSpPr/>
            <p:nvPr/>
          </p:nvSpPr>
          <p:spPr>
            <a:xfrm>
              <a:off x="2341300" y="2044250"/>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8" name="Shape 508"/>
            <p:cNvSpPr/>
            <p:nvPr/>
          </p:nvSpPr>
          <p:spPr>
            <a:xfrm>
              <a:off x="2341300" y="369987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9" name="Shape 509"/>
            <p:cNvSpPr/>
            <p:nvPr/>
          </p:nvSpPr>
          <p:spPr>
            <a:xfrm>
              <a:off x="2341300" y="4000875"/>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0" name="Shape 510"/>
            <p:cNvSpPr/>
            <p:nvPr/>
          </p:nvSpPr>
          <p:spPr>
            <a:xfrm>
              <a:off x="2491800" y="23812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1" name="Shape 511"/>
            <p:cNvSpPr/>
            <p:nvPr/>
          </p:nvSpPr>
          <p:spPr>
            <a:xfrm>
              <a:off x="2491800" y="1291700"/>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2" name="Shape 512"/>
            <p:cNvSpPr/>
            <p:nvPr/>
          </p:nvSpPr>
          <p:spPr>
            <a:xfrm>
              <a:off x="2491800" y="2194750"/>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3" name="Shape 513"/>
            <p:cNvSpPr/>
            <p:nvPr/>
          </p:nvSpPr>
          <p:spPr>
            <a:xfrm>
              <a:off x="2491800" y="369987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4" name="Shape 514"/>
            <p:cNvSpPr/>
            <p:nvPr/>
          </p:nvSpPr>
          <p:spPr>
            <a:xfrm>
              <a:off x="2491800" y="4903950"/>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5" name="Shape 515"/>
            <p:cNvSpPr/>
            <p:nvPr/>
          </p:nvSpPr>
          <p:spPr>
            <a:xfrm>
              <a:off x="2642325" y="23812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6" name="Shape 516"/>
            <p:cNvSpPr/>
            <p:nvPr/>
          </p:nvSpPr>
          <p:spPr>
            <a:xfrm>
              <a:off x="2642325" y="689650"/>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7" name="Shape 517"/>
            <p:cNvSpPr/>
            <p:nvPr/>
          </p:nvSpPr>
          <p:spPr>
            <a:xfrm>
              <a:off x="2642325" y="234527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8" name="Shape 518"/>
            <p:cNvSpPr/>
            <p:nvPr/>
          </p:nvSpPr>
          <p:spPr>
            <a:xfrm>
              <a:off x="2642325" y="324832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9" name="Shape 519"/>
            <p:cNvSpPr/>
            <p:nvPr/>
          </p:nvSpPr>
          <p:spPr>
            <a:xfrm>
              <a:off x="2642325" y="369987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0" name="Shape 520"/>
            <p:cNvSpPr/>
            <p:nvPr/>
          </p:nvSpPr>
          <p:spPr>
            <a:xfrm>
              <a:off x="2792825" y="4301900"/>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1" name="Shape 521"/>
            <p:cNvSpPr/>
            <p:nvPr/>
          </p:nvSpPr>
          <p:spPr>
            <a:xfrm>
              <a:off x="2943325" y="1442200"/>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2" name="Shape 522"/>
            <p:cNvSpPr/>
            <p:nvPr/>
          </p:nvSpPr>
          <p:spPr>
            <a:xfrm>
              <a:off x="2943325" y="2646275"/>
              <a:ext cx="121425" cy="121425"/>
            </a:xfrm>
            <a:custGeom>
              <a:avLst/>
              <a:gdLst/>
              <a:ahLst/>
              <a:cxnLst/>
              <a:rect l="0" t="0" r="0" b="0"/>
              <a:pathLst>
                <a:path w="4857" h="4857"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3" name="Shape 523"/>
            <p:cNvSpPr/>
            <p:nvPr/>
          </p:nvSpPr>
          <p:spPr>
            <a:xfrm>
              <a:off x="3093850" y="5054450"/>
              <a:ext cx="121400" cy="121425"/>
            </a:xfrm>
            <a:custGeom>
              <a:avLst/>
              <a:gdLst/>
              <a:ahLst/>
              <a:cxnLst/>
              <a:rect l="0" t="0" r="0" b="0"/>
              <a:pathLst>
                <a:path w="4856" h="4857" extrusionOk="0">
                  <a:moveTo>
                    <a:pt x="0" y="1"/>
                  </a:moveTo>
                  <a:lnTo>
                    <a:pt x="0"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4" name="Shape 524"/>
            <p:cNvSpPr/>
            <p:nvPr/>
          </p:nvSpPr>
          <p:spPr>
            <a:xfrm>
              <a:off x="3394875" y="249577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5" name="Shape 525"/>
            <p:cNvSpPr/>
            <p:nvPr/>
          </p:nvSpPr>
          <p:spPr>
            <a:xfrm>
              <a:off x="3545375" y="4903950"/>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Tree>
    <p:extLst>
      <p:ext uri="{BB962C8B-B14F-4D97-AF65-F5344CB8AC3E}">
        <p14:creationId xmlns:p14="http://schemas.microsoft.com/office/powerpoint/2010/main" val="1189182741"/>
      </p:ext>
    </p:extLst>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matchingName="Subtitle">
  <p:cSld name="Subtitle">
    <p:spTree>
      <p:nvGrpSpPr>
        <p:cNvPr id="1" name="Shape 526"/>
        <p:cNvGrpSpPr/>
        <p:nvPr/>
      </p:nvGrpSpPr>
      <p:grpSpPr>
        <a:xfrm>
          <a:off x="0" y="0"/>
          <a:ext cx="0" cy="0"/>
          <a:chOff x="0" y="0"/>
          <a:chExt cx="0" cy="0"/>
        </a:xfrm>
      </p:grpSpPr>
      <p:sp>
        <p:nvSpPr>
          <p:cNvPr id="527" name="Shape 527"/>
          <p:cNvSpPr txBox="1">
            <a:spLocks noGrp="1"/>
          </p:cNvSpPr>
          <p:nvPr>
            <p:ph type="ctrTitle"/>
          </p:nvPr>
        </p:nvSpPr>
        <p:spPr>
          <a:xfrm>
            <a:off x="685800" y="3838333"/>
            <a:ext cx="5268900" cy="1546400"/>
          </a:xfrm>
          <a:prstGeom prst="rect">
            <a:avLst/>
          </a:prstGeom>
        </p:spPr>
        <p:txBody>
          <a:bodyPr spcFirstLastPara="1" wrap="square" lIns="91425" tIns="91425" rIns="91425" bIns="91425" anchor="b" anchorCtr="0"/>
          <a:lstStyle>
            <a:lvl1pPr lvl="0" rtl="0">
              <a:spcBef>
                <a:spcPts val="0"/>
              </a:spcBef>
              <a:spcAft>
                <a:spcPts val="0"/>
              </a:spcAft>
              <a:buSzPts val="4800"/>
              <a:buNone/>
              <a:defRPr sz="4800"/>
            </a:lvl1pPr>
            <a:lvl2pPr lvl="1" rtl="0">
              <a:spcBef>
                <a:spcPts val="0"/>
              </a:spcBef>
              <a:spcAft>
                <a:spcPts val="0"/>
              </a:spcAft>
              <a:buSzPts val="4800"/>
              <a:buNone/>
              <a:defRPr sz="4800"/>
            </a:lvl2pPr>
            <a:lvl3pPr lvl="2" rtl="0">
              <a:spcBef>
                <a:spcPts val="0"/>
              </a:spcBef>
              <a:spcAft>
                <a:spcPts val="0"/>
              </a:spcAft>
              <a:buSzPts val="4800"/>
              <a:buNone/>
              <a:defRPr sz="4800"/>
            </a:lvl3pPr>
            <a:lvl4pPr lvl="3" rtl="0">
              <a:spcBef>
                <a:spcPts val="0"/>
              </a:spcBef>
              <a:spcAft>
                <a:spcPts val="0"/>
              </a:spcAft>
              <a:buSzPts val="4800"/>
              <a:buNone/>
              <a:defRPr sz="4800"/>
            </a:lvl4pPr>
            <a:lvl5pPr lvl="4" rtl="0">
              <a:spcBef>
                <a:spcPts val="0"/>
              </a:spcBef>
              <a:spcAft>
                <a:spcPts val="0"/>
              </a:spcAft>
              <a:buSzPts val="4800"/>
              <a:buNone/>
              <a:defRPr sz="4800"/>
            </a:lvl5pPr>
            <a:lvl6pPr lvl="5" rtl="0">
              <a:spcBef>
                <a:spcPts val="0"/>
              </a:spcBef>
              <a:spcAft>
                <a:spcPts val="0"/>
              </a:spcAft>
              <a:buSzPts val="4800"/>
              <a:buNone/>
              <a:defRPr sz="4800"/>
            </a:lvl6pPr>
            <a:lvl7pPr lvl="6" rtl="0">
              <a:spcBef>
                <a:spcPts val="0"/>
              </a:spcBef>
              <a:spcAft>
                <a:spcPts val="0"/>
              </a:spcAft>
              <a:buSzPts val="4800"/>
              <a:buNone/>
              <a:defRPr sz="4800"/>
            </a:lvl7pPr>
            <a:lvl8pPr lvl="7" rtl="0">
              <a:spcBef>
                <a:spcPts val="0"/>
              </a:spcBef>
              <a:spcAft>
                <a:spcPts val="0"/>
              </a:spcAft>
              <a:buSzPts val="4800"/>
              <a:buNone/>
              <a:defRPr sz="4800"/>
            </a:lvl8pPr>
            <a:lvl9pPr lvl="8" rtl="0">
              <a:spcBef>
                <a:spcPts val="0"/>
              </a:spcBef>
              <a:spcAft>
                <a:spcPts val="0"/>
              </a:spcAft>
              <a:buSzPts val="4800"/>
              <a:buNone/>
              <a:defRPr sz="4800"/>
            </a:lvl9pPr>
          </a:lstStyle>
          <a:p>
            <a:endParaRPr/>
          </a:p>
        </p:txBody>
      </p:sp>
      <p:sp>
        <p:nvSpPr>
          <p:cNvPr id="528" name="Shape 528"/>
          <p:cNvSpPr txBox="1">
            <a:spLocks noGrp="1"/>
          </p:cNvSpPr>
          <p:nvPr>
            <p:ph type="subTitle" idx="1"/>
          </p:nvPr>
        </p:nvSpPr>
        <p:spPr>
          <a:xfrm>
            <a:off x="685800" y="5310740"/>
            <a:ext cx="5268900" cy="1046400"/>
          </a:xfrm>
          <a:prstGeom prst="rect">
            <a:avLst/>
          </a:prstGeom>
        </p:spPr>
        <p:txBody>
          <a:bodyPr spcFirstLastPara="1" wrap="square" lIns="91425" tIns="91425" rIns="91425" bIns="91425" anchor="t" anchorCtr="0"/>
          <a:lstStyle>
            <a:lvl1pPr lvl="0" rtl="0">
              <a:spcBef>
                <a:spcPts val="0"/>
              </a:spcBef>
              <a:spcAft>
                <a:spcPts val="0"/>
              </a:spcAft>
              <a:buClr>
                <a:srgbClr val="80BFB7"/>
              </a:buClr>
              <a:buSzPts val="2400"/>
              <a:buNone/>
              <a:defRPr>
                <a:solidFill>
                  <a:srgbClr val="80BFB7"/>
                </a:solidFill>
              </a:defRPr>
            </a:lvl1pPr>
            <a:lvl2pPr lvl="1" rtl="0">
              <a:spcBef>
                <a:spcPts val="0"/>
              </a:spcBef>
              <a:spcAft>
                <a:spcPts val="0"/>
              </a:spcAft>
              <a:buClr>
                <a:srgbClr val="80BFB7"/>
              </a:buClr>
              <a:buSzPts val="3000"/>
              <a:buNone/>
              <a:defRPr sz="3000">
                <a:solidFill>
                  <a:srgbClr val="80BFB7"/>
                </a:solidFill>
              </a:defRPr>
            </a:lvl2pPr>
            <a:lvl3pPr lvl="2" rtl="0">
              <a:spcBef>
                <a:spcPts val="0"/>
              </a:spcBef>
              <a:spcAft>
                <a:spcPts val="0"/>
              </a:spcAft>
              <a:buClr>
                <a:srgbClr val="80BFB7"/>
              </a:buClr>
              <a:buSzPts val="3000"/>
              <a:buNone/>
              <a:defRPr sz="3000">
                <a:solidFill>
                  <a:srgbClr val="80BFB7"/>
                </a:solidFill>
              </a:defRPr>
            </a:lvl3pPr>
            <a:lvl4pPr lvl="3" rtl="0">
              <a:spcBef>
                <a:spcPts val="0"/>
              </a:spcBef>
              <a:spcAft>
                <a:spcPts val="0"/>
              </a:spcAft>
              <a:buClr>
                <a:srgbClr val="80BFB7"/>
              </a:buClr>
              <a:buSzPts val="3000"/>
              <a:buNone/>
              <a:defRPr sz="3000">
                <a:solidFill>
                  <a:srgbClr val="80BFB7"/>
                </a:solidFill>
              </a:defRPr>
            </a:lvl4pPr>
            <a:lvl5pPr lvl="4" rtl="0">
              <a:spcBef>
                <a:spcPts val="0"/>
              </a:spcBef>
              <a:spcAft>
                <a:spcPts val="0"/>
              </a:spcAft>
              <a:buClr>
                <a:srgbClr val="80BFB7"/>
              </a:buClr>
              <a:buSzPts val="3000"/>
              <a:buNone/>
              <a:defRPr sz="3000">
                <a:solidFill>
                  <a:srgbClr val="80BFB7"/>
                </a:solidFill>
              </a:defRPr>
            </a:lvl5pPr>
            <a:lvl6pPr lvl="5" rtl="0">
              <a:spcBef>
                <a:spcPts val="0"/>
              </a:spcBef>
              <a:spcAft>
                <a:spcPts val="0"/>
              </a:spcAft>
              <a:buClr>
                <a:srgbClr val="80BFB7"/>
              </a:buClr>
              <a:buSzPts val="3000"/>
              <a:buNone/>
              <a:defRPr sz="3000">
                <a:solidFill>
                  <a:srgbClr val="80BFB7"/>
                </a:solidFill>
              </a:defRPr>
            </a:lvl6pPr>
            <a:lvl7pPr lvl="6" rtl="0">
              <a:spcBef>
                <a:spcPts val="0"/>
              </a:spcBef>
              <a:spcAft>
                <a:spcPts val="0"/>
              </a:spcAft>
              <a:buClr>
                <a:srgbClr val="80BFB7"/>
              </a:buClr>
              <a:buSzPts val="3000"/>
              <a:buNone/>
              <a:defRPr sz="3000">
                <a:solidFill>
                  <a:srgbClr val="80BFB7"/>
                </a:solidFill>
              </a:defRPr>
            </a:lvl7pPr>
            <a:lvl8pPr lvl="7" rtl="0">
              <a:spcBef>
                <a:spcPts val="0"/>
              </a:spcBef>
              <a:spcAft>
                <a:spcPts val="0"/>
              </a:spcAft>
              <a:buClr>
                <a:srgbClr val="80BFB7"/>
              </a:buClr>
              <a:buSzPts val="3000"/>
              <a:buNone/>
              <a:defRPr sz="3000">
                <a:solidFill>
                  <a:srgbClr val="80BFB7"/>
                </a:solidFill>
              </a:defRPr>
            </a:lvl8pPr>
            <a:lvl9pPr lvl="8" rtl="0">
              <a:spcBef>
                <a:spcPts val="0"/>
              </a:spcBef>
              <a:spcAft>
                <a:spcPts val="0"/>
              </a:spcAft>
              <a:buClr>
                <a:srgbClr val="80BFB7"/>
              </a:buClr>
              <a:buSzPts val="3000"/>
              <a:buNone/>
              <a:defRPr sz="3000">
                <a:solidFill>
                  <a:srgbClr val="80BFB7"/>
                </a:solidFill>
              </a:defRPr>
            </a:lvl9pPr>
          </a:lstStyle>
          <a:p>
            <a:endParaRPr/>
          </a:p>
        </p:txBody>
      </p:sp>
      <p:grpSp>
        <p:nvGrpSpPr>
          <p:cNvPr id="529" name="Shape 529"/>
          <p:cNvGrpSpPr/>
          <p:nvPr/>
        </p:nvGrpSpPr>
        <p:grpSpPr>
          <a:xfrm rot="10800000">
            <a:off x="8705367" y="38264"/>
            <a:ext cx="410132" cy="6781736"/>
            <a:chOff x="836200" y="238125"/>
            <a:chExt cx="422425" cy="5238750"/>
          </a:xfrm>
        </p:grpSpPr>
        <p:sp>
          <p:nvSpPr>
            <p:cNvPr id="530" name="Shape 530"/>
            <p:cNvSpPr/>
            <p:nvPr/>
          </p:nvSpPr>
          <p:spPr>
            <a:xfrm>
              <a:off x="836200" y="23812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1" name="Shape 531"/>
            <p:cNvSpPr/>
            <p:nvPr/>
          </p:nvSpPr>
          <p:spPr>
            <a:xfrm>
              <a:off x="836200" y="388625"/>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2" name="Shape 532"/>
            <p:cNvSpPr/>
            <p:nvPr/>
          </p:nvSpPr>
          <p:spPr>
            <a:xfrm>
              <a:off x="836200" y="539125"/>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3" name="Shape 533"/>
            <p:cNvSpPr/>
            <p:nvPr/>
          </p:nvSpPr>
          <p:spPr>
            <a:xfrm>
              <a:off x="836200" y="689650"/>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4" name="Shape 534"/>
            <p:cNvSpPr/>
            <p:nvPr/>
          </p:nvSpPr>
          <p:spPr>
            <a:xfrm>
              <a:off x="836200" y="840150"/>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5" name="Shape 535"/>
            <p:cNvSpPr/>
            <p:nvPr/>
          </p:nvSpPr>
          <p:spPr>
            <a:xfrm>
              <a:off x="836200" y="99067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6" name="Shape 536"/>
            <p:cNvSpPr/>
            <p:nvPr/>
          </p:nvSpPr>
          <p:spPr>
            <a:xfrm>
              <a:off x="836200" y="114117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7" name="Shape 537"/>
            <p:cNvSpPr/>
            <p:nvPr/>
          </p:nvSpPr>
          <p:spPr>
            <a:xfrm>
              <a:off x="836200" y="1291700"/>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8" name="Shape 538"/>
            <p:cNvSpPr/>
            <p:nvPr/>
          </p:nvSpPr>
          <p:spPr>
            <a:xfrm>
              <a:off x="836200" y="1442200"/>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9" name="Shape 539"/>
            <p:cNvSpPr/>
            <p:nvPr/>
          </p:nvSpPr>
          <p:spPr>
            <a:xfrm>
              <a:off x="836200" y="1592700"/>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0" name="Shape 540"/>
            <p:cNvSpPr/>
            <p:nvPr/>
          </p:nvSpPr>
          <p:spPr>
            <a:xfrm>
              <a:off x="836200" y="1743225"/>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1" name="Shape 541"/>
            <p:cNvSpPr/>
            <p:nvPr/>
          </p:nvSpPr>
          <p:spPr>
            <a:xfrm>
              <a:off x="836200" y="189372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2" name="Shape 542"/>
            <p:cNvSpPr/>
            <p:nvPr/>
          </p:nvSpPr>
          <p:spPr>
            <a:xfrm>
              <a:off x="836200" y="2044250"/>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3" name="Shape 543"/>
            <p:cNvSpPr/>
            <p:nvPr/>
          </p:nvSpPr>
          <p:spPr>
            <a:xfrm>
              <a:off x="836200" y="2194750"/>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4" name="Shape 544"/>
            <p:cNvSpPr/>
            <p:nvPr/>
          </p:nvSpPr>
          <p:spPr>
            <a:xfrm>
              <a:off x="836200" y="234527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5" name="Shape 545"/>
            <p:cNvSpPr/>
            <p:nvPr/>
          </p:nvSpPr>
          <p:spPr>
            <a:xfrm>
              <a:off x="836200" y="249577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6" name="Shape 546"/>
            <p:cNvSpPr/>
            <p:nvPr/>
          </p:nvSpPr>
          <p:spPr>
            <a:xfrm>
              <a:off x="836200" y="2646275"/>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7" name="Shape 547"/>
            <p:cNvSpPr/>
            <p:nvPr/>
          </p:nvSpPr>
          <p:spPr>
            <a:xfrm>
              <a:off x="836200" y="2796800"/>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8" name="Shape 548"/>
            <p:cNvSpPr/>
            <p:nvPr/>
          </p:nvSpPr>
          <p:spPr>
            <a:xfrm>
              <a:off x="836200" y="2947300"/>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9" name="Shape 549"/>
            <p:cNvSpPr/>
            <p:nvPr/>
          </p:nvSpPr>
          <p:spPr>
            <a:xfrm>
              <a:off x="836200" y="309782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0" name="Shape 550"/>
            <p:cNvSpPr/>
            <p:nvPr/>
          </p:nvSpPr>
          <p:spPr>
            <a:xfrm>
              <a:off x="836200" y="324832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1" name="Shape 551"/>
            <p:cNvSpPr/>
            <p:nvPr/>
          </p:nvSpPr>
          <p:spPr>
            <a:xfrm>
              <a:off x="836200" y="3398850"/>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2" name="Shape 552"/>
            <p:cNvSpPr/>
            <p:nvPr/>
          </p:nvSpPr>
          <p:spPr>
            <a:xfrm>
              <a:off x="836200" y="3549350"/>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3" name="Shape 553"/>
            <p:cNvSpPr/>
            <p:nvPr/>
          </p:nvSpPr>
          <p:spPr>
            <a:xfrm>
              <a:off x="836200" y="369987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4" name="Shape 554"/>
            <p:cNvSpPr/>
            <p:nvPr/>
          </p:nvSpPr>
          <p:spPr>
            <a:xfrm>
              <a:off x="836200" y="3850375"/>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5" name="Shape 555"/>
            <p:cNvSpPr/>
            <p:nvPr/>
          </p:nvSpPr>
          <p:spPr>
            <a:xfrm>
              <a:off x="836200" y="4000875"/>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6" name="Shape 556"/>
            <p:cNvSpPr/>
            <p:nvPr/>
          </p:nvSpPr>
          <p:spPr>
            <a:xfrm>
              <a:off x="836200" y="4151400"/>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7" name="Shape 557"/>
            <p:cNvSpPr/>
            <p:nvPr/>
          </p:nvSpPr>
          <p:spPr>
            <a:xfrm>
              <a:off x="836200" y="4301900"/>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8" name="Shape 558"/>
            <p:cNvSpPr/>
            <p:nvPr/>
          </p:nvSpPr>
          <p:spPr>
            <a:xfrm>
              <a:off x="836200" y="445242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9" name="Shape 559"/>
            <p:cNvSpPr/>
            <p:nvPr/>
          </p:nvSpPr>
          <p:spPr>
            <a:xfrm>
              <a:off x="836200" y="460292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0" name="Shape 560"/>
            <p:cNvSpPr/>
            <p:nvPr/>
          </p:nvSpPr>
          <p:spPr>
            <a:xfrm>
              <a:off x="836200" y="4753450"/>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1" name="Shape 561"/>
            <p:cNvSpPr/>
            <p:nvPr/>
          </p:nvSpPr>
          <p:spPr>
            <a:xfrm>
              <a:off x="836200" y="4903950"/>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2" name="Shape 562"/>
            <p:cNvSpPr/>
            <p:nvPr/>
          </p:nvSpPr>
          <p:spPr>
            <a:xfrm>
              <a:off x="836200" y="5054450"/>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3" name="Shape 563"/>
            <p:cNvSpPr/>
            <p:nvPr/>
          </p:nvSpPr>
          <p:spPr>
            <a:xfrm>
              <a:off x="836200" y="5204975"/>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4" name="Shape 564"/>
            <p:cNvSpPr/>
            <p:nvPr/>
          </p:nvSpPr>
          <p:spPr>
            <a:xfrm>
              <a:off x="836200" y="535547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5" name="Shape 565"/>
            <p:cNvSpPr/>
            <p:nvPr/>
          </p:nvSpPr>
          <p:spPr>
            <a:xfrm>
              <a:off x="986700" y="388625"/>
              <a:ext cx="121400" cy="121400"/>
            </a:xfrm>
            <a:custGeom>
              <a:avLst/>
              <a:gdLst/>
              <a:ahLst/>
              <a:cxnLst/>
              <a:rect l="0" t="0" r="0" b="0"/>
              <a:pathLst>
                <a:path w="4856" h="4856" extrusionOk="0">
                  <a:moveTo>
                    <a:pt x="0" y="0"/>
                  </a:moveTo>
                  <a:lnTo>
                    <a:pt x="0" y="4856"/>
                  </a:lnTo>
                  <a:lnTo>
                    <a:pt x="4856" y="4856"/>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6" name="Shape 566"/>
            <p:cNvSpPr/>
            <p:nvPr/>
          </p:nvSpPr>
          <p:spPr>
            <a:xfrm>
              <a:off x="986700" y="539125"/>
              <a:ext cx="121400" cy="121425"/>
            </a:xfrm>
            <a:custGeom>
              <a:avLst/>
              <a:gdLst/>
              <a:ahLst/>
              <a:cxnLst/>
              <a:rect l="0" t="0" r="0" b="0"/>
              <a:pathLst>
                <a:path w="4856" h="4857" extrusionOk="0">
                  <a:moveTo>
                    <a:pt x="0" y="1"/>
                  </a:moveTo>
                  <a:lnTo>
                    <a:pt x="0"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7" name="Shape 567"/>
            <p:cNvSpPr/>
            <p:nvPr/>
          </p:nvSpPr>
          <p:spPr>
            <a:xfrm>
              <a:off x="986700" y="840150"/>
              <a:ext cx="121400" cy="121400"/>
            </a:xfrm>
            <a:custGeom>
              <a:avLst/>
              <a:gdLst/>
              <a:ahLst/>
              <a:cxnLst/>
              <a:rect l="0" t="0" r="0" b="0"/>
              <a:pathLst>
                <a:path w="4856" h="4856" extrusionOk="0">
                  <a:moveTo>
                    <a:pt x="0" y="1"/>
                  </a:moveTo>
                  <a:lnTo>
                    <a:pt x="0"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8" name="Shape 568"/>
            <p:cNvSpPr/>
            <p:nvPr/>
          </p:nvSpPr>
          <p:spPr>
            <a:xfrm>
              <a:off x="986700" y="1141175"/>
              <a:ext cx="121400" cy="121400"/>
            </a:xfrm>
            <a:custGeom>
              <a:avLst/>
              <a:gdLst/>
              <a:ahLst/>
              <a:cxnLst/>
              <a:rect l="0" t="0" r="0" b="0"/>
              <a:pathLst>
                <a:path w="4856" h="4856" extrusionOk="0">
                  <a:moveTo>
                    <a:pt x="0" y="1"/>
                  </a:moveTo>
                  <a:lnTo>
                    <a:pt x="0"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9" name="Shape 569"/>
            <p:cNvSpPr/>
            <p:nvPr/>
          </p:nvSpPr>
          <p:spPr>
            <a:xfrm>
              <a:off x="986700" y="1291700"/>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0" name="Shape 570"/>
            <p:cNvSpPr/>
            <p:nvPr/>
          </p:nvSpPr>
          <p:spPr>
            <a:xfrm>
              <a:off x="986700" y="1743225"/>
              <a:ext cx="121400" cy="121400"/>
            </a:xfrm>
            <a:custGeom>
              <a:avLst/>
              <a:gdLst/>
              <a:ahLst/>
              <a:cxnLst/>
              <a:rect l="0" t="0" r="0" b="0"/>
              <a:pathLst>
                <a:path w="4856" h="4856" extrusionOk="0">
                  <a:moveTo>
                    <a:pt x="0" y="0"/>
                  </a:moveTo>
                  <a:lnTo>
                    <a:pt x="0" y="4856"/>
                  </a:lnTo>
                  <a:lnTo>
                    <a:pt x="4856" y="4856"/>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1" name="Shape 571"/>
            <p:cNvSpPr/>
            <p:nvPr/>
          </p:nvSpPr>
          <p:spPr>
            <a:xfrm>
              <a:off x="986700" y="1893725"/>
              <a:ext cx="121400" cy="121400"/>
            </a:xfrm>
            <a:custGeom>
              <a:avLst/>
              <a:gdLst/>
              <a:ahLst/>
              <a:cxnLst/>
              <a:rect l="0" t="0" r="0" b="0"/>
              <a:pathLst>
                <a:path w="4856" h="4856" extrusionOk="0">
                  <a:moveTo>
                    <a:pt x="0" y="1"/>
                  </a:moveTo>
                  <a:lnTo>
                    <a:pt x="0"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2" name="Shape 572"/>
            <p:cNvSpPr/>
            <p:nvPr/>
          </p:nvSpPr>
          <p:spPr>
            <a:xfrm>
              <a:off x="986700" y="2194750"/>
              <a:ext cx="121400" cy="121400"/>
            </a:xfrm>
            <a:custGeom>
              <a:avLst/>
              <a:gdLst/>
              <a:ahLst/>
              <a:cxnLst/>
              <a:rect l="0" t="0" r="0" b="0"/>
              <a:pathLst>
                <a:path w="4856" h="4856" extrusionOk="0">
                  <a:moveTo>
                    <a:pt x="0" y="1"/>
                  </a:moveTo>
                  <a:lnTo>
                    <a:pt x="0"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3" name="Shape 573"/>
            <p:cNvSpPr/>
            <p:nvPr/>
          </p:nvSpPr>
          <p:spPr>
            <a:xfrm>
              <a:off x="986700" y="2345275"/>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4" name="Shape 574"/>
            <p:cNvSpPr/>
            <p:nvPr/>
          </p:nvSpPr>
          <p:spPr>
            <a:xfrm>
              <a:off x="986700" y="2495775"/>
              <a:ext cx="121400" cy="121400"/>
            </a:xfrm>
            <a:custGeom>
              <a:avLst/>
              <a:gdLst/>
              <a:ahLst/>
              <a:cxnLst/>
              <a:rect l="0" t="0" r="0" b="0"/>
              <a:pathLst>
                <a:path w="4856" h="4856" extrusionOk="0">
                  <a:moveTo>
                    <a:pt x="0" y="1"/>
                  </a:moveTo>
                  <a:lnTo>
                    <a:pt x="0"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5" name="Shape 575"/>
            <p:cNvSpPr/>
            <p:nvPr/>
          </p:nvSpPr>
          <p:spPr>
            <a:xfrm>
              <a:off x="986700" y="2796800"/>
              <a:ext cx="121400" cy="121400"/>
            </a:xfrm>
            <a:custGeom>
              <a:avLst/>
              <a:gdLst/>
              <a:ahLst/>
              <a:cxnLst/>
              <a:rect l="0" t="0" r="0" b="0"/>
              <a:pathLst>
                <a:path w="4856" h="4856" extrusionOk="0">
                  <a:moveTo>
                    <a:pt x="0" y="0"/>
                  </a:moveTo>
                  <a:lnTo>
                    <a:pt x="0" y="4856"/>
                  </a:lnTo>
                  <a:lnTo>
                    <a:pt x="4856" y="4856"/>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6" name="Shape 576"/>
            <p:cNvSpPr/>
            <p:nvPr/>
          </p:nvSpPr>
          <p:spPr>
            <a:xfrm>
              <a:off x="986700" y="2947300"/>
              <a:ext cx="121400" cy="121425"/>
            </a:xfrm>
            <a:custGeom>
              <a:avLst/>
              <a:gdLst/>
              <a:ahLst/>
              <a:cxnLst/>
              <a:rect l="0" t="0" r="0" b="0"/>
              <a:pathLst>
                <a:path w="4856" h="4857" extrusionOk="0">
                  <a:moveTo>
                    <a:pt x="0" y="1"/>
                  </a:moveTo>
                  <a:lnTo>
                    <a:pt x="0"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7" name="Shape 577"/>
            <p:cNvSpPr/>
            <p:nvPr/>
          </p:nvSpPr>
          <p:spPr>
            <a:xfrm>
              <a:off x="986700" y="3097825"/>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8" name="Shape 578"/>
            <p:cNvSpPr/>
            <p:nvPr/>
          </p:nvSpPr>
          <p:spPr>
            <a:xfrm>
              <a:off x="986700" y="3549350"/>
              <a:ext cx="121400" cy="121400"/>
            </a:xfrm>
            <a:custGeom>
              <a:avLst/>
              <a:gdLst/>
              <a:ahLst/>
              <a:cxnLst/>
              <a:rect l="0" t="0" r="0" b="0"/>
              <a:pathLst>
                <a:path w="4856" h="4856" extrusionOk="0">
                  <a:moveTo>
                    <a:pt x="0" y="1"/>
                  </a:moveTo>
                  <a:lnTo>
                    <a:pt x="0"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9" name="Shape 579"/>
            <p:cNvSpPr/>
            <p:nvPr/>
          </p:nvSpPr>
          <p:spPr>
            <a:xfrm>
              <a:off x="986700" y="3699875"/>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0" name="Shape 580"/>
            <p:cNvSpPr/>
            <p:nvPr/>
          </p:nvSpPr>
          <p:spPr>
            <a:xfrm>
              <a:off x="986700" y="3850375"/>
              <a:ext cx="121400" cy="121400"/>
            </a:xfrm>
            <a:custGeom>
              <a:avLst/>
              <a:gdLst/>
              <a:ahLst/>
              <a:cxnLst/>
              <a:rect l="0" t="0" r="0" b="0"/>
              <a:pathLst>
                <a:path w="4856" h="4856" extrusionOk="0">
                  <a:moveTo>
                    <a:pt x="0" y="0"/>
                  </a:moveTo>
                  <a:lnTo>
                    <a:pt x="0" y="4856"/>
                  </a:lnTo>
                  <a:lnTo>
                    <a:pt x="4856" y="4856"/>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1" name="Shape 581"/>
            <p:cNvSpPr/>
            <p:nvPr/>
          </p:nvSpPr>
          <p:spPr>
            <a:xfrm>
              <a:off x="986700" y="4151400"/>
              <a:ext cx="121400" cy="121400"/>
            </a:xfrm>
            <a:custGeom>
              <a:avLst/>
              <a:gdLst/>
              <a:ahLst/>
              <a:cxnLst/>
              <a:rect l="0" t="0" r="0" b="0"/>
              <a:pathLst>
                <a:path w="4856" h="4856" extrusionOk="0">
                  <a:moveTo>
                    <a:pt x="0" y="0"/>
                  </a:moveTo>
                  <a:lnTo>
                    <a:pt x="0" y="4856"/>
                  </a:lnTo>
                  <a:lnTo>
                    <a:pt x="4856" y="4856"/>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2" name="Shape 582"/>
            <p:cNvSpPr/>
            <p:nvPr/>
          </p:nvSpPr>
          <p:spPr>
            <a:xfrm>
              <a:off x="986700" y="4301900"/>
              <a:ext cx="121400" cy="121400"/>
            </a:xfrm>
            <a:custGeom>
              <a:avLst/>
              <a:gdLst/>
              <a:ahLst/>
              <a:cxnLst/>
              <a:rect l="0" t="0" r="0" b="0"/>
              <a:pathLst>
                <a:path w="4856" h="4856" extrusionOk="0">
                  <a:moveTo>
                    <a:pt x="0" y="1"/>
                  </a:moveTo>
                  <a:lnTo>
                    <a:pt x="0"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3" name="Shape 583"/>
            <p:cNvSpPr/>
            <p:nvPr/>
          </p:nvSpPr>
          <p:spPr>
            <a:xfrm>
              <a:off x="986700" y="4452425"/>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4" name="Shape 584"/>
            <p:cNvSpPr/>
            <p:nvPr/>
          </p:nvSpPr>
          <p:spPr>
            <a:xfrm>
              <a:off x="986700" y="4602925"/>
              <a:ext cx="121400" cy="121400"/>
            </a:xfrm>
            <a:custGeom>
              <a:avLst/>
              <a:gdLst/>
              <a:ahLst/>
              <a:cxnLst/>
              <a:rect l="0" t="0" r="0" b="0"/>
              <a:pathLst>
                <a:path w="4856" h="4856" extrusionOk="0">
                  <a:moveTo>
                    <a:pt x="0" y="1"/>
                  </a:moveTo>
                  <a:lnTo>
                    <a:pt x="0"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5" name="Shape 585"/>
            <p:cNvSpPr/>
            <p:nvPr/>
          </p:nvSpPr>
          <p:spPr>
            <a:xfrm>
              <a:off x="986700" y="4903950"/>
              <a:ext cx="121400" cy="121400"/>
            </a:xfrm>
            <a:custGeom>
              <a:avLst/>
              <a:gdLst/>
              <a:ahLst/>
              <a:cxnLst/>
              <a:rect l="0" t="0" r="0" b="0"/>
              <a:pathLst>
                <a:path w="4856" h="4856" extrusionOk="0">
                  <a:moveTo>
                    <a:pt x="0" y="1"/>
                  </a:moveTo>
                  <a:lnTo>
                    <a:pt x="0"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6" name="Shape 586"/>
            <p:cNvSpPr/>
            <p:nvPr/>
          </p:nvSpPr>
          <p:spPr>
            <a:xfrm>
              <a:off x="986700" y="5054450"/>
              <a:ext cx="121400" cy="121425"/>
            </a:xfrm>
            <a:custGeom>
              <a:avLst/>
              <a:gdLst/>
              <a:ahLst/>
              <a:cxnLst/>
              <a:rect l="0" t="0" r="0" b="0"/>
              <a:pathLst>
                <a:path w="4856" h="4857" extrusionOk="0">
                  <a:moveTo>
                    <a:pt x="0" y="1"/>
                  </a:moveTo>
                  <a:lnTo>
                    <a:pt x="0"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7" name="Shape 587"/>
            <p:cNvSpPr/>
            <p:nvPr/>
          </p:nvSpPr>
          <p:spPr>
            <a:xfrm>
              <a:off x="986700" y="5355475"/>
              <a:ext cx="121400" cy="121400"/>
            </a:xfrm>
            <a:custGeom>
              <a:avLst/>
              <a:gdLst/>
              <a:ahLst/>
              <a:cxnLst/>
              <a:rect l="0" t="0" r="0" b="0"/>
              <a:pathLst>
                <a:path w="4856" h="4856" extrusionOk="0">
                  <a:moveTo>
                    <a:pt x="0" y="1"/>
                  </a:moveTo>
                  <a:lnTo>
                    <a:pt x="0"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8" name="Shape 588"/>
            <p:cNvSpPr/>
            <p:nvPr/>
          </p:nvSpPr>
          <p:spPr>
            <a:xfrm>
              <a:off x="1137200" y="238125"/>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9" name="Shape 589"/>
            <p:cNvSpPr/>
            <p:nvPr/>
          </p:nvSpPr>
          <p:spPr>
            <a:xfrm>
              <a:off x="1137200" y="539125"/>
              <a:ext cx="121425" cy="121425"/>
            </a:xfrm>
            <a:custGeom>
              <a:avLst/>
              <a:gdLst/>
              <a:ahLst/>
              <a:cxnLst/>
              <a:rect l="0" t="0" r="0" b="0"/>
              <a:pathLst>
                <a:path w="4857" h="4857"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0" name="Shape 590"/>
            <p:cNvSpPr/>
            <p:nvPr/>
          </p:nvSpPr>
          <p:spPr>
            <a:xfrm>
              <a:off x="1137200" y="990675"/>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1" name="Shape 591"/>
            <p:cNvSpPr/>
            <p:nvPr/>
          </p:nvSpPr>
          <p:spPr>
            <a:xfrm>
              <a:off x="1137200" y="1141175"/>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2" name="Shape 592"/>
            <p:cNvSpPr/>
            <p:nvPr/>
          </p:nvSpPr>
          <p:spPr>
            <a:xfrm>
              <a:off x="1137200" y="1442200"/>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3" name="Shape 593"/>
            <p:cNvSpPr/>
            <p:nvPr/>
          </p:nvSpPr>
          <p:spPr>
            <a:xfrm>
              <a:off x="1137200" y="1592700"/>
              <a:ext cx="121425" cy="121425"/>
            </a:xfrm>
            <a:custGeom>
              <a:avLst/>
              <a:gdLst/>
              <a:ahLst/>
              <a:cxnLst/>
              <a:rect l="0" t="0" r="0" b="0"/>
              <a:pathLst>
                <a:path w="4857" h="4857"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4" name="Shape 594"/>
            <p:cNvSpPr/>
            <p:nvPr/>
          </p:nvSpPr>
          <p:spPr>
            <a:xfrm>
              <a:off x="1137200" y="2194750"/>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5" name="Shape 595"/>
            <p:cNvSpPr/>
            <p:nvPr/>
          </p:nvSpPr>
          <p:spPr>
            <a:xfrm>
              <a:off x="1137200" y="2345275"/>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6" name="Shape 596"/>
            <p:cNvSpPr/>
            <p:nvPr/>
          </p:nvSpPr>
          <p:spPr>
            <a:xfrm>
              <a:off x="1137200" y="2495775"/>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7" name="Shape 597"/>
            <p:cNvSpPr/>
            <p:nvPr/>
          </p:nvSpPr>
          <p:spPr>
            <a:xfrm>
              <a:off x="1137200" y="2646275"/>
              <a:ext cx="121425" cy="121425"/>
            </a:xfrm>
            <a:custGeom>
              <a:avLst/>
              <a:gdLst/>
              <a:ahLst/>
              <a:cxnLst/>
              <a:rect l="0" t="0" r="0" b="0"/>
              <a:pathLst>
                <a:path w="4857" h="4857"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8" name="Shape 598"/>
            <p:cNvSpPr/>
            <p:nvPr/>
          </p:nvSpPr>
          <p:spPr>
            <a:xfrm>
              <a:off x="1137200" y="2947300"/>
              <a:ext cx="121425" cy="121425"/>
            </a:xfrm>
            <a:custGeom>
              <a:avLst/>
              <a:gdLst/>
              <a:ahLst/>
              <a:cxnLst/>
              <a:rect l="0" t="0" r="0" b="0"/>
              <a:pathLst>
                <a:path w="4857" h="4857"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9" name="Shape 599"/>
            <p:cNvSpPr/>
            <p:nvPr/>
          </p:nvSpPr>
          <p:spPr>
            <a:xfrm>
              <a:off x="1137200" y="3248325"/>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0" name="Shape 600"/>
            <p:cNvSpPr/>
            <p:nvPr/>
          </p:nvSpPr>
          <p:spPr>
            <a:xfrm>
              <a:off x="1137200" y="3398850"/>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1" name="Shape 601"/>
            <p:cNvSpPr/>
            <p:nvPr/>
          </p:nvSpPr>
          <p:spPr>
            <a:xfrm>
              <a:off x="1137200" y="3699875"/>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2" name="Shape 602"/>
            <p:cNvSpPr/>
            <p:nvPr/>
          </p:nvSpPr>
          <p:spPr>
            <a:xfrm>
              <a:off x="1137200" y="3850375"/>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3" name="Shape 603"/>
            <p:cNvSpPr/>
            <p:nvPr/>
          </p:nvSpPr>
          <p:spPr>
            <a:xfrm>
              <a:off x="1137200" y="4000875"/>
              <a:ext cx="121425" cy="121425"/>
            </a:xfrm>
            <a:custGeom>
              <a:avLst/>
              <a:gdLst/>
              <a:ahLst/>
              <a:cxnLst/>
              <a:rect l="0" t="0" r="0" b="0"/>
              <a:pathLst>
                <a:path w="4857" h="4857"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4" name="Shape 604"/>
            <p:cNvSpPr/>
            <p:nvPr/>
          </p:nvSpPr>
          <p:spPr>
            <a:xfrm>
              <a:off x="1137200" y="4151400"/>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5" name="Shape 605"/>
            <p:cNvSpPr/>
            <p:nvPr/>
          </p:nvSpPr>
          <p:spPr>
            <a:xfrm>
              <a:off x="1137200" y="4602925"/>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6" name="Shape 606"/>
            <p:cNvSpPr/>
            <p:nvPr/>
          </p:nvSpPr>
          <p:spPr>
            <a:xfrm>
              <a:off x="1137200" y="4753450"/>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7" name="Shape 607"/>
            <p:cNvSpPr/>
            <p:nvPr/>
          </p:nvSpPr>
          <p:spPr>
            <a:xfrm>
              <a:off x="1137200" y="5054450"/>
              <a:ext cx="121425" cy="121425"/>
            </a:xfrm>
            <a:custGeom>
              <a:avLst/>
              <a:gdLst/>
              <a:ahLst/>
              <a:cxnLst/>
              <a:rect l="0" t="0" r="0" b="0"/>
              <a:pathLst>
                <a:path w="4857" h="4857"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8" name="Shape 608"/>
            <p:cNvSpPr/>
            <p:nvPr/>
          </p:nvSpPr>
          <p:spPr>
            <a:xfrm>
              <a:off x="1137200" y="5204975"/>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9" name="Shape 609"/>
            <p:cNvSpPr/>
            <p:nvPr/>
          </p:nvSpPr>
          <p:spPr>
            <a:xfrm>
              <a:off x="1137200" y="5355475"/>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610" name="Shape 610"/>
          <p:cNvGrpSpPr/>
          <p:nvPr/>
        </p:nvGrpSpPr>
        <p:grpSpPr>
          <a:xfrm rot="10800000">
            <a:off x="6659535" y="38264"/>
            <a:ext cx="2309844" cy="6781736"/>
            <a:chOff x="986700" y="238125"/>
            <a:chExt cx="2379075" cy="5238750"/>
          </a:xfrm>
        </p:grpSpPr>
        <p:sp>
          <p:nvSpPr>
            <p:cNvPr id="611" name="Shape 611"/>
            <p:cNvSpPr/>
            <p:nvPr/>
          </p:nvSpPr>
          <p:spPr>
            <a:xfrm>
              <a:off x="986700" y="238125"/>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2" name="Shape 612"/>
            <p:cNvSpPr/>
            <p:nvPr/>
          </p:nvSpPr>
          <p:spPr>
            <a:xfrm>
              <a:off x="986700" y="689650"/>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3" name="Shape 613"/>
            <p:cNvSpPr/>
            <p:nvPr/>
          </p:nvSpPr>
          <p:spPr>
            <a:xfrm>
              <a:off x="986700" y="990675"/>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4" name="Shape 614"/>
            <p:cNvSpPr/>
            <p:nvPr/>
          </p:nvSpPr>
          <p:spPr>
            <a:xfrm>
              <a:off x="986700" y="1442200"/>
              <a:ext cx="121400" cy="121400"/>
            </a:xfrm>
            <a:custGeom>
              <a:avLst/>
              <a:gdLst/>
              <a:ahLst/>
              <a:cxnLst/>
              <a:rect l="0" t="0" r="0" b="0"/>
              <a:pathLst>
                <a:path w="4856" h="4856" extrusionOk="0">
                  <a:moveTo>
                    <a:pt x="0" y="0"/>
                  </a:moveTo>
                  <a:lnTo>
                    <a:pt x="0" y="4856"/>
                  </a:lnTo>
                  <a:lnTo>
                    <a:pt x="4856" y="4856"/>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5" name="Shape 615"/>
            <p:cNvSpPr/>
            <p:nvPr/>
          </p:nvSpPr>
          <p:spPr>
            <a:xfrm>
              <a:off x="986700" y="1592700"/>
              <a:ext cx="121400" cy="121425"/>
            </a:xfrm>
            <a:custGeom>
              <a:avLst/>
              <a:gdLst/>
              <a:ahLst/>
              <a:cxnLst/>
              <a:rect l="0" t="0" r="0" b="0"/>
              <a:pathLst>
                <a:path w="4856" h="4857" extrusionOk="0">
                  <a:moveTo>
                    <a:pt x="0" y="1"/>
                  </a:moveTo>
                  <a:lnTo>
                    <a:pt x="0"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6" name="Shape 616"/>
            <p:cNvSpPr/>
            <p:nvPr/>
          </p:nvSpPr>
          <p:spPr>
            <a:xfrm>
              <a:off x="986700" y="2044250"/>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7" name="Shape 617"/>
            <p:cNvSpPr/>
            <p:nvPr/>
          </p:nvSpPr>
          <p:spPr>
            <a:xfrm>
              <a:off x="986700" y="2646275"/>
              <a:ext cx="121400" cy="121425"/>
            </a:xfrm>
            <a:custGeom>
              <a:avLst/>
              <a:gdLst/>
              <a:ahLst/>
              <a:cxnLst/>
              <a:rect l="0" t="0" r="0" b="0"/>
              <a:pathLst>
                <a:path w="4856" h="4857" extrusionOk="0">
                  <a:moveTo>
                    <a:pt x="0" y="1"/>
                  </a:moveTo>
                  <a:lnTo>
                    <a:pt x="0"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8" name="Shape 618"/>
            <p:cNvSpPr/>
            <p:nvPr/>
          </p:nvSpPr>
          <p:spPr>
            <a:xfrm>
              <a:off x="986700" y="3248325"/>
              <a:ext cx="121400" cy="121400"/>
            </a:xfrm>
            <a:custGeom>
              <a:avLst/>
              <a:gdLst/>
              <a:ahLst/>
              <a:cxnLst/>
              <a:rect l="0" t="0" r="0" b="0"/>
              <a:pathLst>
                <a:path w="4856" h="4856" extrusionOk="0">
                  <a:moveTo>
                    <a:pt x="0" y="1"/>
                  </a:moveTo>
                  <a:lnTo>
                    <a:pt x="0"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9" name="Shape 619"/>
            <p:cNvSpPr/>
            <p:nvPr/>
          </p:nvSpPr>
          <p:spPr>
            <a:xfrm>
              <a:off x="986700" y="3398850"/>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0" name="Shape 620"/>
            <p:cNvSpPr/>
            <p:nvPr/>
          </p:nvSpPr>
          <p:spPr>
            <a:xfrm>
              <a:off x="986700" y="4000875"/>
              <a:ext cx="121400" cy="121425"/>
            </a:xfrm>
            <a:custGeom>
              <a:avLst/>
              <a:gdLst/>
              <a:ahLst/>
              <a:cxnLst/>
              <a:rect l="0" t="0" r="0" b="0"/>
              <a:pathLst>
                <a:path w="4856" h="4857" extrusionOk="0">
                  <a:moveTo>
                    <a:pt x="0" y="1"/>
                  </a:moveTo>
                  <a:lnTo>
                    <a:pt x="0"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1" name="Shape 621"/>
            <p:cNvSpPr/>
            <p:nvPr/>
          </p:nvSpPr>
          <p:spPr>
            <a:xfrm>
              <a:off x="986700" y="4753450"/>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2" name="Shape 622"/>
            <p:cNvSpPr/>
            <p:nvPr/>
          </p:nvSpPr>
          <p:spPr>
            <a:xfrm>
              <a:off x="986700" y="5204975"/>
              <a:ext cx="121400" cy="121400"/>
            </a:xfrm>
            <a:custGeom>
              <a:avLst/>
              <a:gdLst/>
              <a:ahLst/>
              <a:cxnLst/>
              <a:rect l="0" t="0" r="0" b="0"/>
              <a:pathLst>
                <a:path w="4856" h="4856" extrusionOk="0">
                  <a:moveTo>
                    <a:pt x="0" y="0"/>
                  </a:moveTo>
                  <a:lnTo>
                    <a:pt x="0" y="4856"/>
                  </a:lnTo>
                  <a:lnTo>
                    <a:pt x="4856" y="4856"/>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3" name="Shape 623"/>
            <p:cNvSpPr/>
            <p:nvPr/>
          </p:nvSpPr>
          <p:spPr>
            <a:xfrm>
              <a:off x="1137200" y="388625"/>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4" name="Shape 624"/>
            <p:cNvSpPr/>
            <p:nvPr/>
          </p:nvSpPr>
          <p:spPr>
            <a:xfrm>
              <a:off x="1137200" y="689650"/>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5" name="Shape 625"/>
            <p:cNvSpPr/>
            <p:nvPr/>
          </p:nvSpPr>
          <p:spPr>
            <a:xfrm>
              <a:off x="1137200" y="840150"/>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6" name="Shape 626"/>
            <p:cNvSpPr/>
            <p:nvPr/>
          </p:nvSpPr>
          <p:spPr>
            <a:xfrm>
              <a:off x="1137200" y="1291700"/>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7" name="Shape 627"/>
            <p:cNvSpPr/>
            <p:nvPr/>
          </p:nvSpPr>
          <p:spPr>
            <a:xfrm>
              <a:off x="1137200" y="1743225"/>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8" name="Shape 628"/>
            <p:cNvSpPr/>
            <p:nvPr/>
          </p:nvSpPr>
          <p:spPr>
            <a:xfrm>
              <a:off x="1137200" y="1893725"/>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9" name="Shape 629"/>
            <p:cNvSpPr/>
            <p:nvPr/>
          </p:nvSpPr>
          <p:spPr>
            <a:xfrm>
              <a:off x="1137200" y="2044250"/>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0" name="Shape 630"/>
            <p:cNvSpPr/>
            <p:nvPr/>
          </p:nvSpPr>
          <p:spPr>
            <a:xfrm>
              <a:off x="1137200" y="2796800"/>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1" name="Shape 631"/>
            <p:cNvSpPr/>
            <p:nvPr/>
          </p:nvSpPr>
          <p:spPr>
            <a:xfrm>
              <a:off x="1137200" y="3097825"/>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2" name="Shape 632"/>
            <p:cNvSpPr/>
            <p:nvPr/>
          </p:nvSpPr>
          <p:spPr>
            <a:xfrm>
              <a:off x="1137200" y="3549350"/>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3" name="Shape 633"/>
            <p:cNvSpPr/>
            <p:nvPr/>
          </p:nvSpPr>
          <p:spPr>
            <a:xfrm>
              <a:off x="1137200" y="4301900"/>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4" name="Shape 634"/>
            <p:cNvSpPr/>
            <p:nvPr/>
          </p:nvSpPr>
          <p:spPr>
            <a:xfrm>
              <a:off x="1137200" y="4452425"/>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5" name="Shape 635"/>
            <p:cNvSpPr/>
            <p:nvPr/>
          </p:nvSpPr>
          <p:spPr>
            <a:xfrm>
              <a:off x="1137200" y="4903950"/>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6" name="Shape 636"/>
            <p:cNvSpPr/>
            <p:nvPr/>
          </p:nvSpPr>
          <p:spPr>
            <a:xfrm>
              <a:off x="1287725" y="23812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7" name="Shape 637"/>
            <p:cNvSpPr/>
            <p:nvPr/>
          </p:nvSpPr>
          <p:spPr>
            <a:xfrm>
              <a:off x="1287725" y="539125"/>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8" name="Shape 638"/>
            <p:cNvSpPr/>
            <p:nvPr/>
          </p:nvSpPr>
          <p:spPr>
            <a:xfrm>
              <a:off x="1287725" y="99067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9" name="Shape 639"/>
            <p:cNvSpPr/>
            <p:nvPr/>
          </p:nvSpPr>
          <p:spPr>
            <a:xfrm>
              <a:off x="1287725" y="114117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0" name="Shape 640"/>
            <p:cNvSpPr/>
            <p:nvPr/>
          </p:nvSpPr>
          <p:spPr>
            <a:xfrm>
              <a:off x="1287725" y="1442200"/>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1" name="Shape 641"/>
            <p:cNvSpPr/>
            <p:nvPr/>
          </p:nvSpPr>
          <p:spPr>
            <a:xfrm>
              <a:off x="1287725" y="1592700"/>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2" name="Shape 642"/>
            <p:cNvSpPr/>
            <p:nvPr/>
          </p:nvSpPr>
          <p:spPr>
            <a:xfrm>
              <a:off x="1287725" y="2194750"/>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3" name="Shape 643"/>
            <p:cNvSpPr/>
            <p:nvPr/>
          </p:nvSpPr>
          <p:spPr>
            <a:xfrm>
              <a:off x="1287725" y="234527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4" name="Shape 644"/>
            <p:cNvSpPr/>
            <p:nvPr/>
          </p:nvSpPr>
          <p:spPr>
            <a:xfrm>
              <a:off x="1287725" y="2646275"/>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5" name="Shape 645"/>
            <p:cNvSpPr/>
            <p:nvPr/>
          </p:nvSpPr>
          <p:spPr>
            <a:xfrm>
              <a:off x="1287725" y="2796800"/>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6" name="Shape 646"/>
            <p:cNvSpPr/>
            <p:nvPr/>
          </p:nvSpPr>
          <p:spPr>
            <a:xfrm>
              <a:off x="1287725" y="309782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7" name="Shape 647"/>
            <p:cNvSpPr/>
            <p:nvPr/>
          </p:nvSpPr>
          <p:spPr>
            <a:xfrm>
              <a:off x="1287725" y="324832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8" name="Shape 648"/>
            <p:cNvSpPr/>
            <p:nvPr/>
          </p:nvSpPr>
          <p:spPr>
            <a:xfrm>
              <a:off x="1287725" y="3398850"/>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9" name="Shape 649"/>
            <p:cNvSpPr/>
            <p:nvPr/>
          </p:nvSpPr>
          <p:spPr>
            <a:xfrm>
              <a:off x="1287725" y="3549350"/>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0" name="Shape 650"/>
            <p:cNvSpPr/>
            <p:nvPr/>
          </p:nvSpPr>
          <p:spPr>
            <a:xfrm>
              <a:off x="1287725" y="4000875"/>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1" name="Shape 651"/>
            <p:cNvSpPr/>
            <p:nvPr/>
          </p:nvSpPr>
          <p:spPr>
            <a:xfrm>
              <a:off x="1287725" y="4151400"/>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2" name="Shape 652"/>
            <p:cNvSpPr/>
            <p:nvPr/>
          </p:nvSpPr>
          <p:spPr>
            <a:xfrm>
              <a:off x="1287725" y="4301900"/>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3" name="Shape 653"/>
            <p:cNvSpPr/>
            <p:nvPr/>
          </p:nvSpPr>
          <p:spPr>
            <a:xfrm>
              <a:off x="1287725" y="460292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4" name="Shape 654"/>
            <p:cNvSpPr/>
            <p:nvPr/>
          </p:nvSpPr>
          <p:spPr>
            <a:xfrm>
              <a:off x="1287725" y="4903950"/>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5" name="Shape 655"/>
            <p:cNvSpPr/>
            <p:nvPr/>
          </p:nvSpPr>
          <p:spPr>
            <a:xfrm>
              <a:off x="1287725" y="535547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6" name="Shape 656"/>
            <p:cNvSpPr/>
            <p:nvPr/>
          </p:nvSpPr>
          <p:spPr>
            <a:xfrm>
              <a:off x="1438225" y="23812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7" name="Shape 657"/>
            <p:cNvSpPr/>
            <p:nvPr/>
          </p:nvSpPr>
          <p:spPr>
            <a:xfrm>
              <a:off x="1438225" y="539125"/>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8" name="Shape 658"/>
            <p:cNvSpPr/>
            <p:nvPr/>
          </p:nvSpPr>
          <p:spPr>
            <a:xfrm>
              <a:off x="1438225" y="689650"/>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9" name="Shape 659"/>
            <p:cNvSpPr/>
            <p:nvPr/>
          </p:nvSpPr>
          <p:spPr>
            <a:xfrm>
              <a:off x="1438225" y="840150"/>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0" name="Shape 660"/>
            <p:cNvSpPr/>
            <p:nvPr/>
          </p:nvSpPr>
          <p:spPr>
            <a:xfrm>
              <a:off x="1438225" y="99067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1" name="Shape 661"/>
            <p:cNvSpPr/>
            <p:nvPr/>
          </p:nvSpPr>
          <p:spPr>
            <a:xfrm>
              <a:off x="1438225" y="114117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2" name="Shape 662"/>
            <p:cNvSpPr/>
            <p:nvPr/>
          </p:nvSpPr>
          <p:spPr>
            <a:xfrm>
              <a:off x="1438225" y="1291700"/>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3" name="Shape 663"/>
            <p:cNvSpPr/>
            <p:nvPr/>
          </p:nvSpPr>
          <p:spPr>
            <a:xfrm>
              <a:off x="1438225" y="1442200"/>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4" name="Shape 664"/>
            <p:cNvSpPr/>
            <p:nvPr/>
          </p:nvSpPr>
          <p:spPr>
            <a:xfrm>
              <a:off x="1438225" y="1592700"/>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5" name="Shape 665"/>
            <p:cNvSpPr/>
            <p:nvPr/>
          </p:nvSpPr>
          <p:spPr>
            <a:xfrm>
              <a:off x="1438225" y="1743225"/>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6" name="Shape 666"/>
            <p:cNvSpPr/>
            <p:nvPr/>
          </p:nvSpPr>
          <p:spPr>
            <a:xfrm>
              <a:off x="1438225" y="189372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7" name="Shape 667"/>
            <p:cNvSpPr/>
            <p:nvPr/>
          </p:nvSpPr>
          <p:spPr>
            <a:xfrm>
              <a:off x="1438225" y="2044250"/>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8" name="Shape 668"/>
            <p:cNvSpPr/>
            <p:nvPr/>
          </p:nvSpPr>
          <p:spPr>
            <a:xfrm>
              <a:off x="1438225" y="2194750"/>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9" name="Shape 669"/>
            <p:cNvSpPr/>
            <p:nvPr/>
          </p:nvSpPr>
          <p:spPr>
            <a:xfrm>
              <a:off x="1438225" y="249577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0" name="Shape 670"/>
            <p:cNvSpPr/>
            <p:nvPr/>
          </p:nvSpPr>
          <p:spPr>
            <a:xfrm>
              <a:off x="1438225" y="2646275"/>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1" name="Shape 671"/>
            <p:cNvSpPr/>
            <p:nvPr/>
          </p:nvSpPr>
          <p:spPr>
            <a:xfrm>
              <a:off x="1438225" y="2947300"/>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2" name="Shape 672"/>
            <p:cNvSpPr/>
            <p:nvPr/>
          </p:nvSpPr>
          <p:spPr>
            <a:xfrm>
              <a:off x="1438225" y="309782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3" name="Shape 673"/>
            <p:cNvSpPr/>
            <p:nvPr/>
          </p:nvSpPr>
          <p:spPr>
            <a:xfrm>
              <a:off x="1438225" y="324832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4" name="Shape 674"/>
            <p:cNvSpPr/>
            <p:nvPr/>
          </p:nvSpPr>
          <p:spPr>
            <a:xfrm>
              <a:off x="1438225" y="3398850"/>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5" name="Shape 675"/>
            <p:cNvSpPr/>
            <p:nvPr/>
          </p:nvSpPr>
          <p:spPr>
            <a:xfrm>
              <a:off x="1438225" y="3549350"/>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6" name="Shape 676"/>
            <p:cNvSpPr/>
            <p:nvPr/>
          </p:nvSpPr>
          <p:spPr>
            <a:xfrm>
              <a:off x="1438225" y="369987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7" name="Shape 677"/>
            <p:cNvSpPr/>
            <p:nvPr/>
          </p:nvSpPr>
          <p:spPr>
            <a:xfrm>
              <a:off x="1438225" y="3850375"/>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8" name="Shape 678"/>
            <p:cNvSpPr/>
            <p:nvPr/>
          </p:nvSpPr>
          <p:spPr>
            <a:xfrm>
              <a:off x="1438225" y="4000875"/>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9" name="Shape 679"/>
            <p:cNvSpPr/>
            <p:nvPr/>
          </p:nvSpPr>
          <p:spPr>
            <a:xfrm>
              <a:off x="1438225" y="4301900"/>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0" name="Shape 680"/>
            <p:cNvSpPr/>
            <p:nvPr/>
          </p:nvSpPr>
          <p:spPr>
            <a:xfrm>
              <a:off x="1438225" y="445242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1" name="Shape 681"/>
            <p:cNvSpPr/>
            <p:nvPr/>
          </p:nvSpPr>
          <p:spPr>
            <a:xfrm>
              <a:off x="1438225" y="460292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2" name="Shape 682"/>
            <p:cNvSpPr/>
            <p:nvPr/>
          </p:nvSpPr>
          <p:spPr>
            <a:xfrm>
              <a:off x="1438225" y="4753450"/>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3" name="Shape 683"/>
            <p:cNvSpPr/>
            <p:nvPr/>
          </p:nvSpPr>
          <p:spPr>
            <a:xfrm>
              <a:off x="1438225" y="4903950"/>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4" name="Shape 684"/>
            <p:cNvSpPr/>
            <p:nvPr/>
          </p:nvSpPr>
          <p:spPr>
            <a:xfrm>
              <a:off x="1438225" y="5054450"/>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5" name="Shape 685"/>
            <p:cNvSpPr/>
            <p:nvPr/>
          </p:nvSpPr>
          <p:spPr>
            <a:xfrm>
              <a:off x="1438225" y="5204975"/>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6" name="Shape 686"/>
            <p:cNvSpPr/>
            <p:nvPr/>
          </p:nvSpPr>
          <p:spPr>
            <a:xfrm>
              <a:off x="1438225" y="535547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7" name="Shape 687"/>
            <p:cNvSpPr/>
            <p:nvPr/>
          </p:nvSpPr>
          <p:spPr>
            <a:xfrm>
              <a:off x="1588750" y="23812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8" name="Shape 688"/>
            <p:cNvSpPr/>
            <p:nvPr/>
          </p:nvSpPr>
          <p:spPr>
            <a:xfrm>
              <a:off x="1588750" y="840150"/>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9" name="Shape 689"/>
            <p:cNvSpPr/>
            <p:nvPr/>
          </p:nvSpPr>
          <p:spPr>
            <a:xfrm>
              <a:off x="1588750" y="99067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0" name="Shape 690"/>
            <p:cNvSpPr/>
            <p:nvPr/>
          </p:nvSpPr>
          <p:spPr>
            <a:xfrm>
              <a:off x="1588750" y="1442200"/>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1" name="Shape 691"/>
            <p:cNvSpPr/>
            <p:nvPr/>
          </p:nvSpPr>
          <p:spPr>
            <a:xfrm>
              <a:off x="1588750" y="1743225"/>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2" name="Shape 692"/>
            <p:cNvSpPr/>
            <p:nvPr/>
          </p:nvSpPr>
          <p:spPr>
            <a:xfrm>
              <a:off x="1588750" y="2194750"/>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3" name="Shape 693"/>
            <p:cNvSpPr/>
            <p:nvPr/>
          </p:nvSpPr>
          <p:spPr>
            <a:xfrm>
              <a:off x="1588750" y="249577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4" name="Shape 694"/>
            <p:cNvSpPr/>
            <p:nvPr/>
          </p:nvSpPr>
          <p:spPr>
            <a:xfrm>
              <a:off x="1588750" y="2796800"/>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5" name="Shape 695"/>
            <p:cNvSpPr/>
            <p:nvPr/>
          </p:nvSpPr>
          <p:spPr>
            <a:xfrm>
              <a:off x="1588750" y="2947300"/>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6" name="Shape 696"/>
            <p:cNvSpPr/>
            <p:nvPr/>
          </p:nvSpPr>
          <p:spPr>
            <a:xfrm>
              <a:off x="1588750" y="324832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7" name="Shape 697"/>
            <p:cNvSpPr/>
            <p:nvPr/>
          </p:nvSpPr>
          <p:spPr>
            <a:xfrm>
              <a:off x="1588750" y="3398850"/>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8" name="Shape 698"/>
            <p:cNvSpPr/>
            <p:nvPr/>
          </p:nvSpPr>
          <p:spPr>
            <a:xfrm>
              <a:off x="1588750" y="369987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9" name="Shape 699"/>
            <p:cNvSpPr/>
            <p:nvPr/>
          </p:nvSpPr>
          <p:spPr>
            <a:xfrm>
              <a:off x="1588750" y="3850375"/>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0" name="Shape 700"/>
            <p:cNvSpPr/>
            <p:nvPr/>
          </p:nvSpPr>
          <p:spPr>
            <a:xfrm>
              <a:off x="1588750" y="4151400"/>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1" name="Shape 701"/>
            <p:cNvSpPr/>
            <p:nvPr/>
          </p:nvSpPr>
          <p:spPr>
            <a:xfrm>
              <a:off x="1588750" y="4301900"/>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2" name="Shape 702"/>
            <p:cNvSpPr/>
            <p:nvPr/>
          </p:nvSpPr>
          <p:spPr>
            <a:xfrm>
              <a:off x="1588750" y="445242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3" name="Shape 703"/>
            <p:cNvSpPr/>
            <p:nvPr/>
          </p:nvSpPr>
          <p:spPr>
            <a:xfrm>
              <a:off x="1588750" y="460292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4" name="Shape 704"/>
            <p:cNvSpPr/>
            <p:nvPr/>
          </p:nvSpPr>
          <p:spPr>
            <a:xfrm>
              <a:off x="1588750" y="4903950"/>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5" name="Shape 705"/>
            <p:cNvSpPr/>
            <p:nvPr/>
          </p:nvSpPr>
          <p:spPr>
            <a:xfrm>
              <a:off x="1588750" y="5204975"/>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6" name="Shape 706"/>
            <p:cNvSpPr/>
            <p:nvPr/>
          </p:nvSpPr>
          <p:spPr>
            <a:xfrm>
              <a:off x="1739250" y="23812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7" name="Shape 707"/>
            <p:cNvSpPr/>
            <p:nvPr/>
          </p:nvSpPr>
          <p:spPr>
            <a:xfrm>
              <a:off x="1739250" y="840150"/>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8" name="Shape 708"/>
            <p:cNvSpPr/>
            <p:nvPr/>
          </p:nvSpPr>
          <p:spPr>
            <a:xfrm>
              <a:off x="1739250" y="114117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9" name="Shape 709"/>
            <p:cNvSpPr/>
            <p:nvPr/>
          </p:nvSpPr>
          <p:spPr>
            <a:xfrm>
              <a:off x="1739250" y="1442200"/>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0" name="Shape 710"/>
            <p:cNvSpPr/>
            <p:nvPr/>
          </p:nvSpPr>
          <p:spPr>
            <a:xfrm>
              <a:off x="1739250" y="189372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1" name="Shape 711"/>
            <p:cNvSpPr/>
            <p:nvPr/>
          </p:nvSpPr>
          <p:spPr>
            <a:xfrm>
              <a:off x="1739250" y="249577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2" name="Shape 712"/>
            <p:cNvSpPr/>
            <p:nvPr/>
          </p:nvSpPr>
          <p:spPr>
            <a:xfrm>
              <a:off x="1739250" y="2646275"/>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3" name="Shape 713"/>
            <p:cNvSpPr/>
            <p:nvPr/>
          </p:nvSpPr>
          <p:spPr>
            <a:xfrm>
              <a:off x="1739250" y="369987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4" name="Shape 714"/>
            <p:cNvSpPr/>
            <p:nvPr/>
          </p:nvSpPr>
          <p:spPr>
            <a:xfrm>
              <a:off x="1739250" y="4151400"/>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5" name="Shape 715"/>
            <p:cNvSpPr/>
            <p:nvPr/>
          </p:nvSpPr>
          <p:spPr>
            <a:xfrm>
              <a:off x="1739250" y="4903950"/>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6" name="Shape 716"/>
            <p:cNvSpPr/>
            <p:nvPr/>
          </p:nvSpPr>
          <p:spPr>
            <a:xfrm>
              <a:off x="1739250" y="535547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7" name="Shape 717"/>
            <p:cNvSpPr/>
            <p:nvPr/>
          </p:nvSpPr>
          <p:spPr>
            <a:xfrm>
              <a:off x="1889750" y="388625"/>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8" name="Shape 718"/>
            <p:cNvSpPr/>
            <p:nvPr/>
          </p:nvSpPr>
          <p:spPr>
            <a:xfrm>
              <a:off x="1889750" y="840150"/>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9" name="Shape 719"/>
            <p:cNvSpPr/>
            <p:nvPr/>
          </p:nvSpPr>
          <p:spPr>
            <a:xfrm>
              <a:off x="1889750" y="3398850"/>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20" name="Shape 720"/>
            <p:cNvSpPr/>
            <p:nvPr/>
          </p:nvSpPr>
          <p:spPr>
            <a:xfrm>
              <a:off x="1889750" y="4602925"/>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21" name="Shape 721"/>
            <p:cNvSpPr/>
            <p:nvPr/>
          </p:nvSpPr>
          <p:spPr>
            <a:xfrm>
              <a:off x="1889750" y="5204975"/>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22" name="Shape 722"/>
            <p:cNvSpPr/>
            <p:nvPr/>
          </p:nvSpPr>
          <p:spPr>
            <a:xfrm>
              <a:off x="2040275" y="689650"/>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23" name="Shape 723"/>
            <p:cNvSpPr/>
            <p:nvPr/>
          </p:nvSpPr>
          <p:spPr>
            <a:xfrm>
              <a:off x="2040275" y="1893725"/>
              <a:ext cx="121400" cy="121400"/>
            </a:xfrm>
            <a:custGeom>
              <a:avLst/>
              <a:gdLst/>
              <a:ahLst/>
              <a:cxnLst/>
              <a:rect l="0" t="0" r="0" b="0"/>
              <a:pathLst>
                <a:path w="4856" h="4856" extrusionOk="0">
                  <a:moveTo>
                    <a:pt x="0" y="1"/>
                  </a:moveTo>
                  <a:lnTo>
                    <a:pt x="0"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24" name="Shape 724"/>
            <p:cNvSpPr/>
            <p:nvPr/>
          </p:nvSpPr>
          <p:spPr>
            <a:xfrm>
              <a:off x="2040275" y="2796800"/>
              <a:ext cx="121400" cy="121400"/>
            </a:xfrm>
            <a:custGeom>
              <a:avLst/>
              <a:gdLst/>
              <a:ahLst/>
              <a:cxnLst/>
              <a:rect l="0" t="0" r="0" b="0"/>
              <a:pathLst>
                <a:path w="4856" h="4856" extrusionOk="0">
                  <a:moveTo>
                    <a:pt x="0" y="0"/>
                  </a:moveTo>
                  <a:lnTo>
                    <a:pt x="0" y="4856"/>
                  </a:lnTo>
                  <a:lnTo>
                    <a:pt x="4856" y="4856"/>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25" name="Shape 725"/>
            <p:cNvSpPr/>
            <p:nvPr/>
          </p:nvSpPr>
          <p:spPr>
            <a:xfrm>
              <a:off x="2190775" y="5054450"/>
              <a:ext cx="121425" cy="121425"/>
            </a:xfrm>
            <a:custGeom>
              <a:avLst/>
              <a:gdLst/>
              <a:ahLst/>
              <a:cxnLst/>
              <a:rect l="0" t="0" r="0" b="0"/>
              <a:pathLst>
                <a:path w="4857" h="4857"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26" name="Shape 726"/>
            <p:cNvSpPr/>
            <p:nvPr/>
          </p:nvSpPr>
          <p:spPr>
            <a:xfrm>
              <a:off x="2341300" y="4753450"/>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27" name="Shape 727"/>
            <p:cNvSpPr/>
            <p:nvPr/>
          </p:nvSpPr>
          <p:spPr>
            <a:xfrm>
              <a:off x="2642325" y="2646275"/>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28" name="Shape 728"/>
            <p:cNvSpPr/>
            <p:nvPr/>
          </p:nvSpPr>
          <p:spPr>
            <a:xfrm>
              <a:off x="2642325" y="5204975"/>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29" name="Shape 729"/>
            <p:cNvSpPr/>
            <p:nvPr/>
          </p:nvSpPr>
          <p:spPr>
            <a:xfrm>
              <a:off x="3244350" y="990675"/>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730" name="Shape 730"/>
          <p:cNvGrpSpPr/>
          <p:nvPr/>
        </p:nvGrpSpPr>
        <p:grpSpPr>
          <a:xfrm rot="10800000">
            <a:off x="6367294" y="38264"/>
            <a:ext cx="2017554" cy="6781736"/>
            <a:chOff x="1588750" y="238125"/>
            <a:chExt cx="2078025" cy="5238750"/>
          </a:xfrm>
        </p:grpSpPr>
        <p:sp>
          <p:nvSpPr>
            <p:cNvPr id="731" name="Shape 731"/>
            <p:cNvSpPr/>
            <p:nvPr/>
          </p:nvSpPr>
          <p:spPr>
            <a:xfrm>
              <a:off x="1588750" y="1291700"/>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32" name="Shape 732"/>
            <p:cNvSpPr/>
            <p:nvPr/>
          </p:nvSpPr>
          <p:spPr>
            <a:xfrm>
              <a:off x="1588750" y="1592700"/>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33" name="Shape 733"/>
            <p:cNvSpPr/>
            <p:nvPr/>
          </p:nvSpPr>
          <p:spPr>
            <a:xfrm>
              <a:off x="1588750" y="2646275"/>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34" name="Shape 734"/>
            <p:cNvSpPr/>
            <p:nvPr/>
          </p:nvSpPr>
          <p:spPr>
            <a:xfrm>
              <a:off x="1588750" y="4000875"/>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35" name="Shape 735"/>
            <p:cNvSpPr/>
            <p:nvPr/>
          </p:nvSpPr>
          <p:spPr>
            <a:xfrm>
              <a:off x="1588750" y="4753450"/>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36" name="Shape 736"/>
            <p:cNvSpPr/>
            <p:nvPr/>
          </p:nvSpPr>
          <p:spPr>
            <a:xfrm>
              <a:off x="1588750" y="5054450"/>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37" name="Shape 737"/>
            <p:cNvSpPr/>
            <p:nvPr/>
          </p:nvSpPr>
          <p:spPr>
            <a:xfrm>
              <a:off x="1739250" y="539125"/>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38" name="Shape 738"/>
            <p:cNvSpPr/>
            <p:nvPr/>
          </p:nvSpPr>
          <p:spPr>
            <a:xfrm>
              <a:off x="1739250" y="1291700"/>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39" name="Shape 739"/>
            <p:cNvSpPr/>
            <p:nvPr/>
          </p:nvSpPr>
          <p:spPr>
            <a:xfrm>
              <a:off x="1739250" y="2796800"/>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40" name="Shape 740"/>
            <p:cNvSpPr/>
            <p:nvPr/>
          </p:nvSpPr>
          <p:spPr>
            <a:xfrm>
              <a:off x="1739250" y="3398850"/>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41" name="Shape 741"/>
            <p:cNvSpPr/>
            <p:nvPr/>
          </p:nvSpPr>
          <p:spPr>
            <a:xfrm>
              <a:off x="1739250" y="3549350"/>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42" name="Shape 742"/>
            <p:cNvSpPr/>
            <p:nvPr/>
          </p:nvSpPr>
          <p:spPr>
            <a:xfrm>
              <a:off x="1739250" y="4301900"/>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43" name="Shape 743"/>
            <p:cNvSpPr/>
            <p:nvPr/>
          </p:nvSpPr>
          <p:spPr>
            <a:xfrm>
              <a:off x="1739250" y="5204975"/>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44" name="Shape 744"/>
            <p:cNvSpPr/>
            <p:nvPr/>
          </p:nvSpPr>
          <p:spPr>
            <a:xfrm>
              <a:off x="1889750" y="238125"/>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45" name="Shape 745"/>
            <p:cNvSpPr/>
            <p:nvPr/>
          </p:nvSpPr>
          <p:spPr>
            <a:xfrm>
              <a:off x="1889750" y="1442200"/>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46" name="Shape 746"/>
            <p:cNvSpPr/>
            <p:nvPr/>
          </p:nvSpPr>
          <p:spPr>
            <a:xfrm>
              <a:off x="1889750" y="1743225"/>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47" name="Shape 747"/>
            <p:cNvSpPr/>
            <p:nvPr/>
          </p:nvSpPr>
          <p:spPr>
            <a:xfrm>
              <a:off x="1889750" y="1893725"/>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48" name="Shape 748"/>
            <p:cNvSpPr/>
            <p:nvPr/>
          </p:nvSpPr>
          <p:spPr>
            <a:xfrm>
              <a:off x="1889750" y="2044250"/>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49" name="Shape 749"/>
            <p:cNvSpPr/>
            <p:nvPr/>
          </p:nvSpPr>
          <p:spPr>
            <a:xfrm>
              <a:off x="1889750" y="2194750"/>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50" name="Shape 750"/>
            <p:cNvSpPr/>
            <p:nvPr/>
          </p:nvSpPr>
          <p:spPr>
            <a:xfrm>
              <a:off x="1889750" y="2345275"/>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51" name="Shape 751"/>
            <p:cNvSpPr/>
            <p:nvPr/>
          </p:nvSpPr>
          <p:spPr>
            <a:xfrm>
              <a:off x="1889750" y="2495775"/>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52" name="Shape 752"/>
            <p:cNvSpPr/>
            <p:nvPr/>
          </p:nvSpPr>
          <p:spPr>
            <a:xfrm>
              <a:off x="1889750" y="2646275"/>
              <a:ext cx="121425" cy="121425"/>
            </a:xfrm>
            <a:custGeom>
              <a:avLst/>
              <a:gdLst/>
              <a:ahLst/>
              <a:cxnLst/>
              <a:rect l="0" t="0" r="0" b="0"/>
              <a:pathLst>
                <a:path w="4857" h="4857"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53" name="Shape 753"/>
            <p:cNvSpPr/>
            <p:nvPr/>
          </p:nvSpPr>
          <p:spPr>
            <a:xfrm>
              <a:off x="1889750" y="2796800"/>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54" name="Shape 754"/>
            <p:cNvSpPr/>
            <p:nvPr/>
          </p:nvSpPr>
          <p:spPr>
            <a:xfrm>
              <a:off x="1889750" y="2947300"/>
              <a:ext cx="121425" cy="121425"/>
            </a:xfrm>
            <a:custGeom>
              <a:avLst/>
              <a:gdLst/>
              <a:ahLst/>
              <a:cxnLst/>
              <a:rect l="0" t="0" r="0" b="0"/>
              <a:pathLst>
                <a:path w="4857" h="4857"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55" name="Shape 755"/>
            <p:cNvSpPr/>
            <p:nvPr/>
          </p:nvSpPr>
          <p:spPr>
            <a:xfrm>
              <a:off x="1889750" y="3097825"/>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56" name="Shape 756"/>
            <p:cNvSpPr/>
            <p:nvPr/>
          </p:nvSpPr>
          <p:spPr>
            <a:xfrm>
              <a:off x="1889750" y="3850375"/>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57" name="Shape 757"/>
            <p:cNvSpPr/>
            <p:nvPr/>
          </p:nvSpPr>
          <p:spPr>
            <a:xfrm>
              <a:off x="1889750" y="4000875"/>
              <a:ext cx="121425" cy="121425"/>
            </a:xfrm>
            <a:custGeom>
              <a:avLst/>
              <a:gdLst/>
              <a:ahLst/>
              <a:cxnLst/>
              <a:rect l="0" t="0" r="0" b="0"/>
              <a:pathLst>
                <a:path w="4857" h="4857"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58" name="Shape 758"/>
            <p:cNvSpPr/>
            <p:nvPr/>
          </p:nvSpPr>
          <p:spPr>
            <a:xfrm>
              <a:off x="1889750" y="4151400"/>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59" name="Shape 759"/>
            <p:cNvSpPr/>
            <p:nvPr/>
          </p:nvSpPr>
          <p:spPr>
            <a:xfrm>
              <a:off x="1889750" y="4301900"/>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60" name="Shape 760"/>
            <p:cNvSpPr/>
            <p:nvPr/>
          </p:nvSpPr>
          <p:spPr>
            <a:xfrm>
              <a:off x="1889750" y="4452425"/>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61" name="Shape 761"/>
            <p:cNvSpPr/>
            <p:nvPr/>
          </p:nvSpPr>
          <p:spPr>
            <a:xfrm>
              <a:off x="1889750" y="4753450"/>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62" name="Shape 762"/>
            <p:cNvSpPr/>
            <p:nvPr/>
          </p:nvSpPr>
          <p:spPr>
            <a:xfrm>
              <a:off x="1889750" y="4903950"/>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63" name="Shape 763"/>
            <p:cNvSpPr/>
            <p:nvPr/>
          </p:nvSpPr>
          <p:spPr>
            <a:xfrm>
              <a:off x="2040275" y="388625"/>
              <a:ext cx="121400" cy="121400"/>
            </a:xfrm>
            <a:custGeom>
              <a:avLst/>
              <a:gdLst/>
              <a:ahLst/>
              <a:cxnLst/>
              <a:rect l="0" t="0" r="0" b="0"/>
              <a:pathLst>
                <a:path w="4856" h="4856" extrusionOk="0">
                  <a:moveTo>
                    <a:pt x="0" y="0"/>
                  </a:moveTo>
                  <a:lnTo>
                    <a:pt x="0"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64" name="Shape 764"/>
            <p:cNvSpPr/>
            <p:nvPr/>
          </p:nvSpPr>
          <p:spPr>
            <a:xfrm>
              <a:off x="2040275" y="1141175"/>
              <a:ext cx="121400" cy="121400"/>
            </a:xfrm>
            <a:custGeom>
              <a:avLst/>
              <a:gdLst/>
              <a:ahLst/>
              <a:cxnLst/>
              <a:rect l="0" t="0" r="0" b="0"/>
              <a:pathLst>
                <a:path w="4856" h="4856" extrusionOk="0">
                  <a:moveTo>
                    <a:pt x="0" y="1"/>
                  </a:moveTo>
                  <a:lnTo>
                    <a:pt x="0"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65" name="Shape 765"/>
            <p:cNvSpPr/>
            <p:nvPr/>
          </p:nvSpPr>
          <p:spPr>
            <a:xfrm>
              <a:off x="2040275" y="1291700"/>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66" name="Shape 766"/>
            <p:cNvSpPr/>
            <p:nvPr/>
          </p:nvSpPr>
          <p:spPr>
            <a:xfrm>
              <a:off x="2040275" y="1442200"/>
              <a:ext cx="121400" cy="121400"/>
            </a:xfrm>
            <a:custGeom>
              <a:avLst/>
              <a:gdLst/>
              <a:ahLst/>
              <a:cxnLst/>
              <a:rect l="0" t="0" r="0" b="0"/>
              <a:pathLst>
                <a:path w="4856" h="4856" extrusionOk="0">
                  <a:moveTo>
                    <a:pt x="0" y="0"/>
                  </a:moveTo>
                  <a:lnTo>
                    <a:pt x="0"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67" name="Shape 767"/>
            <p:cNvSpPr/>
            <p:nvPr/>
          </p:nvSpPr>
          <p:spPr>
            <a:xfrm>
              <a:off x="2040275" y="1743225"/>
              <a:ext cx="121400" cy="121400"/>
            </a:xfrm>
            <a:custGeom>
              <a:avLst/>
              <a:gdLst/>
              <a:ahLst/>
              <a:cxnLst/>
              <a:rect l="0" t="0" r="0" b="0"/>
              <a:pathLst>
                <a:path w="4856" h="4856" extrusionOk="0">
                  <a:moveTo>
                    <a:pt x="0" y="0"/>
                  </a:moveTo>
                  <a:lnTo>
                    <a:pt x="0"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68" name="Shape 768"/>
            <p:cNvSpPr/>
            <p:nvPr/>
          </p:nvSpPr>
          <p:spPr>
            <a:xfrm>
              <a:off x="2040275" y="2044250"/>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69" name="Shape 769"/>
            <p:cNvSpPr/>
            <p:nvPr/>
          </p:nvSpPr>
          <p:spPr>
            <a:xfrm>
              <a:off x="2040275" y="2646275"/>
              <a:ext cx="121400" cy="121425"/>
            </a:xfrm>
            <a:custGeom>
              <a:avLst/>
              <a:gdLst/>
              <a:ahLst/>
              <a:cxnLst/>
              <a:rect l="0" t="0" r="0" b="0"/>
              <a:pathLst>
                <a:path w="4856" h="4857" extrusionOk="0">
                  <a:moveTo>
                    <a:pt x="0" y="1"/>
                  </a:moveTo>
                  <a:lnTo>
                    <a:pt x="0"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70" name="Shape 770"/>
            <p:cNvSpPr/>
            <p:nvPr/>
          </p:nvSpPr>
          <p:spPr>
            <a:xfrm>
              <a:off x="2040275" y="2947300"/>
              <a:ext cx="121400" cy="121425"/>
            </a:xfrm>
            <a:custGeom>
              <a:avLst/>
              <a:gdLst/>
              <a:ahLst/>
              <a:cxnLst/>
              <a:rect l="0" t="0" r="0" b="0"/>
              <a:pathLst>
                <a:path w="4856" h="4857" extrusionOk="0">
                  <a:moveTo>
                    <a:pt x="0" y="1"/>
                  </a:moveTo>
                  <a:lnTo>
                    <a:pt x="0"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71" name="Shape 771"/>
            <p:cNvSpPr/>
            <p:nvPr/>
          </p:nvSpPr>
          <p:spPr>
            <a:xfrm>
              <a:off x="2040275" y="3097825"/>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72" name="Shape 772"/>
            <p:cNvSpPr/>
            <p:nvPr/>
          </p:nvSpPr>
          <p:spPr>
            <a:xfrm>
              <a:off x="2040275" y="3248325"/>
              <a:ext cx="121400" cy="121400"/>
            </a:xfrm>
            <a:custGeom>
              <a:avLst/>
              <a:gdLst/>
              <a:ahLst/>
              <a:cxnLst/>
              <a:rect l="0" t="0" r="0" b="0"/>
              <a:pathLst>
                <a:path w="4856" h="4856" extrusionOk="0">
                  <a:moveTo>
                    <a:pt x="0" y="1"/>
                  </a:moveTo>
                  <a:lnTo>
                    <a:pt x="0"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73" name="Shape 773"/>
            <p:cNvSpPr/>
            <p:nvPr/>
          </p:nvSpPr>
          <p:spPr>
            <a:xfrm>
              <a:off x="2040275" y="3549350"/>
              <a:ext cx="121400" cy="121400"/>
            </a:xfrm>
            <a:custGeom>
              <a:avLst/>
              <a:gdLst/>
              <a:ahLst/>
              <a:cxnLst/>
              <a:rect l="0" t="0" r="0" b="0"/>
              <a:pathLst>
                <a:path w="4856" h="4856" extrusionOk="0">
                  <a:moveTo>
                    <a:pt x="0" y="1"/>
                  </a:moveTo>
                  <a:lnTo>
                    <a:pt x="0"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74" name="Shape 774"/>
            <p:cNvSpPr/>
            <p:nvPr/>
          </p:nvSpPr>
          <p:spPr>
            <a:xfrm>
              <a:off x="2040275" y="3699875"/>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75" name="Shape 775"/>
            <p:cNvSpPr/>
            <p:nvPr/>
          </p:nvSpPr>
          <p:spPr>
            <a:xfrm>
              <a:off x="2040275" y="3850375"/>
              <a:ext cx="121400" cy="121400"/>
            </a:xfrm>
            <a:custGeom>
              <a:avLst/>
              <a:gdLst/>
              <a:ahLst/>
              <a:cxnLst/>
              <a:rect l="0" t="0" r="0" b="0"/>
              <a:pathLst>
                <a:path w="4856" h="4856" extrusionOk="0">
                  <a:moveTo>
                    <a:pt x="0" y="0"/>
                  </a:moveTo>
                  <a:lnTo>
                    <a:pt x="0"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76" name="Shape 776"/>
            <p:cNvSpPr/>
            <p:nvPr/>
          </p:nvSpPr>
          <p:spPr>
            <a:xfrm>
              <a:off x="2040275" y="4000875"/>
              <a:ext cx="121400" cy="121425"/>
            </a:xfrm>
            <a:custGeom>
              <a:avLst/>
              <a:gdLst/>
              <a:ahLst/>
              <a:cxnLst/>
              <a:rect l="0" t="0" r="0" b="0"/>
              <a:pathLst>
                <a:path w="4856" h="4857" extrusionOk="0">
                  <a:moveTo>
                    <a:pt x="0" y="1"/>
                  </a:moveTo>
                  <a:lnTo>
                    <a:pt x="0"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77" name="Shape 777"/>
            <p:cNvSpPr/>
            <p:nvPr/>
          </p:nvSpPr>
          <p:spPr>
            <a:xfrm>
              <a:off x="2040275" y="4301900"/>
              <a:ext cx="121400" cy="121400"/>
            </a:xfrm>
            <a:custGeom>
              <a:avLst/>
              <a:gdLst/>
              <a:ahLst/>
              <a:cxnLst/>
              <a:rect l="0" t="0" r="0" b="0"/>
              <a:pathLst>
                <a:path w="4856" h="4856" extrusionOk="0">
                  <a:moveTo>
                    <a:pt x="0" y="1"/>
                  </a:moveTo>
                  <a:lnTo>
                    <a:pt x="0"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78" name="Shape 778"/>
            <p:cNvSpPr/>
            <p:nvPr/>
          </p:nvSpPr>
          <p:spPr>
            <a:xfrm>
              <a:off x="2040275" y="4452425"/>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79" name="Shape 779"/>
            <p:cNvSpPr/>
            <p:nvPr/>
          </p:nvSpPr>
          <p:spPr>
            <a:xfrm>
              <a:off x="2040275" y="4903950"/>
              <a:ext cx="121400" cy="121400"/>
            </a:xfrm>
            <a:custGeom>
              <a:avLst/>
              <a:gdLst/>
              <a:ahLst/>
              <a:cxnLst/>
              <a:rect l="0" t="0" r="0" b="0"/>
              <a:pathLst>
                <a:path w="4856" h="4856" extrusionOk="0">
                  <a:moveTo>
                    <a:pt x="0" y="1"/>
                  </a:moveTo>
                  <a:lnTo>
                    <a:pt x="0"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0" name="Shape 780"/>
            <p:cNvSpPr/>
            <p:nvPr/>
          </p:nvSpPr>
          <p:spPr>
            <a:xfrm>
              <a:off x="2040275" y="5054450"/>
              <a:ext cx="121400" cy="121425"/>
            </a:xfrm>
            <a:custGeom>
              <a:avLst/>
              <a:gdLst/>
              <a:ahLst/>
              <a:cxnLst/>
              <a:rect l="0" t="0" r="0" b="0"/>
              <a:pathLst>
                <a:path w="4856" h="4857" extrusionOk="0">
                  <a:moveTo>
                    <a:pt x="0" y="1"/>
                  </a:moveTo>
                  <a:lnTo>
                    <a:pt x="0"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1" name="Shape 781"/>
            <p:cNvSpPr/>
            <p:nvPr/>
          </p:nvSpPr>
          <p:spPr>
            <a:xfrm>
              <a:off x="2040275" y="5204975"/>
              <a:ext cx="121400" cy="121400"/>
            </a:xfrm>
            <a:custGeom>
              <a:avLst/>
              <a:gdLst/>
              <a:ahLst/>
              <a:cxnLst/>
              <a:rect l="0" t="0" r="0" b="0"/>
              <a:pathLst>
                <a:path w="4856" h="4856" extrusionOk="0">
                  <a:moveTo>
                    <a:pt x="0" y="0"/>
                  </a:moveTo>
                  <a:lnTo>
                    <a:pt x="0"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2" name="Shape 782"/>
            <p:cNvSpPr/>
            <p:nvPr/>
          </p:nvSpPr>
          <p:spPr>
            <a:xfrm>
              <a:off x="2190775" y="238125"/>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3" name="Shape 783"/>
            <p:cNvSpPr/>
            <p:nvPr/>
          </p:nvSpPr>
          <p:spPr>
            <a:xfrm>
              <a:off x="2190775" y="689650"/>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4" name="Shape 784"/>
            <p:cNvSpPr/>
            <p:nvPr/>
          </p:nvSpPr>
          <p:spPr>
            <a:xfrm>
              <a:off x="2190775" y="840150"/>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5" name="Shape 785"/>
            <p:cNvSpPr/>
            <p:nvPr/>
          </p:nvSpPr>
          <p:spPr>
            <a:xfrm>
              <a:off x="2190775" y="1141175"/>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6" name="Shape 786"/>
            <p:cNvSpPr/>
            <p:nvPr/>
          </p:nvSpPr>
          <p:spPr>
            <a:xfrm>
              <a:off x="2190775" y="1291700"/>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7" name="Shape 787"/>
            <p:cNvSpPr/>
            <p:nvPr/>
          </p:nvSpPr>
          <p:spPr>
            <a:xfrm>
              <a:off x="2190775" y="1592700"/>
              <a:ext cx="121425" cy="121425"/>
            </a:xfrm>
            <a:custGeom>
              <a:avLst/>
              <a:gdLst/>
              <a:ahLst/>
              <a:cxnLst/>
              <a:rect l="0" t="0" r="0" b="0"/>
              <a:pathLst>
                <a:path w="4857" h="4857"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8" name="Shape 788"/>
            <p:cNvSpPr/>
            <p:nvPr/>
          </p:nvSpPr>
          <p:spPr>
            <a:xfrm>
              <a:off x="2190775" y="1743225"/>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9" name="Shape 789"/>
            <p:cNvSpPr/>
            <p:nvPr/>
          </p:nvSpPr>
          <p:spPr>
            <a:xfrm>
              <a:off x="2190775" y="1893725"/>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0" name="Shape 790"/>
            <p:cNvSpPr/>
            <p:nvPr/>
          </p:nvSpPr>
          <p:spPr>
            <a:xfrm>
              <a:off x="2190775" y="2044250"/>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1" name="Shape 791"/>
            <p:cNvSpPr/>
            <p:nvPr/>
          </p:nvSpPr>
          <p:spPr>
            <a:xfrm>
              <a:off x="2190775" y="2194750"/>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2" name="Shape 792"/>
            <p:cNvSpPr/>
            <p:nvPr/>
          </p:nvSpPr>
          <p:spPr>
            <a:xfrm>
              <a:off x="2190775" y="2345275"/>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3" name="Shape 793"/>
            <p:cNvSpPr/>
            <p:nvPr/>
          </p:nvSpPr>
          <p:spPr>
            <a:xfrm>
              <a:off x="2190775" y="2495775"/>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4" name="Shape 794"/>
            <p:cNvSpPr/>
            <p:nvPr/>
          </p:nvSpPr>
          <p:spPr>
            <a:xfrm>
              <a:off x="2190775" y="2796800"/>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5" name="Shape 795"/>
            <p:cNvSpPr/>
            <p:nvPr/>
          </p:nvSpPr>
          <p:spPr>
            <a:xfrm>
              <a:off x="2190775" y="3097825"/>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6" name="Shape 796"/>
            <p:cNvSpPr/>
            <p:nvPr/>
          </p:nvSpPr>
          <p:spPr>
            <a:xfrm>
              <a:off x="2190775" y="3248325"/>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7" name="Shape 797"/>
            <p:cNvSpPr/>
            <p:nvPr/>
          </p:nvSpPr>
          <p:spPr>
            <a:xfrm>
              <a:off x="2190775" y="3398850"/>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8" name="Shape 798"/>
            <p:cNvSpPr/>
            <p:nvPr/>
          </p:nvSpPr>
          <p:spPr>
            <a:xfrm>
              <a:off x="2190775" y="3549350"/>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9" name="Shape 799"/>
            <p:cNvSpPr/>
            <p:nvPr/>
          </p:nvSpPr>
          <p:spPr>
            <a:xfrm>
              <a:off x="2190775" y="3699875"/>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0" name="Shape 800"/>
            <p:cNvSpPr/>
            <p:nvPr/>
          </p:nvSpPr>
          <p:spPr>
            <a:xfrm>
              <a:off x="2190775" y="4000875"/>
              <a:ext cx="121425" cy="121425"/>
            </a:xfrm>
            <a:custGeom>
              <a:avLst/>
              <a:gdLst/>
              <a:ahLst/>
              <a:cxnLst/>
              <a:rect l="0" t="0" r="0" b="0"/>
              <a:pathLst>
                <a:path w="4857" h="4857"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1" name="Shape 801"/>
            <p:cNvSpPr/>
            <p:nvPr/>
          </p:nvSpPr>
          <p:spPr>
            <a:xfrm>
              <a:off x="2190775" y="4151400"/>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2" name="Shape 802"/>
            <p:cNvSpPr/>
            <p:nvPr/>
          </p:nvSpPr>
          <p:spPr>
            <a:xfrm>
              <a:off x="2190775" y="4452425"/>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3" name="Shape 803"/>
            <p:cNvSpPr/>
            <p:nvPr/>
          </p:nvSpPr>
          <p:spPr>
            <a:xfrm>
              <a:off x="2190775" y="4602925"/>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4" name="Shape 804"/>
            <p:cNvSpPr/>
            <p:nvPr/>
          </p:nvSpPr>
          <p:spPr>
            <a:xfrm>
              <a:off x="2190775" y="4753450"/>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5" name="Shape 805"/>
            <p:cNvSpPr/>
            <p:nvPr/>
          </p:nvSpPr>
          <p:spPr>
            <a:xfrm>
              <a:off x="2190775" y="5204975"/>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6" name="Shape 806"/>
            <p:cNvSpPr/>
            <p:nvPr/>
          </p:nvSpPr>
          <p:spPr>
            <a:xfrm>
              <a:off x="2190775" y="5355475"/>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7" name="Shape 807"/>
            <p:cNvSpPr/>
            <p:nvPr/>
          </p:nvSpPr>
          <p:spPr>
            <a:xfrm>
              <a:off x="2341300" y="539125"/>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8" name="Shape 808"/>
            <p:cNvSpPr/>
            <p:nvPr/>
          </p:nvSpPr>
          <p:spPr>
            <a:xfrm>
              <a:off x="2341300" y="689650"/>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9" name="Shape 809"/>
            <p:cNvSpPr/>
            <p:nvPr/>
          </p:nvSpPr>
          <p:spPr>
            <a:xfrm>
              <a:off x="2341300" y="99067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0" name="Shape 810"/>
            <p:cNvSpPr/>
            <p:nvPr/>
          </p:nvSpPr>
          <p:spPr>
            <a:xfrm>
              <a:off x="2341300" y="1291700"/>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1" name="Shape 811"/>
            <p:cNvSpPr/>
            <p:nvPr/>
          </p:nvSpPr>
          <p:spPr>
            <a:xfrm>
              <a:off x="2341300" y="1442200"/>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2" name="Shape 812"/>
            <p:cNvSpPr/>
            <p:nvPr/>
          </p:nvSpPr>
          <p:spPr>
            <a:xfrm>
              <a:off x="2341300" y="1592700"/>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3" name="Shape 813"/>
            <p:cNvSpPr/>
            <p:nvPr/>
          </p:nvSpPr>
          <p:spPr>
            <a:xfrm>
              <a:off x="2341300" y="1743225"/>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4" name="Shape 814"/>
            <p:cNvSpPr/>
            <p:nvPr/>
          </p:nvSpPr>
          <p:spPr>
            <a:xfrm>
              <a:off x="2341300" y="2194750"/>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5" name="Shape 815"/>
            <p:cNvSpPr/>
            <p:nvPr/>
          </p:nvSpPr>
          <p:spPr>
            <a:xfrm>
              <a:off x="2341300" y="234527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6" name="Shape 816"/>
            <p:cNvSpPr/>
            <p:nvPr/>
          </p:nvSpPr>
          <p:spPr>
            <a:xfrm>
              <a:off x="2341300" y="249577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7" name="Shape 817"/>
            <p:cNvSpPr/>
            <p:nvPr/>
          </p:nvSpPr>
          <p:spPr>
            <a:xfrm>
              <a:off x="2341300" y="2646275"/>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8" name="Shape 818"/>
            <p:cNvSpPr/>
            <p:nvPr/>
          </p:nvSpPr>
          <p:spPr>
            <a:xfrm>
              <a:off x="2341300" y="2796800"/>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9" name="Shape 819"/>
            <p:cNvSpPr/>
            <p:nvPr/>
          </p:nvSpPr>
          <p:spPr>
            <a:xfrm>
              <a:off x="2341300" y="2947300"/>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0" name="Shape 820"/>
            <p:cNvSpPr/>
            <p:nvPr/>
          </p:nvSpPr>
          <p:spPr>
            <a:xfrm>
              <a:off x="2341300" y="309782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1" name="Shape 821"/>
            <p:cNvSpPr/>
            <p:nvPr/>
          </p:nvSpPr>
          <p:spPr>
            <a:xfrm>
              <a:off x="2341300" y="324832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2" name="Shape 822"/>
            <p:cNvSpPr/>
            <p:nvPr/>
          </p:nvSpPr>
          <p:spPr>
            <a:xfrm>
              <a:off x="2341300" y="3398850"/>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3" name="Shape 823"/>
            <p:cNvSpPr/>
            <p:nvPr/>
          </p:nvSpPr>
          <p:spPr>
            <a:xfrm>
              <a:off x="2341300" y="3549350"/>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4" name="Shape 824"/>
            <p:cNvSpPr/>
            <p:nvPr/>
          </p:nvSpPr>
          <p:spPr>
            <a:xfrm>
              <a:off x="2341300" y="3850375"/>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5" name="Shape 825"/>
            <p:cNvSpPr/>
            <p:nvPr/>
          </p:nvSpPr>
          <p:spPr>
            <a:xfrm>
              <a:off x="2341300" y="4151400"/>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6" name="Shape 826"/>
            <p:cNvSpPr/>
            <p:nvPr/>
          </p:nvSpPr>
          <p:spPr>
            <a:xfrm>
              <a:off x="2341300" y="4301900"/>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7" name="Shape 827"/>
            <p:cNvSpPr/>
            <p:nvPr/>
          </p:nvSpPr>
          <p:spPr>
            <a:xfrm>
              <a:off x="2341300" y="445242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8" name="Shape 828"/>
            <p:cNvSpPr/>
            <p:nvPr/>
          </p:nvSpPr>
          <p:spPr>
            <a:xfrm>
              <a:off x="2341300" y="460292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9" name="Shape 829"/>
            <p:cNvSpPr/>
            <p:nvPr/>
          </p:nvSpPr>
          <p:spPr>
            <a:xfrm>
              <a:off x="2341300" y="4903950"/>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30" name="Shape 830"/>
            <p:cNvSpPr/>
            <p:nvPr/>
          </p:nvSpPr>
          <p:spPr>
            <a:xfrm>
              <a:off x="2341300" y="5054450"/>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31" name="Shape 831"/>
            <p:cNvSpPr/>
            <p:nvPr/>
          </p:nvSpPr>
          <p:spPr>
            <a:xfrm>
              <a:off x="2341300" y="5204975"/>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32" name="Shape 832"/>
            <p:cNvSpPr/>
            <p:nvPr/>
          </p:nvSpPr>
          <p:spPr>
            <a:xfrm>
              <a:off x="2341300" y="535547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33" name="Shape 833"/>
            <p:cNvSpPr/>
            <p:nvPr/>
          </p:nvSpPr>
          <p:spPr>
            <a:xfrm>
              <a:off x="2491800" y="388625"/>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34" name="Shape 834"/>
            <p:cNvSpPr/>
            <p:nvPr/>
          </p:nvSpPr>
          <p:spPr>
            <a:xfrm>
              <a:off x="2491800" y="689650"/>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35" name="Shape 835"/>
            <p:cNvSpPr/>
            <p:nvPr/>
          </p:nvSpPr>
          <p:spPr>
            <a:xfrm>
              <a:off x="2491800" y="840150"/>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36" name="Shape 836"/>
            <p:cNvSpPr/>
            <p:nvPr/>
          </p:nvSpPr>
          <p:spPr>
            <a:xfrm>
              <a:off x="2491800" y="99067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37" name="Shape 837"/>
            <p:cNvSpPr/>
            <p:nvPr/>
          </p:nvSpPr>
          <p:spPr>
            <a:xfrm>
              <a:off x="2491800" y="114117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38" name="Shape 838"/>
            <p:cNvSpPr/>
            <p:nvPr/>
          </p:nvSpPr>
          <p:spPr>
            <a:xfrm>
              <a:off x="2491800" y="1442200"/>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39" name="Shape 839"/>
            <p:cNvSpPr/>
            <p:nvPr/>
          </p:nvSpPr>
          <p:spPr>
            <a:xfrm>
              <a:off x="2491800" y="1743225"/>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40" name="Shape 840"/>
            <p:cNvSpPr/>
            <p:nvPr/>
          </p:nvSpPr>
          <p:spPr>
            <a:xfrm>
              <a:off x="2491800" y="189372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41" name="Shape 841"/>
            <p:cNvSpPr/>
            <p:nvPr/>
          </p:nvSpPr>
          <p:spPr>
            <a:xfrm>
              <a:off x="2491800" y="2044250"/>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42" name="Shape 842"/>
            <p:cNvSpPr/>
            <p:nvPr/>
          </p:nvSpPr>
          <p:spPr>
            <a:xfrm>
              <a:off x="2491800" y="234527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43" name="Shape 843"/>
            <p:cNvSpPr/>
            <p:nvPr/>
          </p:nvSpPr>
          <p:spPr>
            <a:xfrm>
              <a:off x="2491800" y="249577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44" name="Shape 844"/>
            <p:cNvSpPr/>
            <p:nvPr/>
          </p:nvSpPr>
          <p:spPr>
            <a:xfrm>
              <a:off x="2491800" y="2646275"/>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45" name="Shape 845"/>
            <p:cNvSpPr/>
            <p:nvPr/>
          </p:nvSpPr>
          <p:spPr>
            <a:xfrm>
              <a:off x="2491800" y="2796800"/>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46" name="Shape 846"/>
            <p:cNvSpPr/>
            <p:nvPr/>
          </p:nvSpPr>
          <p:spPr>
            <a:xfrm>
              <a:off x="2491800" y="2947300"/>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47" name="Shape 847"/>
            <p:cNvSpPr/>
            <p:nvPr/>
          </p:nvSpPr>
          <p:spPr>
            <a:xfrm>
              <a:off x="2491800" y="309782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48" name="Shape 848"/>
            <p:cNvSpPr/>
            <p:nvPr/>
          </p:nvSpPr>
          <p:spPr>
            <a:xfrm>
              <a:off x="2491800" y="324832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49" name="Shape 849"/>
            <p:cNvSpPr/>
            <p:nvPr/>
          </p:nvSpPr>
          <p:spPr>
            <a:xfrm>
              <a:off x="2491800" y="3549350"/>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50" name="Shape 850"/>
            <p:cNvSpPr/>
            <p:nvPr/>
          </p:nvSpPr>
          <p:spPr>
            <a:xfrm>
              <a:off x="2491800" y="3850375"/>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51" name="Shape 851"/>
            <p:cNvSpPr/>
            <p:nvPr/>
          </p:nvSpPr>
          <p:spPr>
            <a:xfrm>
              <a:off x="2491800" y="4000875"/>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52" name="Shape 852"/>
            <p:cNvSpPr/>
            <p:nvPr/>
          </p:nvSpPr>
          <p:spPr>
            <a:xfrm>
              <a:off x="2491800" y="4151400"/>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53" name="Shape 853"/>
            <p:cNvSpPr/>
            <p:nvPr/>
          </p:nvSpPr>
          <p:spPr>
            <a:xfrm>
              <a:off x="2491800" y="4301900"/>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54" name="Shape 854"/>
            <p:cNvSpPr/>
            <p:nvPr/>
          </p:nvSpPr>
          <p:spPr>
            <a:xfrm>
              <a:off x="2491800" y="460292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55" name="Shape 855"/>
            <p:cNvSpPr/>
            <p:nvPr/>
          </p:nvSpPr>
          <p:spPr>
            <a:xfrm>
              <a:off x="2491800" y="4753450"/>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56" name="Shape 856"/>
            <p:cNvSpPr/>
            <p:nvPr/>
          </p:nvSpPr>
          <p:spPr>
            <a:xfrm>
              <a:off x="2491800" y="5054450"/>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57" name="Shape 857"/>
            <p:cNvSpPr/>
            <p:nvPr/>
          </p:nvSpPr>
          <p:spPr>
            <a:xfrm>
              <a:off x="2491800" y="535547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58" name="Shape 858"/>
            <p:cNvSpPr/>
            <p:nvPr/>
          </p:nvSpPr>
          <p:spPr>
            <a:xfrm>
              <a:off x="2642325" y="539125"/>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59" name="Shape 859"/>
            <p:cNvSpPr/>
            <p:nvPr/>
          </p:nvSpPr>
          <p:spPr>
            <a:xfrm>
              <a:off x="2642325" y="99067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60" name="Shape 860"/>
            <p:cNvSpPr/>
            <p:nvPr/>
          </p:nvSpPr>
          <p:spPr>
            <a:xfrm>
              <a:off x="2642325" y="114117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61" name="Shape 861"/>
            <p:cNvSpPr/>
            <p:nvPr/>
          </p:nvSpPr>
          <p:spPr>
            <a:xfrm>
              <a:off x="2642325" y="1291700"/>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62" name="Shape 862"/>
            <p:cNvSpPr/>
            <p:nvPr/>
          </p:nvSpPr>
          <p:spPr>
            <a:xfrm>
              <a:off x="2642325" y="1592700"/>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63" name="Shape 863"/>
            <p:cNvSpPr/>
            <p:nvPr/>
          </p:nvSpPr>
          <p:spPr>
            <a:xfrm>
              <a:off x="2642325" y="189372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64" name="Shape 864"/>
            <p:cNvSpPr/>
            <p:nvPr/>
          </p:nvSpPr>
          <p:spPr>
            <a:xfrm>
              <a:off x="2642325" y="2044250"/>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65" name="Shape 865"/>
            <p:cNvSpPr/>
            <p:nvPr/>
          </p:nvSpPr>
          <p:spPr>
            <a:xfrm>
              <a:off x="2642325" y="2194750"/>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66" name="Shape 866"/>
            <p:cNvSpPr/>
            <p:nvPr/>
          </p:nvSpPr>
          <p:spPr>
            <a:xfrm>
              <a:off x="2642325" y="249577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67" name="Shape 867"/>
            <p:cNvSpPr/>
            <p:nvPr/>
          </p:nvSpPr>
          <p:spPr>
            <a:xfrm>
              <a:off x="2642325" y="2796800"/>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68" name="Shape 868"/>
            <p:cNvSpPr/>
            <p:nvPr/>
          </p:nvSpPr>
          <p:spPr>
            <a:xfrm>
              <a:off x="2642325" y="309782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69" name="Shape 869"/>
            <p:cNvSpPr/>
            <p:nvPr/>
          </p:nvSpPr>
          <p:spPr>
            <a:xfrm>
              <a:off x="2642325" y="3398850"/>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0" name="Shape 870"/>
            <p:cNvSpPr/>
            <p:nvPr/>
          </p:nvSpPr>
          <p:spPr>
            <a:xfrm>
              <a:off x="2642325" y="3549350"/>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1" name="Shape 871"/>
            <p:cNvSpPr/>
            <p:nvPr/>
          </p:nvSpPr>
          <p:spPr>
            <a:xfrm>
              <a:off x="2642325" y="4000875"/>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2" name="Shape 872"/>
            <p:cNvSpPr/>
            <p:nvPr/>
          </p:nvSpPr>
          <p:spPr>
            <a:xfrm>
              <a:off x="2642325" y="4151400"/>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3" name="Shape 873"/>
            <p:cNvSpPr/>
            <p:nvPr/>
          </p:nvSpPr>
          <p:spPr>
            <a:xfrm>
              <a:off x="2642325" y="4301900"/>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4" name="Shape 874"/>
            <p:cNvSpPr/>
            <p:nvPr/>
          </p:nvSpPr>
          <p:spPr>
            <a:xfrm>
              <a:off x="2642325" y="445242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5" name="Shape 875"/>
            <p:cNvSpPr/>
            <p:nvPr/>
          </p:nvSpPr>
          <p:spPr>
            <a:xfrm>
              <a:off x="2642325" y="460292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6" name="Shape 876"/>
            <p:cNvSpPr/>
            <p:nvPr/>
          </p:nvSpPr>
          <p:spPr>
            <a:xfrm>
              <a:off x="2642325" y="4903950"/>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7" name="Shape 877"/>
            <p:cNvSpPr/>
            <p:nvPr/>
          </p:nvSpPr>
          <p:spPr>
            <a:xfrm>
              <a:off x="2642325" y="5054450"/>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8" name="Shape 878"/>
            <p:cNvSpPr/>
            <p:nvPr/>
          </p:nvSpPr>
          <p:spPr>
            <a:xfrm>
              <a:off x="2792825" y="23812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9" name="Shape 879"/>
            <p:cNvSpPr/>
            <p:nvPr/>
          </p:nvSpPr>
          <p:spPr>
            <a:xfrm>
              <a:off x="2792825" y="689650"/>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0" name="Shape 880"/>
            <p:cNvSpPr/>
            <p:nvPr/>
          </p:nvSpPr>
          <p:spPr>
            <a:xfrm>
              <a:off x="2792825" y="99067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1" name="Shape 881"/>
            <p:cNvSpPr/>
            <p:nvPr/>
          </p:nvSpPr>
          <p:spPr>
            <a:xfrm>
              <a:off x="2792825" y="1442200"/>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2" name="Shape 882"/>
            <p:cNvSpPr/>
            <p:nvPr/>
          </p:nvSpPr>
          <p:spPr>
            <a:xfrm>
              <a:off x="2792825" y="1592700"/>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3" name="Shape 883"/>
            <p:cNvSpPr/>
            <p:nvPr/>
          </p:nvSpPr>
          <p:spPr>
            <a:xfrm>
              <a:off x="2792825" y="2194750"/>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4" name="Shape 884"/>
            <p:cNvSpPr/>
            <p:nvPr/>
          </p:nvSpPr>
          <p:spPr>
            <a:xfrm>
              <a:off x="2792825" y="234527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5" name="Shape 885"/>
            <p:cNvSpPr/>
            <p:nvPr/>
          </p:nvSpPr>
          <p:spPr>
            <a:xfrm>
              <a:off x="2792825" y="2646275"/>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6" name="Shape 886"/>
            <p:cNvSpPr/>
            <p:nvPr/>
          </p:nvSpPr>
          <p:spPr>
            <a:xfrm>
              <a:off x="2792825" y="2796800"/>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7" name="Shape 887"/>
            <p:cNvSpPr/>
            <p:nvPr/>
          </p:nvSpPr>
          <p:spPr>
            <a:xfrm>
              <a:off x="2792825" y="2947300"/>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8" name="Shape 888"/>
            <p:cNvSpPr/>
            <p:nvPr/>
          </p:nvSpPr>
          <p:spPr>
            <a:xfrm>
              <a:off x="2792825" y="309782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9" name="Shape 889"/>
            <p:cNvSpPr/>
            <p:nvPr/>
          </p:nvSpPr>
          <p:spPr>
            <a:xfrm>
              <a:off x="2792825" y="3549350"/>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90" name="Shape 890"/>
            <p:cNvSpPr/>
            <p:nvPr/>
          </p:nvSpPr>
          <p:spPr>
            <a:xfrm>
              <a:off x="2792825" y="369987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91" name="Shape 891"/>
            <p:cNvSpPr/>
            <p:nvPr/>
          </p:nvSpPr>
          <p:spPr>
            <a:xfrm>
              <a:off x="2792825" y="3850375"/>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92" name="Shape 892"/>
            <p:cNvSpPr/>
            <p:nvPr/>
          </p:nvSpPr>
          <p:spPr>
            <a:xfrm>
              <a:off x="2792825" y="4151400"/>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93" name="Shape 893"/>
            <p:cNvSpPr/>
            <p:nvPr/>
          </p:nvSpPr>
          <p:spPr>
            <a:xfrm>
              <a:off x="2792825" y="4903950"/>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94" name="Shape 894"/>
            <p:cNvSpPr/>
            <p:nvPr/>
          </p:nvSpPr>
          <p:spPr>
            <a:xfrm>
              <a:off x="2792825" y="5204975"/>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95" name="Shape 895"/>
            <p:cNvSpPr/>
            <p:nvPr/>
          </p:nvSpPr>
          <p:spPr>
            <a:xfrm>
              <a:off x="2792825" y="535547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96" name="Shape 896"/>
            <p:cNvSpPr/>
            <p:nvPr/>
          </p:nvSpPr>
          <p:spPr>
            <a:xfrm>
              <a:off x="2943325" y="388625"/>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97" name="Shape 897"/>
            <p:cNvSpPr/>
            <p:nvPr/>
          </p:nvSpPr>
          <p:spPr>
            <a:xfrm>
              <a:off x="2943325" y="539125"/>
              <a:ext cx="121425" cy="121425"/>
            </a:xfrm>
            <a:custGeom>
              <a:avLst/>
              <a:gdLst/>
              <a:ahLst/>
              <a:cxnLst/>
              <a:rect l="0" t="0" r="0" b="0"/>
              <a:pathLst>
                <a:path w="4857" h="4857"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98" name="Shape 898"/>
            <p:cNvSpPr/>
            <p:nvPr/>
          </p:nvSpPr>
          <p:spPr>
            <a:xfrm>
              <a:off x="2943325" y="990675"/>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99" name="Shape 899"/>
            <p:cNvSpPr/>
            <p:nvPr/>
          </p:nvSpPr>
          <p:spPr>
            <a:xfrm>
              <a:off x="2943325" y="1291700"/>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00" name="Shape 900"/>
            <p:cNvSpPr/>
            <p:nvPr/>
          </p:nvSpPr>
          <p:spPr>
            <a:xfrm>
              <a:off x="2943325" y="1592700"/>
              <a:ext cx="121425" cy="121425"/>
            </a:xfrm>
            <a:custGeom>
              <a:avLst/>
              <a:gdLst/>
              <a:ahLst/>
              <a:cxnLst/>
              <a:rect l="0" t="0" r="0" b="0"/>
              <a:pathLst>
                <a:path w="4857" h="4857"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01" name="Shape 901"/>
            <p:cNvSpPr/>
            <p:nvPr/>
          </p:nvSpPr>
          <p:spPr>
            <a:xfrm>
              <a:off x="2943325" y="2044250"/>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02" name="Shape 902"/>
            <p:cNvSpPr/>
            <p:nvPr/>
          </p:nvSpPr>
          <p:spPr>
            <a:xfrm>
              <a:off x="2943325" y="2345275"/>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03" name="Shape 903"/>
            <p:cNvSpPr/>
            <p:nvPr/>
          </p:nvSpPr>
          <p:spPr>
            <a:xfrm>
              <a:off x="2943325" y="2796800"/>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04" name="Shape 904"/>
            <p:cNvSpPr/>
            <p:nvPr/>
          </p:nvSpPr>
          <p:spPr>
            <a:xfrm>
              <a:off x="2943325" y="3097825"/>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05" name="Shape 905"/>
            <p:cNvSpPr/>
            <p:nvPr/>
          </p:nvSpPr>
          <p:spPr>
            <a:xfrm>
              <a:off x="2943325" y="3248325"/>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06" name="Shape 906"/>
            <p:cNvSpPr/>
            <p:nvPr/>
          </p:nvSpPr>
          <p:spPr>
            <a:xfrm>
              <a:off x="2943325" y="3549350"/>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07" name="Shape 907"/>
            <p:cNvSpPr/>
            <p:nvPr/>
          </p:nvSpPr>
          <p:spPr>
            <a:xfrm>
              <a:off x="2943325" y="3699875"/>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08" name="Shape 908"/>
            <p:cNvSpPr/>
            <p:nvPr/>
          </p:nvSpPr>
          <p:spPr>
            <a:xfrm>
              <a:off x="2943325" y="3850375"/>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09" name="Shape 909"/>
            <p:cNvSpPr/>
            <p:nvPr/>
          </p:nvSpPr>
          <p:spPr>
            <a:xfrm>
              <a:off x="2943325" y="4151400"/>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10" name="Shape 910"/>
            <p:cNvSpPr/>
            <p:nvPr/>
          </p:nvSpPr>
          <p:spPr>
            <a:xfrm>
              <a:off x="2943325" y="4301900"/>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11" name="Shape 911"/>
            <p:cNvSpPr/>
            <p:nvPr/>
          </p:nvSpPr>
          <p:spPr>
            <a:xfrm>
              <a:off x="2943325" y="4753450"/>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12" name="Shape 912"/>
            <p:cNvSpPr/>
            <p:nvPr/>
          </p:nvSpPr>
          <p:spPr>
            <a:xfrm>
              <a:off x="2943325" y="5054450"/>
              <a:ext cx="121425" cy="121425"/>
            </a:xfrm>
            <a:custGeom>
              <a:avLst/>
              <a:gdLst/>
              <a:ahLst/>
              <a:cxnLst/>
              <a:rect l="0" t="0" r="0" b="0"/>
              <a:pathLst>
                <a:path w="4857" h="4857"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13" name="Shape 913"/>
            <p:cNvSpPr/>
            <p:nvPr/>
          </p:nvSpPr>
          <p:spPr>
            <a:xfrm>
              <a:off x="2943325" y="5204975"/>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14" name="Shape 914"/>
            <p:cNvSpPr/>
            <p:nvPr/>
          </p:nvSpPr>
          <p:spPr>
            <a:xfrm>
              <a:off x="3093850" y="238125"/>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15" name="Shape 915"/>
            <p:cNvSpPr/>
            <p:nvPr/>
          </p:nvSpPr>
          <p:spPr>
            <a:xfrm>
              <a:off x="3093850" y="689650"/>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16" name="Shape 916"/>
            <p:cNvSpPr/>
            <p:nvPr/>
          </p:nvSpPr>
          <p:spPr>
            <a:xfrm>
              <a:off x="3093850" y="1141175"/>
              <a:ext cx="121400" cy="121400"/>
            </a:xfrm>
            <a:custGeom>
              <a:avLst/>
              <a:gdLst/>
              <a:ahLst/>
              <a:cxnLst/>
              <a:rect l="0" t="0" r="0" b="0"/>
              <a:pathLst>
                <a:path w="4856" h="4856" extrusionOk="0">
                  <a:moveTo>
                    <a:pt x="0" y="1"/>
                  </a:moveTo>
                  <a:lnTo>
                    <a:pt x="0"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17" name="Shape 917"/>
            <p:cNvSpPr/>
            <p:nvPr/>
          </p:nvSpPr>
          <p:spPr>
            <a:xfrm>
              <a:off x="3093850" y="1743225"/>
              <a:ext cx="121400" cy="121400"/>
            </a:xfrm>
            <a:custGeom>
              <a:avLst/>
              <a:gdLst/>
              <a:ahLst/>
              <a:cxnLst/>
              <a:rect l="0" t="0" r="0" b="0"/>
              <a:pathLst>
                <a:path w="4856" h="4856" extrusionOk="0">
                  <a:moveTo>
                    <a:pt x="0" y="0"/>
                  </a:moveTo>
                  <a:lnTo>
                    <a:pt x="0"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18" name="Shape 918"/>
            <p:cNvSpPr/>
            <p:nvPr/>
          </p:nvSpPr>
          <p:spPr>
            <a:xfrm>
              <a:off x="3093850" y="2345275"/>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19" name="Shape 919"/>
            <p:cNvSpPr/>
            <p:nvPr/>
          </p:nvSpPr>
          <p:spPr>
            <a:xfrm>
              <a:off x="3093850" y="3097825"/>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20" name="Shape 920"/>
            <p:cNvSpPr/>
            <p:nvPr/>
          </p:nvSpPr>
          <p:spPr>
            <a:xfrm>
              <a:off x="3093850" y="4301900"/>
              <a:ext cx="121400" cy="121400"/>
            </a:xfrm>
            <a:custGeom>
              <a:avLst/>
              <a:gdLst/>
              <a:ahLst/>
              <a:cxnLst/>
              <a:rect l="0" t="0" r="0" b="0"/>
              <a:pathLst>
                <a:path w="4856" h="4856" extrusionOk="0">
                  <a:moveTo>
                    <a:pt x="0" y="1"/>
                  </a:moveTo>
                  <a:lnTo>
                    <a:pt x="0"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21" name="Shape 921"/>
            <p:cNvSpPr/>
            <p:nvPr/>
          </p:nvSpPr>
          <p:spPr>
            <a:xfrm>
              <a:off x="3093850" y="4452425"/>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22" name="Shape 922"/>
            <p:cNvSpPr/>
            <p:nvPr/>
          </p:nvSpPr>
          <p:spPr>
            <a:xfrm>
              <a:off x="3093850" y="5355475"/>
              <a:ext cx="121400" cy="121400"/>
            </a:xfrm>
            <a:custGeom>
              <a:avLst/>
              <a:gdLst/>
              <a:ahLst/>
              <a:cxnLst/>
              <a:rect l="0" t="0" r="0" b="0"/>
              <a:pathLst>
                <a:path w="4856" h="4856" extrusionOk="0">
                  <a:moveTo>
                    <a:pt x="0" y="1"/>
                  </a:moveTo>
                  <a:lnTo>
                    <a:pt x="0"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23" name="Shape 923"/>
            <p:cNvSpPr/>
            <p:nvPr/>
          </p:nvSpPr>
          <p:spPr>
            <a:xfrm>
              <a:off x="3244350" y="388625"/>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24" name="Shape 924"/>
            <p:cNvSpPr/>
            <p:nvPr/>
          </p:nvSpPr>
          <p:spPr>
            <a:xfrm>
              <a:off x="3244350" y="1291700"/>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25" name="Shape 925"/>
            <p:cNvSpPr/>
            <p:nvPr/>
          </p:nvSpPr>
          <p:spPr>
            <a:xfrm>
              <a:off x="3244350" y="2044250"/>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26" name="Shape 926"/>
            <p:cNvSpPr/>
            <p:nvPr/>
          </p:nvSpPr>
          <p:spPr>
            <a:xfrm>
              <a:off x="3244350" y="2796800"/>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27" name="Shape 927"/>
            <p:cNvSpPr/>
            <p:nvPr/>
          </p:nvSpPr>
          <p:spPr>
            <a:xfrm>
              <a:off x="3244350" y="3699875"/>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28" name="Shape 928"/>
            <p:cNvSpPr/>
            <p:nvPr/>
          </p:nvSpPr>
          <p:spPr>
            <a:xfrm>
              <a:off x="3244350" y="4452425"/>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29" name="Shape 929"/>
            <p:cNvSpPr/>
            <p:nvPr/>
          </p:nvSpPr>
          <p:spPr>
            <a:xfrm>
              <a:off x="3244350" y="4602925"/>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30" name="Shape 930"/>
            <p:cNvSpPr/>
            <p:nvPr/>
          </p:nvSpPr>
          <p:spPr>
            <a:xfrm>
              <a:off x="3244350" y="5204975"/>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31" name="Shape 931"/>
            <p:cNvSpPr/>
            <p:nvPr/>
          </p:nvSpPr>
          <p:spPr>
            <a:xfrm>
              <a:off x="3394875" y="23812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32" name="Shape 932"/>
            <p:cNvSpPr/>
            <p:nvPr/>
          </p:nvSpPr>
          <p:spPr>
            <a:xfrm>
              <a:off x="3394875" y="1291700"/>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33" name="Shape 933"/>
            <p:cNvSpPr/>
            <p:nvPr/>
          </p:nvSpPr>
          <p:spPr>
            <a:xfrm>
              <a:off x="3394875" y="324832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34" name="Shape 934"/>
            <p:cNvSpPr/>
            <p:nvPr/>
          </p:nvSpPr>
          <p:spPr>
            <a:xfrm>
              <a:off x="3394875" y="3850375"/>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35" name="Shape 935"/>
            <p:cNvSpPr/>
            <p:nvPr/>
          </p:nvSpPr>
          <p:spPr>
            <a:xfrm>
              <a:off x="3394875" y="445242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36" name="Shape 936"/>
            <p:cNvSpPr/>
            <p:nvPr/>
          </p:nvSpPr>
          <p:spPr>
            <a:xfrm>
              <a:off x="3394875" y="5204975"/>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37" name="Shape 937"/>
            <p:cNvSpPr/>
            <p:nvPr/>
          </p:nvSpPr>
          <p:spPr>
            <a:xfrm>
              <a:off x="3545375" y="689650"/>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38" name="Shape 938"/>
            <p:cNvSpPr/>
            <p:nvPr/>
          </p:nvSpPr>
          <p:spPr>
            <a:xfrm>
              <a:off x="3545375" y="1592700"/>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39" name="Shape 939"/>
            <p:cNvSpPr/>
            <p:nvPr/>
          </p:nvSpPr>
          <p:spPr>
            <a:xfrm>
              <a:off x="3545375" y="2646275"/>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40" name="Shape 940"/>
          <p:cNvGrpSpPr/>
          <p:nvPr/>
        </p:nvGrpSpPr>
        <p:grpSpPr>
          <a:xfrm rot="10800000">
            <a:off x="6367294" y="38264"/>
            <a:ext cx="2309820" cy="6781736"/>
            <a:chOff x="1287725" y="238125"/>
            <a:chExt cx="2379050" cy="5238750"/>
          </a:xfrm>
        </p:grpSpPr>
        <p:sp>
          <p:nvSpPr>
            <p:cNvPr id="941" name="Shape 941"/>
            <p:cNvSpPr/>
            <p:nvPr/>
          </p:nvSpPr>
          <p:spPr>
            <a:xfrm>
              <a:off x="1287725" y="388625"/>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42" name="Shape 942"/>
            <p:cNvSpPr/>
            <p:nvPr/>
          </p:nvSpPr>
          <p:spPr>
            <a:xfrm>
              <a:off x="1287725" y="689650"/>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43" name="Shape 943"/>
            <p:cNvSpPr/>
            <p:nvPr/>
          </p:nvSpPr>
          <p:spPr>
            <a:xfrm>
              <a:off x="1287725" y="840150"/>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44" name="Shape 944"/>
            <p:cNvSpPr/>
            <p:nvPr/>
          </p:nvSpPr>
          <p:spPr>
            <a:xfrm>
              <a:off x="1287725" y="1291700"/>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45" name="Shape 945"/>
            <p:cNvSpPr/>
            <p:nvPr/>
          </p:nvSpPr>
          <p:spPr>
            <a:xfrm>
              <a:off x="1287725" y="1743225"/>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46" name="Shape 946"/>
            <p:cNvSpPr/>
            <p:nvPr/>
          </p:nvSpPr>
          <p:spPr>
            <a:xfrm>
              <a:off x="1287725" y="189372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47" name="Shape 947"/>
            <p:cNvSpPr/>
            <p:nvPr/>
          </p:nvSpPr>
          <p:spPr>
            <a:xfrm>
              <a:off x="1287725" y="2044250"/>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48" name="Shape 948"/>
            <p:cNvSpPr/>
            <p:nvPr/>
          </p:nvSpPr>
          <p:spPr>
            <a:xfrm>
              <a:off x="1287725" y="249577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49" name="Shape 949"/>
            <p:cNvSpPr/>
            <p:nvPr/>
          </p:nvSpPr>
          <p:spPr>
            <a:xfrm>
              <a:off x="1287725" y="2947300"/>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50" name="Shape 950"/>
            <p:cNvSpPr/>
            <p:nvPr/>
          </p:nvSpPr>
          <p:spPr>
            <a:xfrm>
              <a:off x="1287725" y="369987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51" name="Shape 951"/>
            <p:cNvSpPr/>
            <p:nvPr/>
          </p:nvSpPr>
          <p:spPr>
            <a:xfrm>
              <a:off x="1287725" y="3850375"/>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52" name="Shape 952"/>
            <p:cNvSpPr/>
            <p:nvPr/>
          </p:nvSpPr>
          <p:spPr>
            <a:xfrm>
              <a:off x="1287725" y="445242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53" name="Shape 953"/>
            <p:cNvSpPr/>
            <p:nvPr/>
          </p:nvSpPr>
          <p:spPr>
            <a:xfrm>
              <a:off x="1287725" y="4753450"/>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54" name="Shape 954"/>
            <p:cNvSpPr/>
            <p:nvPr/>
          </p:nvSpPr>
          <p:spPr>
            <a:xfrm>
              <a:off x="1287725" y="5054450"/>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55" name="Shape 955"/>
            <p:cNvSpPr/>
            <p:nvPr/>
          </p:nvSpPr>
          <p:spPr>
            <a:xfrm>
              <a:off x="1287725" y="5204975"/>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56" name="Shape 956"/>
            <p:cNvSpPr/>
            <p:nvPr/>
          </p:nvSpPr>
          <p:spPr>
            <a:xfrm>
              <a:off x="1438225" y="388625"/>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57" name="Shape 957"/>
            <p:cNvSpPr/>
            <p:nvPr/>
          </p:nvSpPr>
          <p:spPr>
            <a:xfrm>
              <a:off x="1438225" y="234527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58" name="Shape 958"/>
            <p:cNvSpPr/>
            <p:nvPr/>
          </p:nvSpPr>
          <p:spPr>
            <a:xfrm>
              <a:off x="1438225" y="2796800"/>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59" name="Shape 959"/>
            <p:cNvSpPr/>
            <p:nvPr/>
          </p:nvSpPr>
          <p:spPr>
            <a:xfrm>
              <a:off x="1438225" y="4151400"/>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60" name="Shape 960"/>
            <p:cNvSpPr/>
            <p:nvPr/>
          </p:nvSpPr>
          <p:spPr>
            <a:xfrm>
              <a:off x="1588750" y="388625"/>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61" name="Shape 961"/>
            <p:cNvSpPr/>
            <p:nvPr/>
          </p:nvSpPr>
          <p:spPr>
            <a:xfrm>
              <a:off x="1588750" y="539125"/>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62" name="Shape 962"/>
            <p:cNvSpPr/>
            <p:nvPr/>
          </p:nvSpPr>
          <p:spPr>
            <a:xfrm>
              <a:off x="1588750" y="689650"/>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63" name="Shape 963"/>
            <p:cNvSpPr/>
            <p:nvPr/>
          </p:nvSpPr>
          <p:spPr>
            <a:xfrm>
              <a:off x="1588750" y="114117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64" name="Shape 964"/>
            <p:cNvSpPr/>
            <p:nvPr/>
          </p:nvSpPr>
          <p:spPr>
            <a:xfrm>
              <a:off x="1588750" y="189372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65" name="Shape 965"/>
            <p:cNvSpPr/>
            <p:nvPr/>
          </p:nvSpPr>
          <p:spPr>
            <a:xfrm>
              <a:off x="1588750" y="2044250"/>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66" name="Shape 966"/>
            <p:cNvSpPr/>
            <p:nvPr/>
          </p:nvSpPr>
          <p:spPr>
            <a:xfrm>
              <a:off x="1588750" y="234527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67" name="Shape 967"/>
            <p:cNvSpPr/>
            <p:nvPr/>
          </p:nvSpPr>
          <p:spPr>
            <a:xfrm>
              <a:off x="1588750" y="309782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68" name="Shape 968"/>
            <p:cNvSpPr/>
            <p:nvPr/>
          </p:nvSpPr>
          <p:spPr>
            <a:xfrm>
              <a:off x="1588750" y="3549350"/>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69" name="Shape 969"/>
            <p:cNvSpPr/>
            <p:nvPr/>
          </p:nvSpPr>
          <p:spPr>
            <a:xfrm>
              <a:off x="1588750" y="535547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70" name="Shape 970"/>
            <p:cNvSpPr/>
            <p:nvPr/>
          </p:nvSpPr>
          <p:spPr>
            <a:xfrm>
              <a:off x="1739250" y="388625"/>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71" name="Shape 971"/>
            <p:cNvSpPr/>
            <p:nvPr/>
          </p:nvSpPr>
          <p:spPr>
            <a:xfrm>
              <a:off x="1739250" y="689650"/>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72" name="Shape 972"/>
            <p:cNvSpPr/>
            <p:nvPr/>
          </p:nvSpPr>
          <p:spPr>
            <a:xfrm>
              <a:off x="1739250" y="99067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73" name="Shape 973"/>
            <p:cNvSpPr/>
            <p:nvPr/>
          </p:nvSpPr>
          <p:spPr>
            <a:xfrm>
              <a:off x="1739250" y="1592700"/>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74" name="Shape 974"/>
            <p:cNvSpPr/>
            <p:nvPr/>
          </p:nvSpPr>
          <p:spPr>
            <a:xfrm>
              <a:off x="1739250" y="1743225"/>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75" name="Shape 975"/>
            <p:cNvSpPr/>
            <p:nvPr/>
          </p:nvSpPr>
          <p:spPr>
            <a:xfrm>
              <a:off x="1739250" y="2044250"/>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76" name="Shape 976"/>
            <p:cNvSpPr/>
            <p:nvPr/>
          </p:nvSpPr>
          <p:spPr>
            <a:xfrm>
              <a:off x="1739250" y="2194750"/>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77" name="Shape 977"/>
            <p:cNvSpPr/>
            <p:nvPr/>
          </p:nvSpPr>
          <p:spPr>
            <a:xfrm>
              <a:off x="1739250" y="234527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78" name="Shape 978"/>
            <p:cNvSpPr/>
            <p:nvPr/>
          </p:nvSpPr>
          <p:spPr>
            <a:xfrm>
              <a:off x="1739250" y="2947300"/>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79" name="Shape 979"/>
            <p:cNvSpPr/>
            <p:nvPr/>
          </p:nvSpPr>
          <p:spPr>
            <a:xfrm>
              <a:off x="1739250" y="309782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0" name="Shape 980"/>
            <p:cNvSpPr/>
            <p:nvPr/>
          </p:nvSpPr>
          <p:spPr>
            <a:xfrm>
              <a:off x="1739250" y="324832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1" name="Shape 981"/>
            <p:cNvSpPr/>
            <p:nvPr/>
          </p:nvSpPr>
          <p:spPr>
            <a:xfrm>
              <a:off x="1739250" y="3850375"/>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2" name="Shape 982"/>
            <p:cNvSpPr/>
            <p:nvPr/>
          </p:nvSpPr>
          <p:spPr>
            <a:xfrm>
              <a:off x="1739250" y="4000875"/>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3" name="Shape 983"/>
            <p:cNvSpPr/>
            <p:nvPr/>
          </p:nvSpPr>
          <p:spPr>
            <a:xfrm>
              <a:off x="1739250" y="445242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4" name="Shape 984"/>
            <p:cNvSpPr/>
            <p:nvPr/>
          </p:nvSpPr>
          <p:spPr>
            <a:xfrm>
              <a:off x="1739250" y="460292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5" name="Shape 985"/>
            <p:cNvSpPr/>
            <p:nvPr/>
          </p:nvSpPr>
          <p:spPr>
            <a:xfrm>
              <a:off x="1739250" y="4753450"/>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6" name="Shape 986"/>
            <p:cNvSpPr/>
            <p:nvPr/>
          </p:nvSpPr>
          <p:spPr>
            <a:xfrm>
              <a:off x="1739250" y="5054450"/>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7" name="Shape 987"/>
            <p:cNvSpPr/>
            <p:nvPr/>
          </p:nvSpPr>
          <p:spPr>
            <a:xfrm>
              <a:off x="1889750" y="539125"/>
              <a:ext cx="121425" cy="121425"/>
            </a:xfrm>
            <a:custGeom>
              <a:avLst/>
              <a:gdLst/>
              <a:ahLst/>
              <a:cxnLst/>
              <a:rect l="0" t="0" r="0" b="0"/>
              <a:pathLst>
                <a:path w="4857" h="4857"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8" name="Shape 988"/>
            <p:cNvSpPr/>
            <p:nvPr/>
          </p:nvSpPr>
          <p:spPr>
            <a:xfrm>
              <a:off x="1889750" y="689650"/>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9" name="Shape 989"/>
            <p:cNvSpPr/>
            <p:nvPr/>
          </p:nvSpPr>
          <p:spPr>
            <a:xfrm>
              <a:off x="1889750" y="990675"/>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90" name="Shape 990"/>
            <p:cNvSpPr/>
            <p:nvPr/>
          </p:nvSpPr>
          <p:spPr>
            <a:xfrm>
              <a:off x="1889750" y="1141175"/>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91" name="Shape 991"/>
            <p:cNvSpPr/>
            <p:nvPr/>
          </p:nvSpPr>
          <p:spPr>
            <a:xfrm>
              <a:off x="1889750" y="1291700"/>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92" name="Shape 992"/>
            <p:cNvSpPr/>
            <p:nvPr/>
          </p:nvSpPr>
          <p:spPr>
            <a:xfrm>
              <a:off x="1889750" y="1592700"/>
              <a:ext cx="121425" cy="121425"/>
            </a:xfrm>
            <a:custGeom>
              <a:avLst/>
              <a:gdLst/>
              <a:ahLst/>
              <a:cxnLst/>
              <a:rect l="0" t="0" r="0" b="0"/>
              <a:pathLst>
                <a:path w="4857" h="4857"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93" name="Shape 993"/>
            <p:cNvSpPr/>
            <p:nvPr/>
          </p:nvSpPr>
          <p:spPr>
            <a:xfrm>
              <a:off x="1889750" y="3248325"/>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94" name="Shape 994"/>
            <p:cNvSpPr/>
            <p:nvPr/>
          </p:nvSpPr>
          <p:spPr>
            <a:xfrm>
              <a:off x="1889750" y="3549350"/>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95" name="Shape 995"/>
            <p:cNvSpPr/>
            <p:nvPr/>
          </p:nvSpPr>
          <p:spPr>
            <a:xfrm>
              <a:off x="1889750" y="3699875"/>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96" name="Shape 996"/>
            <p:cNvSpPr/>
            <p:nvPr/>
          </p:nvSpPr>
          <p:spPr>
            <a:xfrm>
              <a:off x="1889750" y="5054450"/>
              <a:ext cx="121425" cy="121425"/>
            </a:xfrm>
            <a:custGeom>
              <a:avLst/>
              <a:gdLst/>
              <a:ahLst/>
              <a:cxnLst/>
              <a:rect l="0" t="0" r="0" b="0"/>
              <a:pathLst>
                <a:path w="4857" h="4857"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97" name="Shape 997"/>
            <p:cNvSpPr/>
            <p:nvPr/>
          </p:nvSpPr>
          <p:spPr>
            <a:xfrm>
              <a:off x="1889750" y="5355475"/>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98" name="Shape 998"/>
            <p:cNvSpPr/>
            <p:nvPr/>
          </p:nvSpPr>
          <p:spPr>
            <a:xfrm>
              <a:off x="2040275" y="238125"/>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99" name="Shape 999"/>
            <p:cNvSpPr/>
            <p:nvPr/>
          </p:nvSpPr>
          <p:spPr>
            <a:xfrm>
              <a:off x="2040275" y="539125"/>
              <a:ext cx="121400" cy="121425"/>
            </a:xfrm>
            <a:custGeom>
              <a:avLst/>
              <a:gdLst/>
              <a:ahLst/>
              <a:cxnLst/>
              <a:rect l="0" t="0" r="0" b="0"/>
              <a:pathLst>
                <a:path w="4856" h="4857" extrusionOk="0">
                  <a:moveTo>
                    <a:pt x="0" y="1"/>
                  </a:moveTo>
                  <a:lnTo>
                    <a:pt x="0"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0" name="Shape 1000"/>
            <p:cNvSpPr/>
            <p:nvPr/>
          </p:nvSpPr>
          <p:spPr>
            <a:xfrm>
              <a:off x="2040275" y="840150"/>
              <a:ext cx="121400" cy="121400"/>
            </a:xfrm>
            <a:custGeom>
              <a:avLst/>
              <a:gdLst/>
              <a:ahLst/>
              <a:cxnLst/>
              <a:rect l="0" t="0" r="0" b="0"/>
              <a:pathLst>
                <a:path w="4856" h="4856" extrusionOk="0">
                  <a:moveTo>
                    <a:pt x="0" y="1"/>
                  </a:moveTo>
                  <a:lnTo>
                    <a:pt x="0"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1" name="Shape 1001"/>
            <p:cNvSpPr/>
            <p:nvPr/>
          </p:nvSpPr>
          <p:spPr>
            <a:xfrm>
              <a:off x="2040275" y="990675"/>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2" name="Shape 1002"/>
            <p:cNvSpPr/>
            <p:nvPr/>
          </p:nvSpPr>
          <p:spPr>
            <a:xfrm>
              <a:off x="2040275" y="1592700"/>
              <a:ext cx="121400" cy="121425"/>
            </a:xfrm>
            <a:custGeom>
              <a:avLst/>
              <a:gdLst/>
              <a:ahLst/>
              <a:cxnLst/>
              <a:rect l="0" t="0" r="0" b="0"/>
              <a:pathLst>
                <a:path w="4856" h="4857" extrusionOk="0">
                  <a:moveTo>
                    <a:pt x="0" y="1"/>
                  </a:moveTo>
                  <a:lnTo>
                    <a:pt x="0"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3" name="Shape 1003"/>
            <p:cNvSpPr/>
            <p:nvPr/>
          </p:nvSpPr>
          <p:spPr>
            <a:xfrm>
              <a:off x="2040275" y="2194750"/>
              <a:ext cx="121400" cy="121400"/>
            </a:xfrm>
            <a:custGeom>
              <a:avLst/>
              <a:gdLst/>
              <a:ahLst/>
              <a:cxnLst/>
              <a:rect l="0" t="0" r="0" b="0"/>
              <a:pathLst>
                <a:path w="4856" h="4856" extrusionOk="0">
                  <a:moveTo>
                    <a:pt x="0" y="1"/>
                  </a:moveTo>
                  <a:lnTo>
                    <a:pt x="0"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4" name="Shape 1004"/>
            <p:cNvSpPr/>
            <p:nvPr/>
          </p:nvSpPr>
          <p:spPr>
            <a:xfrm>
              <a:off x="2040275" y="2345275"/>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5" name="Shape 1005"/>
            <p:cNvSpPr/>
            <p:nvPr/>
          </p:nvSpPr>
          <p:spPr>
            <a:xfrm>
              <a:off x="2040275" y="2495775"/>
              <a:ext cx="121400" cy="121400"/>
            </a:xfrm>
            <a:custGeom>
              <a:avLst/>
              <a:gdLst/>
              <a:ahLst/>
              <a:cxnLst/>
              <a:rect l="0" t="0" r="0" b="0"/>
              <a:pathLst>
                <a:path w="4856" h="4856" extrusionOk="0">
                  <a:moveTo>
                    <a:pt x="0" y="1"/>
                  </a:moveTo>
                  <a:lnTo>
                    <a:pt x="0"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6" name="Shape 1006"/>
            <p:cNvSpPr/>
            <p:nvPr/>
          </p:nvSpPr>
          <p:spPr>
            <a:xfrm>
              <a:off x="2040275" y="3398850"/>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7" name="Shape 1007"/>
            <p:cNvSpPr/>
            <p:nvPr/>
          </p:nvSpPr>
          <p:spPr>
            <a:xfrm>
              <a:off x="2040275" y="4151400"/>
              <a:ext cx="121400" cy="121400"/>
            </a:xfrm>
            <a:custGeom>
              <a:avLst/>
              <a:gdLst/>
              <a:ahLst/>
              <a:cxnLst/>
              <a:rect l="0" t="0" r="0" b="0"/>
              <a:pathLst>
                <a:path w="4856" h="4856" extrusionOk="0">
                  <a:moveTo>
                    <a:pt x="0" y="0"/>
                  </a:moveTo>
                  <a:lnTo>
                    <a:pt x="0" y="4856"/>
                  </a:lnTo>
                  <a:lnTo>
                    <a:pt x="4856" y="4856"/>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8" name="Shape 1008"/>
            <p:cNvSpPr/>
            <p:nvPr/>
          </p:nvSpPr>
          <p:spPr>
            <a:xfrm>
              <a:off x="2040275" y="4602925"/>
              <a:ext cx="121400" cy="121400"/>
            </a:xfrm>
            <a:custGeom>
              <a:avLst/>
              <a:gdLst/>
              <a:ahLst/>
              <a:cxnLst/>
              <a:rect l="0" t="0" r="0" b="0"/>
              <a:pathLst>
                <a:path w="4856" h="4856" extrusionOk="0">
                  <a:moveTo>
                    <a:pt x="0" y="1"/>
                  </a:moveTo>
                  <a:lnTo>
                    <a:pt x="0"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9" name="Shape 1009"/>
            <p:cNvSpPr/>
            <p:nvPr/>
          </p:nvSpPr>
          <p:spPr>
            <a:xfrm>
              <a:off x="2040275" y="4753450"/>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10" name="Shape 1010"/>
            <p:cNvSpPr/>
            <p:nvPr/>
          </p:nvSpPr>
          <p:spPr>
            <a:xfrm>
              <a:off x="2040275" y="5355475"/>
              <a:ext cx="121400" cy="121400"/>
            </a:xfrm>
            <a:custGeom>
              <a:avLst/>
              <a:gdLst/>
              <a:ahLst/>
              <a:cxnLst/>
              <a:rect l="0" t="0" r="0" b="0"/>
              <a:pathLst>
                <a:path w="4856" h="4856" extrusionOk="0">
                  <a:moveTo>
                    <a:pt x="0" y="1"/>
                  </a:moveTo>
                  <a:lnTo>
                    <a:pt x="0"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11" name="Shape 1011"/>
            <p:cNvSpPr/>
            <p:nvPr/>
          </p:nvSpPr>
          <p:spPr>
            <a:xfrm>
              <a:off x="2190775" y="388625"/>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12" name="Shape 1012"/>
            <p:cNvSpPr/>
            <p:nvPr/>
          </p:nvSpPr>
          <p:spPr>
            <a:xfrm>
              <a:off x="2190775" y="539125"/>
              <a:ext cx="121425" cy="121425"/>
            </a:xfrm>
            <a:custGeom>
              <a:avLst/>
              <a:gdLst/>
              <a:ahLst/>
              <a:cxnLst/>
              <a:rect l="0" t="0" r="0" b="0"/>
              <a:pathLst>
                <a:path w="4857" h="4857"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13" name="Shape 1013"/>
            <p:cNvSpPr/>
            <p:nvPr/>
          </p:nvSpPr>
          <p:spPr>
            <a:xfrm>
              <a:off x="2190775" y="990675"/>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14" name="Shape 1014"/>
            <p:cNvSpPr/>
            <p:nvPr/>
          </p:nvSpPr>
          <p:spPr>
            <a:xfrm>
              <a:off x="2190775" y="1442200"/>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15" name="Shape 1015"/>
            <p:cNvSpPr/>
            <p:nvPr/>
          </p:nvSpPr>
          <p:spPr>
            <a:xfrm>
              <a:off x="2190775" y="2646275"/>
              <a:ext cx="121425" cy="121425"/>
            </a:xfrm>
            <a:custGeom>
              <a:avLst/>
              <a:gdLst/>
              <a:ahLst/>
              <a:cxnLst/>
              <a:rect l="0" t="0" r="0" b="0"/>
              <a:pathLst>
                <a:path w="4857" h="4857"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16" name="Shape 1016"/>
            <p:cNvSpPr/>
            <p:nvPr/>
          </p:nvSpPr>
          <p:spPr>
            <a:xfrm>
              <a:off x="2190775" y="2947300"/>
              <a:ext cx="121425" cy="121425"/>
            </a:xfrm>
            <a:custGeom>
              <a:avLst/>
              <a:gdLst/>
              <a:ahLst/>
              <a:cxnLst/>
              <a:rect l="0" t="0" r="0" b="0"/>
              <a:pathLst>
                <a:path w="4857" h="4857"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17" name="Shape 1017"/>
            <p:cNvSpPr/>
            <p:nvPr/>
          </p:nvSpPr>
          <p:spPr>
            <a:xfrm>
              <a:off x="2190775" y="3850375"/>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18" name="Shape 1018"/>
            <p:cNvSpPr/>
            <p:nvPr/>
          </p:nvSpPr>
          <p:spPr>
            <a:xfrm>
              <a:off x="2190775" y="4301900"/>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19" name="Shape 1019"/>
            <p:cNvSpPr/>
            <p:nvPr/>
          </p:nvSpPr>
          <p:spPr>
            <a:xfrm>
              <a:off x="2190775" y="4903950"/>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20" name="Shape 1020"/>
            <p:cNvSpPr/>
            <p:nvPr/>
          </p:nvSpPr>
          <p:spPr>
            <a:xfrm>
              <a:off x="2341300" y="23812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21" name="Shape 1021"/>
            <p:cNvSpPr/>
            <p:nvPr/>
          </p:nvSpPr>
          <p:spPr>
            <a:xfrm>
              <a:off x="2341300" y="388625"/>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22" name="Shape 1022"/>
            <p:cNvSpPr/>
            <p:nvPr/>
          </p:nvSpPr>
          <p:spPr>
            <a:xfrm>
              <a:off x="2341300" y="840150"/>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23" name="Shape 1023"/>
            <p:cNvSpPr/>
            <p:nvPr/>
          </p:nvSpPr>
          <p:spPr>
            <a:xfrm>
              <a:off x="2341300" y="114117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24" name="Shape 1024"/>
            <p:cNvSpPr/>
            <p:nvPr/>
          </p:nvSpPr>
          <p:spPr>
            <a:xfrm>
              <a:off x="2341300" y="189372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25" name="Shape 1025"/>
            <p:cNvSpPr/>
            <p:nvPr/>
          </p:nvSpPr>
          <p:spPr>
            <a:xfrm>
              <a:off x="2341300" y="2044250"/>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26" name="Shape 1026"/>
            <p:cNvSpPr/>
            <p:nvPr/>
          </p:nvSpPr>
          <p:spPr>
            <a:xfrm>
              <a:off x="2341300" y="369987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27" name="Shape 1027"/>
            <p:cNvSpPr/>
            <p:nvPr/>
          </p:nvSpPr>
          <p:spPr>
            <a:xfrm>
              <a:off x="2341300" y="4000875"/>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28" name="Shape 1028"/>
            <p:cNvSpPr/>
            <p:nvPr/>
          </p:nvSpPr>
          <p:spPr>
            <a:xfrm>
              <a:off x="2491800" y="23812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29" name="Shape 1029"/>
            <p:cNvSpPr/>
            <p:nvPr/>
          </p:nvSpPr>
          <p:spPr>
            <a:xfrm>
              <a:off x="2491800" y="1291700"/>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30" name="Shape 1030"/>
            <p:cNvSpPr/>
            <p:nvPr/>
          </p:nvSpPr>
          <p:spPr>
            <a:xfrm>
              <a:off x="2491800" y="2194750"/>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31" name="Shape 1031"/>
            <p:cNvSpPr/>
            <p:nvPr/>
          </p:nvSpPr>
          <p:spPr>
            <a:xfrm>
              <a:off x="2491800" y="369987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32" name="Shape 1032"/>
            <p:cNvSpPr/>
            <p:nvPr/>
          </p:nvSpPr>
          <p:spPr>
            <a:xfrm>
              <a:off x="2491800" y="4903950"/>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33" name="Shape 1033"/>
            <p:cNvSpPr/>
            <p:nvPr/>
          </p:nvSpPr>
          <p:spPr>
            <a:xfrm>
              <a:off x="2642325" y="23812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34" name="Shape 1034"/>
            <p:cNvSpPr/>
            <p:nvPr/>
          </p:nvSpPr>
          <p:spPr>
            <a:xfrm>
              <a:off x="2642325" y="689650"/>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35" name="Shape 1035"/>
            <p:cNvSpPr/>
            <p:nvPr/>
          </p:nvSpPr>
          <p:spPr>
            <a:xfrm>
              <a:off x="2642325" y="234527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36" name="Shape 1036"/>
            <p:cNvSpPr/>
            <p:nvPr/>
          </p:nvSpPr>
          <p:spPr>
            <a:xfrm>
              <a:off x="2642325" y="324832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37" name="Shape 1037"/>
            <p:cNvSpPr/>
            <p:nvPr/>
          </p:nvSpPr>
          <p:spPr>
            <a:xfrm>
              <a:off x="2642325" y="369987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38" name="Shape 1038"/>
            <p:cNvSpPr/>
            <p:nvPr/>
          </p:nvSpPr>
          <p:spPr>
            <a:xfrm>
              <a:off x="2792825" y="4301900"/>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39" name="Shape 1039"/>
            <p:cNvSpPr/>
            <p:nvPr/>
          </p:nvSpPr>
          <p:spPr>
            <a:xfrm>
              <a:off x="2943325" y="1442200"/>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40" name="Shape 1040"/>
            <p:cNvSpPr/>
            <p:nvPr/>
          </p:nvSpPr>
          <p:spPr>
            <a:xfrm>
              <a:off x="2943325" y="2646275"/>
              <a:ext cx="121425" cy="121425"/>
            </a:xfrm>
            <a:custGeom>
              <a:avLst/>
              <a:gdLst/>
              <a:ahLst/>
              <a:cxnLst/>
              <a:rect l="0" t="0" r="0" b="0"/>
              <a:pathLst>
                <a:path w="4857" h="4857"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41" name="Shape 1041"/>
            <p:cNvSpPr/>
            <p:nvPr/>
          </p:nvSpPr>
          <p:spPr>
            <a:xfrm>
              <a:off x="3093850" y="5054450"/>
              <a:ext cx="121400" cy="121425"/>
            </a:xfrm>
            <a:custGeom>
              <a:avLst/>
              <a:gdLst/>
              <a:ahLst/>
              <a:cxnLst/>
              <a:rect l="0" t="0" r="0" b="0"/>
              <a:pathLst>
                <a:path w="4856" h="4857" extrusionOk="0">
                  <a:moveTo>
                    <a:pt x="0" y="1"/>
                  </a:moveTo>
                  <a:lnTo>
                    <a:pt x="0"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42" name="Shape 1042"/>
            <p:cNvSpPr/>
            <p:nvPr/>
          </p:nvSpPr>
          <p:spPr>
            <a:xfrm>
              <a:off x="3394875" y="249577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43" name="Shape 1043"/>
            <p:cNvSpPr/>
            <p:nvPr/>
          </p:nvSpPr>
          <p:spPr>
            <a:xfrm>
              <a:off x="3545375" y="4903950"/>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Tree>
    <p:extLst>
      <p:ext uri="{BB962C8B-B14F-4D97-AF65-F5344CB8AC3E}">
        <p14:creationId xmlns:p14="http://schemas.microsoft.com/office/powerpoint/2010/main" val="3671553931"/>
      </p:ext>
    </p:extLst>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matchingName="Quote">
  <p:cSld name="Quote">
    <p:bg>
      <p:bgPr>
        <a:solidFill>
          <a:srgbClr val="0B87A1"/>
        </a:solidFill>
        <a:effectLst/>
      </p:bgPr>
    </p:bg>
    <p:spTree>
      <p:nvGrpSpPr>
        <p:cNvPr id="1" name="Shape 1044"/>
        <p:cNvGrpSpPr/>
        <p:nvPr/>
      </p:nvGrpSpPr>
      <p:grpSpPr>
        <a:xfrm>
          <a:off x="0" y="0"/>
          <a:ext cx="0" cy="0"/>
          <a:chOff x="0" y="0"/>
          <a:chExt cx="0" cy="0"/>
        </a:xfrm>
      </p:grpSpPr>
      <p:sp>
        <p:nvSpPr>
          <p:cNvPr id="1045" name="Shape 1045"/>
          <p:cNvSpPr txBox="1">
            <a:spLocks noGrp="1"/>
          </p:cNvSpPr>
          <p:nvPr>
            <p:ph type="body" idx="1"/>
          </p:nvPr>
        </p:nvSpPr>
        <p:spPr>
          <a:xfrm>
            <a:off x="1278575" y="986067"/>
            <a:ext cx="4281000" cy="4923200"/>
          </a:xfrm>
          <a:prstGeom prst="rect">
            <a:avLst/>
          </a:prstGeom>
        </p:spPr>
        <p:txBody>
          <a:bodyPr spcFirstLastPara="1" wrap="square" lIns="91425" tIns="91425" rIns="91425" bIns="91425" anchor="t" anchorCtr="0"/>
          <a:lstStyle>
            <a:lvl1pPr marL="457200" lvl="0" indent="-419100" rtl="0">
              <a:spcBef>
                <a:spcPts val="600"/>
              </a:spcBef>
              <a:spcAft>
                <a:spcPts val="0"/>
              </a:spcAft>
              <a:buClr>
                <a:srgbClr val="FFFFFF"/>
              </a:buClr>
              <a:buSzPts val="3000"/>
              <a:buChar char="▪"/>
              <a:defRPr sz="3000" i="1">
                <a:solidFill>
                  <a:srgbClr val="FFFFFF"/>
                </a:solidFill>
              </a:defRPr>
            </a:lvl1pPr>
            <a:lvl2pPr marL="914400" lvl="1" indent="-419100" rtl="0">
              <a:spcBef>
                <a:spcPts val="0"/>
              </a:spcBef>
              <a:spcAft>
                <a:spcPts val="0"/>
              </a:spcAft>
              <a:buClr>
                <a:srgbClr val="FFFFFF"/>
              </a:buClr>
              <a:buSzPts val="3000"/>
              <a:buChar char="▫"/>
              <a:defRPr sz="3000" i="1">
                <a:solidFill>
                  <a:srgbClr val="FFFFFF"/>
                </a:solidFill>
              </a:defRPr>
            </a:lvl2pPr>
            <a:lvl3pPr marL="1371600" lvl="2" indent="-419100" rtl="0">
              <a:spcBef>
                <a:spcPts val="0"/>
              </a:spcBef>
              <a:spcAft>
                <a:spcPts val="0"/>
              </a:spcAft>
              <a:buClr>
                <a:srgbClr val="FFFFFF"/>
              </a:buClr>
              <a:buSzPts val="3000"/>
              <a:buChar char="▫"/>
              <a:defRPr sz="3000" i="1">
                <a:solidFill>
                  <a:srgbClr val="FFFFFF"/>
                </a:solidFill>
              </a:defRPr>
            </a:lvl3pPr>
            <a:lvl4pPr marL="1828800" lvl="3" indent="-419100" rtl="0">
              <a:spcBef>
                <a:spcPts val="0"/>
              </a:spcBef>
              <a:spcAft>
                <a:spcPts val="0"/>
              </a:spcAft>
              <a:buClr>
                <a:srgbClr val="FFFFFF"/>
              </a:buClr>
              <a:buSzPts val="3000"/>
              <a:buChar char="▫"/>
              <a:defRPr sz="3000" i="1">
                <a:solidFill>
                  <a:srgbClr val="FFFFFF"/>
                </a:solidFill>
              </a:defRPr>
            </a:lvl4pPr>
            <a:lvl5pPr marL="2286000" lvl="4" indent="-419100" rtl="0">
              <a:spcBef>
                <a:spcPts val="0"/>
              </a:spcBef>
              <a:spcAft>
                <a:spcPts val="0"/>
              </a:spcAft>
              <a:buClr>
                <a:srgbClr val="FFFFFF"/>
              </a:buClr>
              <a:buSzPts val="3000"/>
              <a:buChar char="▫"/>
              <a:defRPr sz="3000" i="1">
                <a:solidFill>
                  <a:srgbClr val="FFFFFF"/>
                </a:solidFill>
              </a:defRPr>
            </a:lvl5pPr>
            <a:lvl6pPr marL="2743200" lvl="5" indent="-419100" rtl="0">
              <a:spcBef>
                <a:spcPts val="0"/>
              </a:spcBef>
              <a:spcAft>
                <a:spcPts val="0"/>
              </a:spcAft>
              <a:buClr>
                <a:srgbClr val="FFFFFF"/>
              </a:buClr>
              <a:buSzPts val="3000"/>
              <a:buChar char="▫"/>
              <a:defRPr sz="3000" i="1">
                <a:solidFill>
                  <a:srgbClr val="FFFFFF"/>
                </a:solidFill>
              </a:defRPr>
            </a:lvl6pPr>
            <a:lvl7pPr marL="3200400" lvl="6" indent="-419100" rtl="0">
              <a:spcBef>
                <a:spcPts val="0"/>
              </a:spcBef>
              <a:spcAft>
                <a:spcPts val="0"/>
              </a:spcAft>
              <a:buClr>
                <a:srgbClr val="FFFFFF"/>
              </a:buClr>
              <a:buSzPts val="3000"/>
              <a:buChar char="●"/>
              <a:defRPr sz="3000" i="1">
                <a:solidFill>
                  <a:srgbClr val="FFFFFF"/>
                </a:solidFill>
              </a:defRPr>
            </a:lvl7pPr>
            <a:lvl8pPr marL="3657600" lvl="7" indent="-419100" rtl="0">
              <a:spcBef>
                <a:spcPts val="0"/>
              </a:spcBef>
              <a:spcAft>
                <a:spcPts val="0"/>
              </a:spcAft>
              <a:buClr>
                <a:srgbClr val="FFFFFF"/>
              </a:buClr>
              <a:buSzPts val="3000"/>
              <a:buChar char="○"/>
              <a:defRPr sz="3000" i="1">
                <a:solidFill>
                  <a:srgbClr val="FFFFFF"/>
                </a:solidFill>
              </a:defRPr>
            </a:lvl8pPr>
            <a:lvl9pPr marL="4114800" lvl="8" indent="-419100">
              <a:spcBef>
                <a:spcPts val="0"/>
              </a:spcBef>
              <a:spcAft>
                <a:spcPts val="0"/>
              </a:spcAft>
              <a:buClr>
                <a:srgbClr val="FFFFFF"/>
              </a:buClr>
              <a:buSzPts val="3000"/>
              <a:buChar char="■"/>
              <a:defRPr sz="3000" i="1">
                <a:solidFill>
                  <a:srgbClr val="FFFFFF"/>
                </a:solidFill>
              </a:defRPr>
            </a:lvl9pPr>
          </a:lstStyle>
          <a:p>
            <a:endParaRPr/>
          </a:p>
        </p:txBody>
      </p:sp>
      <p:sp>
        <p:nvSpPr>
          <p:cNvPr id="1046" name="Shape 1046"/>
          <p:cNvSpPr txBox="1"/>
          <p:nvPr/>
        </p:nvSpPr>
        <p:spPr>
          <a:xfrm>
            <a:off x="659925" y="552100"/>
            <a:ext cx="752400" cy="871600"/>
          </a:xfrm>
          <a:prstGeom prst="rect">
            <a:avLst/>
          </a:prstGeom>
          <a:noFill/>
          <a:ln>
            <a:noFill/>
          </a:ln>
        </p:spPr>
        <p:txBody>
          <a:bodyPr spcFirstLastPara="1" wrap="square" lIns="91425" tIns="91425" rIns="91425" bIns="91425" anchor="t"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 sz="12000" b="0" i="0" u="none" strike="noStrike" kern="0" cap="none" spc="0" normalizeH="0" baseline="0" noProof="0">
                <a:ln>
                  <a:noFill/>
                </a:ln>
                <a:solidFill>
                  <a:srgbClr val="D3EBD5"/>
                </a:solidFill>
                <a:effectLst/>
                <a:uLnTx/>
                <a:uFillTx/>
                <a:latin typeface="Dosis"/>
                <a:ea typeface="Dosis"/>
                <a:cs typeface="Dosis"/>
                <a:sym typeface="Dosis"/>
              </a:rPr>
              <a:t>“</a:t>
            </a:r>
            <a:endParaRPr kumimoji="0" sz="12000" b="0" i="0" u="none" strike="noStrike" kern="0" cap="none" spc="0" normalizeH="0" baseline="0" noProof="0">
              <a:ln>
                <a:noFill/>
              </a:ln>
              <a:solidFill>
                <a:srgbClr val="D3EBD5"/>
              </a:solidFill>
              <a:effectLst/>
              <a:uLnTx/>
              <a:uFillTx/>
              <a:latin typeface="Dosis"/>
              <a:ea typeface="Dosis"/>
              <a:cs typeface="Dosis"/>
              <a:sym typeface="Dosis"/>
            </a:endParaRPr>
          </a:p>
        </p:txBody>
      </p:sp>
      <p:grpSp>
        <p:nvGrpSpPr>
          <p:cNvPr id="1047" name="Shape 1047"/>
          <p:cNvGrpSpPr/>
          <p:nvPr/>
        </p:nvGrpSpPr>
        <p:grpSpPr>
          <a:xfrm rot="10800000">
            <a:off x="8705367" y="38264"/>
            <a:ext cx="410132" cy="6781736"/>
            <a:chOff x="836200" y="238125"/>
            <a:chExt cx="422425" cy="5238750"/>
          </a:xfrm>
        </p:grpSpPr>
        <p:sp>
          <p:nvSpPr>
            <p:cNvPr id="1048" name="Shape 1048"/>
            <p:cNvSpPr/>
            <p:nvPr/>
          </p:nvSpPr>
          <p:spPr>
            <a:xfrm>
              <a:off x="836200" y="23812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003B5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49" name="Shape 1049"/>
            <p:cNvSpPr/>
            <p:nvPr/>
          </p:nvSpPr>
          <p:spPr>
            <a:xfrm>
              <a:off x="836200" y="388625"/>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003B5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50" name="Shape 1050"/>
            <p:cNvSpPr/>
            <p:nvPr/>
          </p:nvSpPr>
          <p:spPr>
            <a:xfrm>
              <a:off x="836200" y="539125"/>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003B5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51" name="Shape 1051"/>
            <p:cNvSpPr/>
            <p:nvPr/>
          </p:nvSpPr>
          <p:spPr>
            <a:xfrm>
              <a:off x="836200" y="689650"/>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003B5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52" name="Shape 1052"/>
            <p:cNvSpPr/>
            <p:nvPr/>
          </p:nvSpPr>
          <p:spPr>
            <a:xfrm>
              <a:off x="836200" y="840150"/>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003B5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53" name="Shape 1053"/>
            <p:cNvSpPr/>
            <p:nvPr/>
          </p:nvSpPr>
          <p:spPr>
            <a:xfrm>
              <a:off x="836200" y="99067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003B5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54" name="Shape 1054"/>
            <p:cNvSpPr/>
            <p:nvPr/>
          </p:nvSpPr>
          <p:spPr>
            <a:xfrm>
              <a:off x="836200" y="114117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003B5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55" name="Shape 1055"/>
            <p:cNvSpPr/>
            <p:nvPr/>
          </p:nvSpPr>
          <p:spPr>
            <a:xfrm>
              <a:off x="836200" y="1291700"/>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003B5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56" name="Shape 1056"/>
            <p:cNvSpPr/>
            <p:nvPr/>
          </p:nvSpPr>
          <p:spPr>
            <a:xfrm>
              <a:off x="836200" y="1442200"/>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003B5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57" name="Shape 1057"/>
            <p:cNvSpPr/>
            <p:nvPr/>
          </p:nvSpPr>
          <p:spPr>
            <a:xfrm>
              <a:off x="836200" y="1592700"/>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003B5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58" name="Shape 1058"/>
            <p:cNvSpPr/>
            <p:nvPr/>
          </p:nvSpPr>
          <p:spPr>
            <a:xfrm>
              <a:off x="836200" y="1743225"/>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003B5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59" name="Shape 1059"/>
            <p:cNvSpPr/>
            <p:nvPr/>
          </p:nvSpPr>
          <p:spPr>
            <a:xfrm>
              <a:off x="836200" y="189372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003B5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60" name="Shape 1060"/>
            <p:cNvSpPr/>
            <p:nvPr/>
          </p:nvSpPr>
          <p:spPr>
            <a:xfrm>
              <a:off x="836200" y="2044250"/>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003B5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61" name="Shape 1061"/>
            <p:cNvSpPr/>
            <p:nvPr/>
          </p:nvSpPr>
          <p:spPr>
            <a:xfrm>
              <a:off x="836200" y="2194750"/>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003B5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62" name="Shape 1062"/>
            <p:cNvSpPr/>
            <p:nvPr/>
          </p:nvSpPr>
          <p:spPr>
            <a:xfrm>
              <a:off x="836200" y="234527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003B5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63" name="Shape 1063"/>
            <p:cNvSpPr/>
            <p:nvPr/>
          </p:nvSpPr>
          <p:spPr>
            <a:xfrm>
              <a:off x="836200" y="249577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003B5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64" name="Shape 1064"/>
            <p:cNvSpPr/>
            <p:nvPr/>
          </p:nvSpPr>
          <p:spPr>
            <a:xfrm>
              <a:off x="836200" y="2646275"/>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003B5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65" name="Shape 1065"/>
            <p:cNvSpPr/>
            <p:nvPr/>
          </p:nvSpPr>
          <p:spPr>
            <a:xfrm>
              <a:off x="836200" y="2796800"/>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003B5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66" name="Shape 1066"/>
            <p:cNvSpPr/>
            <p:nvPr/>
          </p:nvSpPr>
          <p:spPr>
            <a:xfrm>
              <a:off x="836200" y="2947300"/>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003B5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67" name="Shape 1067"/>
            <p:cNvSpPr/>
            <p:nvPr/>
          </p:nvSpPr>
          <p:spPr>
            <a:xfrm>
              <a:off x="836200" y="309782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003B5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68" name="Shape 1068"/>
            <p:cNvSpPr/>
            <p:nvPr/>
          </p:nvSpPr>
          <p:spPr>
            <a:xfrm>
              <a:off x="836200" y="324832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003B5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69" name="Shape 1069"/>
            <p:cNvSpPr/>
            <p:nvPr/>
          </p:nvSpPr>
          <p:spPr>
            <a:xfrm>
              <a:off x="836200" y="3398850"/>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003B5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70" name="Shape 1070"/>
            <p:cNvSpPr/>
            <p:nvPr/>
          </p:nvSpPr>
          <p:spPr>
            <a:xfrm>
              <a:off x="836200" y="3549350"/>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003B5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71" name="Shape 1071"/>
            <p:cNvSpPr/>
            <p:nvPr/>
          </p:nvSpPr>
          <p:spPr>
            <a:xfrm>
              <a:off x="836200" y="369987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003B5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72" name="Shape 1072"/>
            <p:cNvSpPr/>
            <p:nvPr/>
          </p:nvSpPr>
          <p:spPr>
            <a:xfrm>
              <a:off x="836200" y="3850375"/>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003B5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73" name="Shape 1073"/>
            <p:cNvSpPr/>
            <p:nvPr/>
          </p:nvSpPr>
          <p:spPr>
            <a:xfrm>
              <a:off x="836200" y="4000875"/>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003B5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74" name="Shape 1074"/>
            <p:cNvSpPr/>
            <p:nvPr/>
          </p:nvSpPr>
          <p:spPr>
            <a:xfrm>
              <a:off x="836200" y="4151400"/>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003B5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75" name="Shape 1075"/>
            <p:cNvSpPr/>
            <p:nvPr/>
          </p:nvSpPr>
          <p:spPr>
            <a:xfrm>
              <a:off x="836200" y="4301900"/>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003B5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76" name="Shape 1076"/>
            <p:cNvSpPr/>
            <p:nvPr/>
          </p:nvSpPr>
          <p:spPr>
            <a:xfrm>
              <a:off x="836200" y="445242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003B5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77" name="Shape 1077"/>
            <p:cNvSpPr/>
            <p:nvPr/>
          </p:nvSpPr>
          <p:spPr>
            <a:xfrm>
              <a:off x="836200" y="460292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003B5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78" name="Shape 1078"/>
            <p:cNvSpPr/>
            <p:nvPr/>
          </p:nvSpPr>
          <p:spPr>
            <a:xfrm>
              <a:off x="836200" y="4753450"/>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003B5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79" name="Shape 1079"/>
            <p:cNvSpPr/>
            <p:nvPr/>
          </p:nvSpPr>
          <p:spPr>
            <a:xfrm>
              <a:off x="836200" y="4903950"/>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003B5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80" name="Shape 1080"/>
            <p:cNvSpPr/>
            <p:nvPr/>
          </p:nvSpPr>
          <p:spPr>
            <a:xfrm>
              <a:off x="836200" y="5054450"/>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003B5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81" name="Shape 1081"/>
            <p:cNvSpPr/>
            <p:nvPr/>
          </p:nvSpPr>
          <p:spPr>
            <a:xfrm>
              <a:off x="836200" y="5204975"/>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003B5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82" name="Shape 1082"/>
            <p:cNvSpPr/>
            <p:nvPr/>
          </p:nvSpPr>
          <p:spPr>
            <a:xfrm>
              <a:off x="836200" y="535547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003B5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83" name="Shape 1083"/>
            <p:cNvSpPr/>
            <p:nvPr/>
          </p:nvSpPr>
          <p:spPr>
            <a:xfrm>
              <a:off x="986700" y="388625"/>
              <a:ext cx="121400" cy="121400"/>
            </a:xfrm>
            <a:custGeom>
              <a:avLst/>
              <a:gdLst/>
              <a:ahLst/>
              <a:cxnLst/>
              <a:rect l="0" t="0" r="0" b="0"/>
              <a:pathLst>
                <a:path w="4856" h="4856" extrusionOk="0">
                  <a:moveTo>
                    <a:pt x="0" y="0"/>
                  </a:moveTo>
                  <a:lnTo>
                    <a:pt x="0" y="4856"/>
                  </a:lnTo>
                  <a:lnTo>
                    <a:pt x="4856" y="4856"/>
                  </a:lnTo>
                  <a:lnTo>
                    <a:pt x="4856" y="0"/>
                  </a:lnTo>
                  <a:close/>
                </a:path>
              </a:pathLst>
            </a:custGeom>
            <a:solidFill>
              <a:srgbClr val="003B5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84" name="Shape 1084"/>
            <p:cNvSpPr/>
            <p:nvPr/>
          </p:nvSpPr>
          <p:spPr>
            <a:xfrm>
              <a:off x="986700" y="539125"/>
              <a:ext cx="121400" cy="121425"/>
            </a:xfrm>
            <a:custGeom>
              <a:avLst/>
              <a:gdLst/>
              <a:ahLst/>
              <a:cxnLst/>
              <a:rect l="0" t="0" r="0" b="0"/>
              <a:pathLst>
                <a:path w="4856" h="4857" extrusionOk="0">
                  <a:moveTo>
                    <a:pt x="0" y="1"/>
                  </a:moveTo>
                  <a:lnTo>
                    <a:pt x="0" y="4856"/>
                  </a:lnTo>
                  <a:lnTo>
                    <a:pt x="4856" y="4856"/>
                  </a:lnTo>
                  <a:lnTo>
                    <a:pt x="4856" y="1"/>
                  </a:lnTo>
                  <a:close/>
                </a:path>
              </a:pathLst>
            </a:custGeom>
            <a:solidFill>
              <a:srgbClr val="003B5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85" name="Shape 1085"/>
            <p:cNvSpPr/>
            <p:nvPr/>
          </p:nvSpPr>
          <p:spPr>
            <a:xfrm>
              <a:off x="986700" y="840150"/>
              <a:ext cx="121400" cy="121400"/>
            </a:xfrm>
            <a:custGeom>
              <a:avLst/>
              <a:gdLst/>
              <a:ahLst/>
              <a:cxnLst/>
              <a:rect l="0" t="0" r="0" b="0"/>
              <a:pathLst>
                <a:path w="4856" h="4856" extrusionOk="0">
                  <a:moveTo>
                    <a:pt x="0" y="1"/>
                  </a:moveTo>
                  <a:lnTo>
                    <a:pt x="0" y="4856"/>
                  </a:lnTo>
                  <a:lnTo>
                    <a:pt x="4856" y="4856"/>
                  </a:lnTo>
                  <a:lnTo>
                    <a:pt x="4856" y="1"/>
                  </a:lnTo>
                  <a:close/>
                </a:path>
              </a:pathLst>
            </a:custGeom>
            <a:solidFill>
              <a:srgbClr val="003B5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86" name="Shape 1086"/>
            <p:cNvSpPr/>
            <p:nvPr/>
          </p:nvSpPr>
          <p:spPr>
            <a:xfrm>
              <a:off x="986700" y="1141175"/>
              <a:ext cx="121400" cy="121400"/>
            </a:xfrm>
            <a:custGeom>
              <a:avLst/>
              <a:gdLst/>
              <a:ahLst/>
              <a:cxnLst/>
              <a:rect l="0" t="0" r="0" b="0"/>
              <a:pathLst>
                <a:path w="4856" h="4856" extrusionOk="0">
                  <a:moveTo>
                    <a:pt x="0" y="1"/>
                  </a:moveTo>
                  <a:lnTo>
                    <a:pt x="0" y="4856"/>
                  </a:lnTo>
                  <a:lnTo>
                    <a:pt x="4856" y="4856"/>
                  </a:lnTo>
                  <a:lnTo>
                    <a:pt x="4856" y="1"/>
                  </a:lnTo>
                  <a:close/>
                </a:path>
              </a:pathLst>
            </a:custGeom>
            <a:solidFill>
              <a:srgbClr val="003B5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87" name="Shape 1087"/>
            <p:cNvSpPr/>
            <p:nvPr/>
          </p:nvSpPr>
          <p:spPr>
            <a:xfrm>
              <a:off x="986700" y="1291700"/>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003B5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88" name="Shape 1088"/>
            <p:cNvSpPr/>
            <p:nvPr/>
          </p:nvSpPr>
          <p:spPr>
            <a:xfrm>
              <a:off x="986700" y="1743225"/>
              <a:ext cx="121400" cy="121400"/>
            </a:xfrm>
            <a:custGeom>
              <a:avLst/>
              <a:gdLst/>
              <a:ahLst/>
              <a:cxnLst/>
              <a:rect l="0" t="0" r="0" b="0"/>
              <a:pathLst>
                <a:path w="4856" h="4856" extrusionOk="0">
                  <a:moveTo>
                    <a:pt x="0" y="0"/>
                  </a:moveTo>
                  <a:lnTo>
                    <a:pt x="0" y="4856"/>
                  </a:lnTo>
                  <a:lnTo>
                    <a:pt x="4856" y="4856"/>
                  </a:lnTo>
                  <a:lnTo>
                    <a:pt x="4856" y="0"/>
                  </a:lnTo>
                  <a:close/>
                </a:path>
              </a:pathLst>
            </a:custGeom>
            <a:solidFill>
              <a:srgbClr val="003B5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89" name="Shape 1089"/>
            <p:cNvSpPr/>
            <p:nvPr/>
          </p:nvSpPr>
          <p:spPr>
            <a:xfrm>
              <a:off x="986700" y="1893725"/>
              <a:ext cx="121400" cy="121400"/>
            </a:xfrm>
            <a:custGeom>
              <a:avLst/>
              <a:gdLst/>
              <a:ahLst/>
              <a:cxnLst/>
              <a:rect l="0" t="0" r="0" b="0"/>
              <a:pathLst>
                <a:path w="4856" h="4856" extrusionOk="0">
                  <a:moveTo>
                    <a:pt x="0" y="1"/>
                  </a:moveTo>
                  <a:lnTo>
                    <a:pt x="0" y="4856"/>
                  </a:lnTo>
                  <a:lnTo>
                    <a:pt x="4856" y="4856"/>
                  </a:lnTo>
                  <a:lnTo>
                    <a:pt x="4856" y="1"/>
                  </a:lnTo>
                  <a:close/>
                </a:path>
              </a:pathLst>
            </a:custGeom>
            <a:solidFill>
              <a:srgbClr val="003B5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90" name="Shape 1090"/>
            <p:cNvSpPr/>
            <p:nvPr/>
          </p:nvSpPr>
          <p:spPr>
            <a:xfrm>
              <a:off x="986700" y="2194750"/>
              <a:ext cx="121400" cy="121400"/>
            </a:xfrm>
            <a:custGeom>
              <a:avLst/>
              <a:gdLst/>
              <a:ahLst/>
              <a:cxnLst/>
              <a:rect l="0" t="0" r="0" b="0"/>
              <a:pathLst>
                <a:path w="4856" h="4856" extrusionOk="0">
                  <a:moveTo>
                    <a:pt x="0" y="1"/>
                  </a:moveTo>
                  <a:lnTo>
                    <a:pt x="0" y="4856"/>
                  </a:lnTo>
                  <a:lnTo>
                    <a:pt x="4856" y="4856"/>
                  </a:lnTo>
                  <a:lnTo>
                    <a:pt x="4856" y="1"/>
                  </a:lnTo>
                  <a:close/>
                </a:path>
              </a:pathLst>
            </a:custGeom>
            <a:solidFill>
              <a:srgbClr val="003B5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91" name="Shape 1091"/>
            <p:cNvSpPr/>
            <p:nvPr/>
          </p:nvSpPr>
          <p:spPr>
            <a:xfrm>
              <a:off x="986700" y="2345275"/>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003B5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92" name="Shape 1092"/>
            <p:cNvSpPr/>
            <p:nvPr/>
          </p:nvSpPr>
          <p:spPr>
            <a:xfrm>
              <a:off x="986700" y="2495775"/>
              <a:ext cx="121400" cy="121400"/>
            </a:xfrm>
            <a:custGeom>
              <a:avLst/>
              <a:gdLst/>
              <a:ahLst/>
              <a:cxnLst/>
              <a:rect l="0" t="0" r="0" b="0"/>
              <a:pathLst>
                <a:path w="4856" h="4856" extrusionOk="0">
                  <a:moveTo>
                    <a:pt x="0" y="1"/>
                  </a:moveTo>
                  <a:lnTo>
                    <a:pt x="0" y="4856"/>
                  </a:lnTo>
                  <a:lnTo>
                    <a:pt x="4856" y="4856"/>
                  </a:lnTo>
                  <a:lnTo>
                    <a:pt x="4856" y="1"/>
                  </a:lnTo>
                  <a:close/>
                </a:path>
              </a:pathLst>
            </a:custGeom>
            <a:solidFill>
              <a:srgbClr val="003B5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93" name="Shape 1093"/>
            <p:cNvSpPr/>
            <p:nvPr/>
          </p:nvSpPr>
          <p:spPr>
            <a:xfrm>
              <a:off x="986700" y="2796800"/>
              <a:ext cx="121400" cy="121400"/>
            </a:xfrm>
            <a:custGeom>
              <a:avLst/>
              <a:gdLst/>
              <a:ahLst/>
              <a:cxnLst/>
              <a:rect l="0" t="0" r="0" b="0"/>
              <a:pathLst>
                <a:path w="4856" h="4856" extrusionOk="0">
                  <a:moveTo>
                    <a:pt x="0" y="0"/>
                  </a:moveTo>
                  <a:lnTo>
                    <a:pt x="0" y="4856"/>
                  </a:lnTo>
                  <a:lnTo>
                    <a:pt x="4856" y="4856"/>
                  </a:lnTo>
                  <a:lnTo>
                    <a:pt x="4856" y="0"/>
                  </a:lnTo>
                  <a:close/>
                </a:path>
              </a:pathLst>
            </a:custGeom>
            <a:solidFill>
              <a:srgbClr val="003B5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94" name="Shape 1094"/>
            <p:cNvSpPr/>
            <p:nvPr/>
          </p:nvSpPr>
          <p:spPr>
            <a:xfrm>
              <a:off x="986700" y="2947300"/>
              <a:ext cx="121400" cy="121425"/>
            </a:xfrm>
            <a:custGeom>
              <a:avLst/>
              <a:gdLst/>
              <a:ahLst/>
              <a:cxnLst/>
              <a:rect l="0" t="0" r="0" b="0"/>
              <a:pathLst>
                <a:path w="4856" h="4857" extrusionOk="0">
                  <a:moveTo>
                    <a:pt x="0" y="1"/>
                  </a:moveTo>
                  <a:lnTo>
                    <a:pt x="0" y="4856"/>
                  </a:lnTo>
                  <a:lnTo>
                    <a:pt x="4856" y="4856"/>
                  </a:lnTo>
                  <a:lnTo>
                    <a:pt x="4856" y="1"/>
                  </a:lnTo>
                  <a:close/>
                </a:path>
              </a:pathLst>
            </a:custGeom>
            <a:solidFill>
              <a:srgbClr val="003B5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95" name="Shape 1095"/>
            <p:cNvSpPr/>
            <p:nvPr/>
          </p:nvSpPr>
          <p:spPr>
            <a:xfrm>
              <a:off x="986700" y="3097825"/>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003B5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96" name="Shape 1096"/>
            <p:cNvSpPr/>
            <p:nvPr/>
          </p:nvSpPr>
          <p:spPr>
            <a:xfrm>
              <a:off x="986700" y="3549350"/>
              <a:ext cx="121400" cy="121400"/>
            </a:xfrm>
            <a:custGeom>
              <a:avLst/>
              <a:gdLst/>
              <a:ahLst/>
              <a:cxnLst/>
              <a:rect l="0" t="0" r="0" b="0"/>
              <a:pathLst>
                <a:path w="4856" h="4856" extrusionOk="0">
                  <a:moveTo>
                    <a:pt x="0" y="1"/>
                  </a:moveTo>
                  <a:lnTo>
                    <a:pt x="0" y="4856"/>
                  </a:lnTo>
                  <a:lnTo>
                    <a:pt x="4856" y="4856"/>
                  </a:lnTo>
                  <a:lnTo>
                    <a:pt x="4856" y="1"/>
                  </a:lnTo>
                  <a:close/>
                </a:path>
              </a:pathLst>
            </a:custGeom>
            <a:solidFill>
              <a:srgbClr val="003B5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97" name="Shape 1097"/>
            <p:cNvSpPr/>
            <p:nvPr/>
          </p:nvSpPr>
          <p:spPr>
            <a:xfrm>
              <a:off x="986700" y="3699875"/>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003B5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98" name="Shape 1098"/>
            <p:cNvSpPr/>
            <p:nvPr/>
          </p:nvSpPr>
          <p:spPr>
            <a:xfrm>
              <a:off x="986700" y="3850375"/>
              <a:ext cx="121400" cy="121400"/>
            </a:xfrm>
            <a:custGeom>
              <a:avLst/>
              <a:gdLst/>
              <a:ahLst/>
              <a:cxnLst/>
              <a:rect l="0" t="0" r="0" b="0"/>
              <a:pathLst>
                <a:path w="4856" h="4856" extrusionOk="0">
                  <a:moveTo>
                    <a:pt x="0" y="0"/>
                  </a:moveTo>
                  <a:lnTo>
                    <a:pt x="0" y="4856"/>
                  </a:lnTo>
                  <a:lnTo>
                    <a:pt x="4856" y="4856"/>
                  </a:lnTo>
                  <a:lnTo>
                    <a:pt x="4856" y="0"/>
                  </a:lnTo>
                  <a:close/>
                </a:path>
              </a:pathLst>
            </a:custGeom>
            <a:solidFill>
              <a:srgbClr val="003B5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99" name="Shape 1099"/>
            <p:cNvSpPr/>
            <p:nvPr/>
          </p:nvSpPr>
          <p:spPr>
            <a:xfrm>
              <a:off x="986700" y="4151400"/>
              <a:ext cx="121400" cy="121400"/>
            </a:xfrm>
            <a:custGeom>
              <a:avLst/>
              <a:gdLst/>
              <a:ahLst/>
              <a:cxnLst/>
              <a:rect l="0" t="0" r="0" b="0"/>
              <a:pathLst>
                <a:path w="4856" h="4856" extrusionOk="0">
                  <a:moveTo>
                    <a:pt x="0" y="0"/>
                  </a:moveTo>
                  <a:lnTo>
                    <a:pt x="0" y="4856"/>
                  </a:lnTo>
                  <a:lnTo>
                    <a:pt x="4856" y="4856"/>
                  </a:lnTo>
                  <a:lnTo>
                    <a:pt x="4856" y="0"/>
                  </a:lnTo>
                  <a:close/>
                </a:path>
              </a:pathLst>
            </a:custGeom>
            <a:solidFill>
              <a:srgbClr val="003B5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00" name="Shape 1100"/>
            <p:cNvSpPr/>
            <p:nvPr/>
          </p:nvSpPr>
          <p:spPr>
            <a:xfrm>
              <a:off x="986700" y="4301900"/>
              <a:ext cx="121400" cy="121400"/>
            </a:xfrm>
            <a:custGeom>
              <a:avLst/>
              <a:gdLst/>
              <a:ahLst/>
              <a:cxnLst/>
              <a:rect l="0" t="0" r="0" b="0"/>
              <a:pathLst>
                <a:path w="4856" h="4856" extrusionOk="0">
                  <a:moveTo>
                    <a:pt x="0" y="1"/>
                  </a:moveTo>
                  <a:lnTo>
                    <a:pt x="0" y="4856"/>
                  </a:lnTo>
                  <a:lnTo>
                    <a:pt x="4856" y="4856"/>
                  </a:lnTo>
                  <a:lnTo>
                    <a:pt x="4856" y="1"/>
                  </a:lnTo>
                  <a:close/>
                </a:path>
              </a:pathLst>
            </a:custGeom>
            <a:solidFill>
              <a:srgbClr val="003B5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01" name="Shape 1101"/>
            <p:cNvSpPr/>
            <p:nvPr/>
          </p:nvSpPr>
          <p:spPr>
            <a:xfrm>
              <a:off x="986700" y="4452425"/>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003B5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02" name="Shape 1102"/>
            <p:cNvSpPr/>
            <p:nvPr/>
          </p:nvSpPr>
          <p:spPr>
            <a:xfrm>
              <a:off x="986700" y="4602925"/>
              <a:ext cx="121400" cy="121400"/>
            </a:xfrm>
            <a:custGeom>
              <a:avLst/>
              <a:gdLst/>
              <a:ahLst/>
              <a:cxnLst/>
              <a:rect l="0" t="0" r="0" b="0"/>
              <a:pathLst>
                <a:path w="4856" h="4856" extrusionOk="0">
                  <a:moveTo>
                    <a:pt x="0" y="1"/>
                  </a:moveTo>
                  <a:lnTo>
                    <a:pt x="0" y="4856"/>
                  </a:lnTo>
                  <a:lnTo>
                    <a:pt x="4856" y="4856"/>
                  </a:lnTo>
                  <a:lnTo>
                    <a:pt x="4856" y="1"/>
                  </a:lnTo>
                  <a:close/>
                </a:path>
              </a:pathLst>
            </a:custGeom>
            <a:solidFill>
              <a:srgbClr val="003B5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03" name="Shape 1103"/>
            <p:cNvSpPr/>
            <p:nvPr/>
          </p:nvSpPr>
          <p:spPr>
            <a:xfrm>
              <a:off x="986700" y="4903950"/>
              <a:ext cx="121400" cy="121400"/>
            </a:xfrm>
            <a:custGeom>
              <a:avLst/>
              <a:gdLst/>
              <a:ahLst/>
              <a:cxnLst/>
              <a:rect l="0" t="0" r="0" b="0"/>
              <a:pathLst>
                <a:path w="4856" h="4856" extrusionOk="0">
                  <a:moveTo>
                    <a:pt x="0" y="1"/>
                  </a:moveTo>
                  <a:lnTo>
                    <a:pt x="0" y="4856"/>
                  </a:lnTo>
                  <a:lnTo>
                    <a:pt x="4856" y="4856"/>
                  </a:lnTo>
                  <a:lnTo>
                    <a:pt x="4856" y="1"/>
                  </a:lnTo>
                  <a:close/>
                </a:path>
              </a:pathLst>
            </a:custGeom>
            <a:solidFill>
              <a:srgbClr val="003B5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04" name="Shape 1104"/>
            <p:cNvSpPr/>
            <p:nvPr/>
          </p:nvSpPr>
          <p:spPr>
            <a:xfrm>
              <a:off x="986700" y="5054450"/>
              <a:ext cx="121400" cy="121425"/>
            </a:xfrm>
            <a:custGeom>
              <a:avLst/>
              <a:gdLst/>
              <a:ahLst/>
              <a:cxnLst/>
              <a:rect l="0" t="0" r="0" b="0"/>
              <a:pathLst>
                <a:path w="4856" h="4857" extrusionOk="0">
                  <a:moveTo>
                    <a:pt x="0" y="1"/>
                  </a:moveTo>
                  <a:lnTo>
                    <a:pt x="0" y="4856"/>
                  </a:lnTo>
                  <a:lnTo>
                    <a:pt x="4856" y="4856"/>
                  </a:lnTo>
                  <a:lnTo>
                    <a:pt x="4856" y="1"/>
                  </a:lnTo>
                  <a:close/>
                </a:path>
              </a:pathLst>
            </a:custGeom>
            <a:solidFill>
              <a:srgbClr val="003B5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05" name="Shape 1105"/>
            <p:cNvSpPr/>
            <p:nvPr/>
          </p:nvSpPr>
          <p:spPr>
            <a:xfrm>
              <a:off x="986700" y="5355475"/>
              <a:ext cx="121400" cy="121400"/>
            </a:xfrm>
            <a:custGeom>
              <a:avLst/>
              <a:gdLst/>
              <a:ahLst/>
              <a:cxnLst/>
              <a:rect l="0" t="0" r="0" b="0"/>
              <a:pathLst>
                <a:path w="4856" h="4856" extrusionOk="0">
                  <a:moveTo>
                    <a:pt x="0" y="1"/>
                  </a:moveTo>
                  <a:lnTo>
                    <a:pt x="0" y="4856"/>
                  </a:lnTo>
                  <a:lnTo>
                    <a:pt x="4856" y="4856"/>
                  </a:lnTo>
                  <a:lnTo>
                    <a:pt x="4856" y="1"/>
                  </a:lnTo>
                  <a:close/>
                </a:path>
              </a:pathLst>
            </a:custGeom>
            <a:solidFill>
              <a:srgbClr val="003B5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06" name="Shape 1106"/>
            <p:cNvSpPr/>
            <p:nvPr/>
          </p:nvSpPr>
          <p:spPr>
            <a:xfrm>
              <a:off x="1137200" y="238125"/>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003B5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07" name="Shape 1107"/>
            <p:cNvSpPr/>
            <p:nvPr/>
          </p:nvSpPr>
          <p:spPr>
            <a:xfrm>
              <a:off x="1137200" y="539125"/>
              <a:ext cx="121425" cy="121425"/>
            </a:xfrm>
            <a:custGeom>
              <a:avLst/>
              <a:gdLst/>
              <a:ahLst/>
              <a:cxnLst/>
              <a:rect l="0" t="0" r="0" b="0"/>
              <a:pathLst>
                <a:path w="4857" h="4857" extrusionOk="0">
                  <a:moveTo>
                    <a:pt x="1" y="1"/>
                  </a:moveTo>
                  <a:lnTo>
                    <a:pt x="1" y="4856"/>
                  </a:lnTo>
                  <a:lnTo>
                    <a:pt x="4856" y="4856"/>
                  </a:lnTo>
                  <a:lnTo>
                    <a:pt x="4856" y="1"/>
                  </a:lnTo>
                  <a:close/>
                </a:path>
              </a:pathLst>
            </a:custGeom>
            <a:solidFill>
              <a:srgbClr val="003B5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08" name="Shape 1108"/>
            <p:cNvSpPr/>
            <p:nvPr/>
          </p:nvSpPr>
          <p:spPr>
            <a:xfrm>
              <a:off x="1137200" y="990675"/>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003B5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09" name="Shape 1109"/>
            <p:cNvSpPr/>
            <p:nvPr/>
          </p:nvSpPr>
          <p:spPr>
            <a:xfrm>
              <a:off x="1137200" y="1141175"/>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003B5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10" name="Shape 1110"/>
            <p:cNvSpPr/>
            <p:nvPr/>
          </p:nvSpPr>
          <p:spPr>
            <a:xfrm>
              <a:off x="1137200" y="1442200"/>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003B5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11" name="Shape 1111"/>
            <p:cNvSpPr/>
            <p:nvPr/>
          </p:nvSpPr>
          <p:spPr>
            <a:xfrm>
              <a:off x="1137200" y="1592700"/>
              <a:ext cx="121425" cy="121425"/>
            </a:xfrm>
            <a:custGeom>
              <a:avLst/>
              <a:gdLst/>
              <a:ahLst/>
              <a:cxnLst/>
              <a:rect l="0" t="0" r="0" b="0"/>
              <a:pathLst>
                <a:path w="4857" h="4857" extrusionOk="0">
                  <a:moveTo>
                    <a:pt x="1" y="1"/>
                  </a:moveTo>
                  <a:lnTo>
                    <a:pt x="1" y="4856"/>
                  </a:lnTo>
                  <a:lnTo>
                    <a:pt x="4856" y="4856"/>
                  </a:lnTo>
                  <a:lnTo>
                    <a:pt x="4856" y="1"/>
                  </a:lnTo>
                  <a:close/>
                </a:path>
              </a:pathLst>
            </a:custGeom>
            <a:solidFill>
              <a:srgbClr val="003B5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12" name="Shape 1112"/>
            <p:cNvSpPr/>
            <p:nvPr/>
          </p:nvSpPr>
          <p:spPr>
            <a:xfrm>
              <a:off x="1137200" y="2194750"/>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003B5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13" name="Shape 1113"/>
            <p:cNvSpPr/>
            <p:nvPr/>
          </p:nvSpPr>
          <p:spPr>
            <a:xfrm>
              <a:off x="1137200" y="2345275"/>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003B5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14" name="Shape 1114"/>
            <p:cNvSpPr/>
            <p:nvPr/>
          </p:nvSpPr>
          <p:spPr>
            <a:xfrm>
              <a:off x="1137200" y="2495775"/>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003B5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15" name="Shape 1115"/>
            <p:cNvSpPr/>
            <p:nvPr/>
          </p:nvSpPr>
          <p:spPr>
            <a:xfrm>
              <a:off x="1137200" y="2646275"/>
              <a:ext cx="121425" cy="121425"/>
            </a:xfrm>
            <a:custGeom>
              <a:avLst/>
              <a:gdLst/>
              <a:ahLst/>
              <a:cxnLst/>
              <a:rect l="0" t="0" r="0" b="0"/>
              <a:pathLst>
                <a:path w="4857" h="4857" extrusionOk="0">
                  <a:moveTo>
                    <a:pt x="1" y="1"/>
                  </a:moveTo>
                  <a:lnTo>
                    <a:pt x="1" y="4856"/>
                  </a:lnTo>
                  <a:lnTo>
                    <a:pt x="4856" y="4856"/>
                  </a:lnTo>
                  <a:lnTo>
                    <a:pt x="4856" y="1"/>
                  </a:lnTo>
                  <a:close/>
                </a:path>
              </a:pathLst>
            </a:custGeom>
            <a:solidFill>
              <a:srgbClr val="003B5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16" name="Shape 1116"/>
            <p:cNvSpPr/>
            <p:nvPr/>
          </p:nvSpPr>
          <p:spPr>
            <a:xfrm>
              <a:off x="1137200" y="2947300"/>
              <a:ext cx="121425" cy="121425"/>
            </a:xfrm>
            <a:custGeom>
              <a:avLst/>
              <a:gdLst/>
              <a:ahLst/>
              <a:cxnLst/>
              <a:rect l="0" t="0" r="0" b="0"/>
              <a:pathLst>
                <a:path w="4857" h="4857" extrusionOk="0">
                  <a:moveTo>
                    <a:pt x="1" y="1"/>
                  </a:moveTo>
                  <a:lnTo>
                    <a:pt x="1" y="4856"/>
                  </a:lnTo>
                  <a:lnTo>
                    <a:pt x="4856" y="4856"/>
                  </a:lnTo>
                  <a:lnTo>
                    <a:pt x="4856" y="1"/>
                  </a:lnTo>
                  <a:close/>
                </a:path>
              </a:pathLst>
            </a:custGeom>
            <a:solidFill>
              <a:srgbClr val="003B5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17" name="Shape 1117"/>
            <p:cNvSpPr/>
            <p:nvPr/>
          </p:nvSpPr>
          <p:spPr>
            <a:xfrm>
              <a:off x="1137200" y="3248325"/>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003B5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18" name="Shape 1118"/>
            <p:cNvSpPr/>
            <p:nvPr/>
          </p:nvSpPr>
          <p:spPr>
            <a:xfrm>
              <a:off x="1137200" y="3398850"/>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003B5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19" name="Shape 1119"/>
            <p:cNvSpPr/>
            <p:nvPr/>
          </p:nvSpPr>
          <p:spPr>
            <a:xfrm>
              <a:off x="1137200" y="3699875"/>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003B5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20" name="Shape 1120"/>
            <p:cNvSpPr/>
            <p:nvPr/>
          </p:nvSpPr>
          <p:spPr>
            <a:xfrm>
              <a:off x="1137200" y="3850375"/>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003B5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21" name="Shape 1121"/>
            <p:cNvSpPr/>
            <p:nvPr/>
          </p:nvSpPr>
          <p:spPr>
            <a:xfrm>
              <a:off x="1137200" y="4000875"/>
              <a:ext cx="121425" cy="121425"/>
            </a:xfrm>
            <a:custGeom>
              <a:avLst/>
              <a:gdLst/>
              <a:ahLst/>
              <a:cxnLst/>
              <a:rect l="0" t="0" r="0" b="0"/>
              <a:pathLst>
                <a:path w="4857" h="4857" extrusionOk="0">
                  <a:moveTo>
                    <a:pt x="1" y="1"/>
                  </a:moveTo>
                  <a:lnTo>
                    <a:pt x="1" y="4856"/>
                  </a:lnTo>
                  <a:lnTo>
                    <a:pt x="4856" y="4856"/>
                  </a:lnTo>
                  <a:lnTo>
                    <a:pt x="4856" y="1"/>
                  </a:lnTo>
                  <a:close/>
                </a:path>
              </a:pathLst>
            </a:custGeom>
            <a:solidFill>
              <a:srgbClr val="003B5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22" name="Shape 1122"/>
            <p:cNvSpPr/>
            <p:nvPr/>
          </p:nvSpPr>
          <p:spPr>
            <a:xfrm>
              <a:off x="1137200" y="4151400"/>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003B5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23" name="Shape 1123"/>
            <p:cNvSpPr/>
            <p:nvPr/>
          </p:nvSpPr>
          <p:spPr>
            <a:xfrm>
              <a:off x="1137200" y="4602925"/>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003B5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24" name="Shape 1124"/>
            <p:cNvSpPr/>
            <p:nvPr/>
          </p:nvSpPr>
          <p:spPr>
            <a:xfrm>
              <a:off x="1137200" y="4753450"/>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003B5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25" name="Shape 1125"/>
            <p:cNvSpPr/>
            <p:nvPr/>
          </p:nvSpPr>
          <p:spPr>
            <a:xfrm>
              <a:off x="1137200" y="5054450"/>
              <a:ext cx="121425" cy="121425"/>
            </a:xfrm>
            <a:custGeom>
              <a:avLst/>
              <a:gdLst/>
              <a:ahLst/>
              <a:cxnLst/>
              <a:rect l="0" t="0" r="0" b="0"/>
              <a:pathLst>
                <a:path w="4857" h="4857" extrusionOk="0">
                  <a:moveTo>
                    <a:pt x="1" y="1"/>
                  </a:moveTo>
                  <a:lnTo>
                    <a:pt x="1" y="4856"/>
                  </a:lnTo>
                  <a:lnTo>
                    <a:pt x="4856" y="4856"/>
                  </a:lnTo>
                  <a:lnTo>
                    <a:pt x="4856" y="1"/>
                  </a:lnTo>
                  <a:close/>
                </a:path>
              </a:pathLst>
            </a:custGeom>
            <a:solidFill>
              <a:srgbClr val="003B5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26" name="Shape 1126"/>
            <p:cNvSpPr/>
            <p:nvPr/>
          </p:nvSpPr>
          <p:spPr>
            <a:xfrm>
              <a:off x="1137200" y="5204975"/>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003B5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27" name="Shape 1127"/>
            <p:cNvSpPr/>
            <p:nvPr/>
          </p:nvSpPr>
          <p:spPr>
            <a:xfrm>
              <a:off x="1137200" y="5355475"/>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003B5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28" name="Shape 1128"/>
          <p:cNvGrpSpPr/>
          <p:nvPr/>
        </p:nvGrpSpPr>
        <p:grpSpPr>
          <a:xfrm rot="10800000">
            <a:off x="6659535" y="38264"/>
            <a:ext cx="2309844" cy="6781736"/>
            <a:chOff x="986700" y="238125"/>
            <a:chExt cx="2379075" cy="5238750"/>
          </a:xfrm>
        </p:grpSpPr>
        <p:sp>
          <p:nvSpPr>
            <p:cNvPr id="1129" name="Shape 1129"/>
            <p:cNvSpPr/>
            <p:nvPr/>
          </p:nvSpPr>
          <p:spPr>
            <a:xfrm>
              <a:off x="986700" y="238125"/>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30" name="Shape 1130"/>
            <p:cNvSpPr/>
            <p:nvPr/>
          </p:nvSpPr>
          <p:spPr>
            <a:xfrm>
              <a:off x="986700" y="689650"/>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31" name="Shape 1131"/>
            <p:cNvSpPr/>
            <p:nvPr/>
          </p:nvSpPr>
          <p:spPr>
            <a:xfrm>
              <a:off x="986700" y="990675"/>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32" name="Shape 1132"/>
            <p:cNvSpPr/>
            <p:nvPr/>
          </p:nvSpPr>
          <p:spPr>
            <a:xfrm>
              <a:off x="986700" y="1442200"/>
              <a:ext cx="121400" cy="121400"/>
            </a:xfrm>
            <a:custGeom>
              <a:avLst/>
              <a:gdLst/>
              <a:ahLst/>
              <a:cxnLst/>
              <a:rect l="0" t="0" r="0" b="0"/>
              <a:pathLst>
                <a:path w="4856" h="4856" extrusionOk="0">
                  <a:moveTo>
                    <a:pt x="0" y="0"/>
                  </a:moveTo>
                  <a:lnTo>
                    <a:pt x="0" y="4856"/>
                  </a:lnTo>
                  <a:lnTo>
                    <a:pt x="4856" y="4856"/>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33" name="Shape 1133"/>
            <p:cNvSpPr/>
            <p:nvPr/>
          </p:nvSpPr>
          <p:spPr>
            <a:xfrm>
              <a:off x="986700" y="1592700"/>
              <a:ext cx="121400" cy="121425"/>
            </a:xfrm>
            <a:custGeom>
              <a:avLst/>
              <a:gdLst/>
              <a:ahLst/>
              <a:cxnLst/>
              <a:rect l="0" t="0" r="0" b="0"/>
              <a:pathLst>
                <a:path w="4856" h="4857" extrusionOk="0">
                  <a:moveTo>
                    <a:pt x="0" y="1"/>
                  </a:moveTo>
                  <a:lnTo>
                    <a:pt x="0"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34" name="Shape 1134"/>
            <p:cNvSpPr/>
            <p:nvPr/>
          </p:nvSpPr>
          <p:spPr>
            <a:xfrm>
              <a:off x="986700" y="2044250"/>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35" name="Shape 1135"/>
            <p:cNvSpPr/>
            <p:nvPr/>
          </p:nvSpPr>
          <p:spPr>
            <a:xfrm>
              <a:off x="986700" y="2646275"/>
              <a:ext cx="121400" cy="121425"/>
            </a:xfrm>
            <a:custGeom>
              <a:avLst/>
              <a:gdLst/>
              <a:ahLst/>
              <a:cxnLst/>
              <a:rect l="0" t="0" r="0" b="0"/>
              <a:pathLst>
                <a:path w="4856" h="4857" extrusionOk="0">
                  <a:moveTo>
                    <a:pt x="0" y="1"/>
                  </a:moveTo>
                  <a:lnTo>
                    <a:pt x="0"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36" name="Shape 1136"/>
            <p:cNvSpPr/>
            <p:nvPr/>
          </p:nvSpPr>
          <p:spPr>
            <a:xfrm>
              <a:off x="986700" y="3248325"/>
              <a:ext cx="121400" cy="121400"/>
            </a:xfrm>
            <a:custGeom>
              <a:avLst/>
              <a:gdLst/>
              <a:ahLst/>
              <a:cxnLst/>
              <a:rect l="0" t="0" r="0" b="0"/>
              <a:pathLst>
                <a:path w="4856" h="4856" extrusionOk="0">
                  <a:moveTo>
                    <a:pt x="0" y="1"/>
                  </a:moveTo>
                  <a:lnTo>
                    <a:pt x="0"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37" name="Shape 1137"/>
            <p:cNvSpPr/>
            <p:nvPr/>
          </p:nvSpPr>
          <p:spPr>
            <a:xfrm>
              <a:off x="986700" y="3398850"/>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38" name="Shape 1138"/>
            <p:cNvSpPr/>
            <p:nvPr/>
          </p:nvSpPr>
          <p:spPr>
            <a:xfrm>
              <a:off x="986700" y="4000875"/>
              <a:ext cx="121400" cy="121425"/>
            </a:xfrm>
            <a:custGeom>
              <a:avLst/>
              <a:gdLst/>
              <a:ahLst/>
              <a:cxnLst/>
              <a:rect l="0" t="0" r="0" b="0"/>
              <a:pathLst>
                <a:path w="4856" h="4857" extrusionOk="0">
                  <a:moveTo>
                    <a:pt x="0" y="1"/>
                  </a:moveTo>
                  <a:lnTo>
                    <a:pt x="0"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39" name="Shape 1139"/>
            <p:cNvSpPr/>
            <p:nvPr/>
          </p:nvSpPr>
          <p:spPr>
            <a:xfrm>
              <a:off x="986700" y="4753450"/>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40" name="Shape 1140"/>
            <p:cNvSpPr/>
            <p:nvPr/>
          </p:nvSpPr>
          <p:spPr>
            <a:xfrm>
              <a:off x="986700" y="5204975"/>
              <a:ext cx="121400" cy="121400"/>
            </a:xfrm>
            <a:custGeom>
              <a:avLst/>
              <a:gdLst/>
              <a:ahLst/>
              <a:cxnLst/>
              <a:rect l="0" t="0" r="0" b="0"/>
              <a:pathLst>
                <a:path w="4856" h="4856" extrusionOk="0">
                  <a:moveTo>
                    <a:pt x="0" y="0"/>
                  </a:moveTo>
                  <a:lnTo>
                    <a:pt x="0" y="4856"/>
                  </a:lnTo>
                  <a:lnTo>
                    <a:pt x="4856" y="4856"/>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41" name="Shape 1141"/>
            <p:cNvSpPr/>
            <p:nvPr/>
          </p:nvSpPr>
          <p:spPr>
            <a:xfrm>
              <a:off x="1137200" y="388625"/>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42" name="Shape 1142"/>
            <p:cNvSpPr/>
            <p:nvPr/>
          </p:nvSpPr>
          <p:spPr>
            <a:xfrm>
              <a:off x="1137200" y="689650"/>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43" name="Shape 1143"/>
            <p:cNvSpPr/>
            <p:nvPr/>
          </p:nvSpPr>
          <p:spPr>
            <a:xfrm>
              <a:off x="1137200" y="840150"/>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44" name="Shape 1144"/>
            <p:cNvSpPr/>
            <p:nvPr/>
          </p:nvSpPr>
          <p:spPr>
            <a:xfrm>
              <a:off x="1137200" y="1291700"/>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45" name="Shape 1145"/>
            <p:cNvSpPr/>
            <p:nvPr/>
          </p:nvSpPr>
          <p:spPr>
            <a:xfrm>
              <a:off x="1137200" y="1743225"/>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46" name="Shape 1146"/>
            <p:cNvSpPr/>
            <p:nvPr/>
          </p:nvSpPr>
          <p:spPr>
            <a:xfrm>
              <a:off x="1137200" y="1893725"/>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47" name="Shape 1147"/>
            <p:cNvSpPr/>
            <p:nvPr/>
          </p:nvSpPr>
          <p:spPr>
            <a:xfrm>
              <a:off x="1137200" y="2044250"/>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48" name="Shape 1148"/>
            <p:cNvSpPr/>
            <p:nvPr/>
          </p:nvSpPr>
          <p:spPr>
            <a:xfrm>
              <a:off x="1137200" y="2796800"/>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49" name="Shape 1149"/>
            <p:cNvSpPr/>
            <p:nvPr/>
          </p:nvSpPr>
          <p:spPr>
            <a:xfrm>
              <a:off x="1137200" y="3097825"/>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50" name="Shape 1150"/>
            <p:cNvSpPr/>
            <p:nvPr/>
          </p:nvSpPr>
          <p:spPr>
            <a:xfrm>
              <a:off x="1137200" y="3549350"/>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51" name="Shape 1151"/>
            <p:cNvSpPr/>
            <p:nvPr/>
          </p:nvSpPr>
          <p:spPr>
            <a:xfrm>
              <a:off x="1137200" y="4301900"/>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52" name="Shape 1152"/>
            <p:cNvSpPr/>
            <p:nvPr/>
          </p:nvSpPr>
          <p:spPr>
            <a:xfrm>
              <a:off x="1137200" y="4452425"/>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53" name="Shape 1153"/>
            <p:cNvSpPr/>
            <p:nvPr/>
          </p:nvSpPr>
          <p:spPr>
            <a:xfrm>
              <a:off x="1137200" y="4903950"/>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54" name="Shape 1154"/>
            <p:cNvSpPr/>
            <p:nvPr/>
          </p:nvSpPr>
          <p:spPr>
            <a:xfrm>
              <a:off x="1287725" y="23812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55" name="Shape 1155"/>
            <p:cNvSpPr/>
            <p:nvPr/>
          </p:nvSpPr>
          <p:spPr>
            <a:xfrm>
              <a:off x="1287725" y="539125"/>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56" name="Shape 1156"/>
            <p:cNvSpPr/>
            <p:nvPr/>
          </p:nvSpPr>
          <p:spPr>
            <a:xfrm>
              <a:off x="1287725" y="99067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57" name="Shape 1157"/>
            <p:cNvSpPr/>
            <p:nvPr/>
          </p:nvSpPr>
          <p:spPr>
            <a:xfrm>
              <a:off x="1287725" y="114117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58" name="Shape 1158"/>
            <p:cNvSpPr/>
            <p:nvPr/>
          </p:nvSpPr>
          <p:spPr>
            <a:xfrm>
              <a:off x="1287725" y="1442200"/>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59" name="Shape 1159"/>
            <p:cNvSpPr/>
            <p:nvPr/>
          </p:nvSpPr>
          <p:spPr>
            <a:xfrm>
              <a:off x="1287725" y="1592700"/>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60" name="Shape 1160"/>
            <p:cNvSpPr/>
            <p:nvPr/>
          </p:nvSpPr>
          <p:spPr>
            <a:xfrm>
              <a:off x="1287725" y="2194750"/>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61" name="Shape 1161"/>
            <p:cNvSpPr/>
            <p:nvPr/>
          </p:nvSpPr>
          <p:spPr>
            <a:xfrm>
              <a:off x="1287725" y="234527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62" name="Shape 1162"/>
            <p:cNvSpPr/>
            <p:nvPr/>
          </p:nvSpPr>
          <p:spPr>
            <a:xfrm>
              <a:off x="1287725" y="2646275"/>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63" name="Shape 1163"/>
            <p:cNvSpPr/>
            <p:nvPr/>
          </p:nvSpPr>
          <p:spPr>
            <a:xfrm>
              <a:off x="1287725" y="2796800"/>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64" name="Shape 1164"/>
            <p:cNvSpPr/>
            <p:nvPr/>
          </p:nvSpPr>
          <p:spPr>
            <a:xfrm>
              <a:off x="1287725" y="309782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65" name="Shape 1165"/>
            <p:cNvSpPr/>
            <p:nvPr/>
          </p:nvSpPr>
          <p:spPr>
            <a:xfrm>
              <a:off x="1287725" y="324832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66" name="Shape 1166"/>
            <p:cNvSpPr/>
            <p:nvPr/>
          </p:nvSpPr>
          <p:spPr>
            <a:xfrm>
              <a:off x="1287725" y="3398850"/>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67" name="Shape 1167"/>
            <p:cNvSpPr/>
            <p:nvPr/>
          </p:nvSpPr>
          <p:spPr>
            <a:xfrm>
              <a:off x="1287725" y="3549350"/>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68" name="Shape 1168"/>
            <p:cNvSpPr/>
            <p:nvPr/>
          </p:nvSpPr>
          <p:spPr>
            <a:xfrm>
              <a:off x="1287725" y="4000875"/>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69" name="Shape 1169"/>
            <p:cNvSpPr/>
            <p:nvPr/>
          </p:nvSpPr>
          <p:spPr>
            <a:xfrm>
              <a:off x="1287725" y="4151400"/>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70" name="Shape 1170"/>
            <p:cNvSpPr/>
            <p:nvPr/>
          </p:nvSpPr>
          <p:spPr>
            <a:xfrm>
              <a:off x="1287725" y="4301900"/>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71" name="Shape 1171"/>
            <p:cNvSpPr/>
            <p:nvPr/>
          </p:nvSpPr>
          <p:spPr>
            <a:xfrm>
              <a:off x="1287725" y="460292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72" name="Shape 1172"/>
            <p:cNvSpPr/>
            <p:nvPr/>
          </p:nvSpPr>
          <p:spPr>
            <a:xfrm>
              <a:off x="1287725" y="4903950"/>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73" name="Shape 1173"/>
            <p:cNvSpPr/>
            <p:nvPr/>
          </p:nvSpPr>
          <p:spPr>
            <a:xfrm>
              <a:off x="1287725" y="535547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74" name="Shape 1174"/>
            <p:cNvSpPr/>
            <p:nvPr/>
          </p:nvSpPr>
          <p:spPr>
            <a:xfrm>
              <a:off x="1438225" y="23812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75" name="Shape 1175"/>
            <p:cNvSpPr/>
            <p:nvPr/>
          </p:nvSpPr>
          <p:spPr>
            <a:xfrm>
              <a:off x="1438225" y="539125"/>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76" name="Shape 1176"/>
            <p:cNvSpPr/>
            <p:nvPr/>
          </p:nvSpPr>
          <p:spPr>
            <a:xfrm>
              <a:off x="1438225" y="689650"/>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77" name="Shape 1177"/>
            <p:cNvSpPr/>
            <p:nvPr/>
          </p:nvSpPr>
          <p:spPr>
            <a:xfrm>
              <a:off x="1438225" y="840150"/>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78" name="Shape 1178"/>
            <p:cNvSpPr/>
            <p:nvPr/>
          </p:nvSpPr>
          <p:spPr>
            <a:xfrm>
              <a:off x="1438225" y="99067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79" name="Shape 1179"/>
            <p:cNvSpPr/>
            <p:nvPr/>
          </p:nvSpPr>
          <p:spPr>
            <a:xfrm>
              <a:off x="1438225" y="114117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80" name="Shape 1180"/>
            <p:cNvSpPr/>
            <p:nvPr/>
          </p:nvSpPr>
          <p:spPr>
            <a:xfrm>
              <a:off x="1438225" y="1291700"/>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81" name="Shape 1181"/>
            <p:cNvSpPr/>
            <p:nvPr/>
          </p:nvSpPr>
          <p:spPr>
            <a:xfrm>
              <a:off x="1438225" y="1442200"/>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82" name="Shape 1182"/>
            <p:cNvSpPr/>
            <p:nvPr/>
          </p:nvSpPr>
          <p:spPr>
            <a:xfrm>
              <a:off x="1438225" y="1592700"/>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83" name="Shape 1183"/>
            <p:cNvSpPr/>
            <p:nvPr/>
          </p:nvSpPr>
          <p:spPr>
            <a:xfrm>
              <a:off x="1438225" y="1743225"/>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84" name="Shape 1184"/>
            <p:cNvSpPr/>
            <p:nvPr/>
          </p:nvSpPr>
          <p:spPr>
            <a:xfrm>
              <a:off x="1438225" y="189372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85" name="Shape 1185"/>
            <p:cNvSpPr/>
            <p:nvPr/>
          </p:nvSpPr>
          <p:spPr>
            <a:xfrm>
              <a:off x="1438225" y="2044250"/>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86" name="Shape 1186"/>
            <p:cNvSpPr/>
            <p:nvPr/>
          </p:nvSpPr>
          <p:spPr>
            <a:xfrm>
              <a:off x="1438225" y="2194750"/>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87" name="Shape 1187"/>
            <p:cNvSpPr/>
            <p:nvPr/>
          </p:nvSpPr>
          <p:spPr>
            <a:xfrm>
              <a:off x="1438225" y="249577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88" name="Shape 1188"/>
            <p:cNvSpPr/>
            <p:nvPr/>
          </p:nvSpPr>
          <p:spPr>
            <a:xfrm>
              <a:off x="1438225" y="2646275"/>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89" name="Shape 1189"/>
            <p:cNvSpPr/>
            <p:nvPr/>
          </p:nvSpPr>
          <p:spPr>
            <a:xfrm>
              <a:off x="1438225" y="2947300"/>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90" name="Shape 1190"/>
            <p:cNvSpPr/>
            <p:nvPr/>
          </p:nvSpPr>
          <p:spPr>
            <a:xfrm>
              <a:off x="1438225" y="309782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91" name="Shape 1191"/>
            <p:cNvSpPr/>
            <p:nvPr/>
          </p:nvSpPr>
          <p:spPr>
            <a:xfrm>
              <a:off x="1438225" y="324832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92" name="Shape 1192"/>
            <p:cNvSpPr/>
            <p:nvPr/>
          </p:nvSpPr>
          <p:spPr>
            <a:xfrm>
              <a:off x="1438225" y="3398850"/>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93" name="Shape 1193"/>
            <p:cNvSpPr/>
            <p:nvPr/>
          </p:nvSpPr>
          <p:spPr>
            <a:xfrm>
              <a:off x="1438225" y="3549350"/>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94" name="Shape 1194"/>
            <p:cNvSpPr/>
            <p:nvPr/>
          </p:nvSpPr>
          <p:spPr>
            <a:xfrm>
              <a:off x="1438225" y="369987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95" name="Shape 1195"/>
            <p:cNvSpPr/>
            <p:nvPr/>
          </p:nvSpPr>
          <p:spPr>
            <a:xfrm>
              <a:off x="1438225" y="3850375"/>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96" name="Shape 1196"/>
            <p:cNvSpPr/>
            <p:nvPr/>
          </p:nvSpPr>
          <p:spPr>
            <a:xfrm>
              <a:off x="1438225" y="4000875"/>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97" name="Shape 1197"/>
            <p:cNvSpPr/>
            <p:nvPr/>
          </p:nvSpPr>
          <p:spPr>
            <a:xfrm>
              <a:off x="1438225" y="4301900"/>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98" name="Shape 1198"/>
            <p:cNvSpPr/>
            <p:nvPr/>
          </p:nvSpPr>
          <p:spPr>
            <a:xfrm>
              <a:off x="1438225" y="445242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99" name="Shape 1199"/>
            <p:cNvSpPr/>
            <p:nvPr/>
          </p:nvSpPr>
          <p:spPr>
            <a:xfrm>
              <a:off x="1438225" y="460292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00" name="Shape 1200"/>
            <p:cNvSpPr/>
            <p:nvPr/>
          </p:nvSpPr>
          <p:spPr>
            <a:xfrm>
              <a:off x="1438225" y="4753450"/>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01" name="Shape 1201"/>
            <p:cNvSpPr/>
            <p:nvPr/>
          </p:nvSpPr>
          <p:spPr>
            <a:xfrm>
              <a:off x="1438225" y="4903950"/>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02" name="Shape 1202"/>
            <p:cNvSpPr/>
            <p:nvPr/>
          </p:nvSpPr>
          <p:spPr>
            <a:xfrm>
              <a:off x="1438225" y="5054450"/>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03" name="Shape 1203"/>
            <p:cNvSpPr/>
            <p:nvPr/>
          </p:nvSpPr>
          <p:spPr>
            <a:xfrm>
              <a:off x="1438225" y="5204975"/>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04" name="Shape 1204"/>
            <p:cNvSpPr/>
            <p:nvPr/>
          </p:nvSpPr>
          <p:spPr>
            <a:xfrm>
              <a:off x="1438225" y="535547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05" name="Shape 1205"/>
            <p:cNvSpPr/>
            <p:nvPr/>
          </p:nvSpPr>
          <p:spPr>
            <a:xfrm>
              <a:off x="1588750" y="23812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06" name="Shape 1206"/>
            <p:cNvSpPr/>
            <p:nvPr/>
          </p:nvSpPr>
          <p:spPr>
            <a:xfrm>
              <a:off x="1588750" y="840150"/>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07" name="Shape 1207"/>
            <p:cNvSpPr/>
            <p:nvPr/>
          </p:nvSpPr>
          <p:spPr>
            <a:xfrm>
              <a:off x="1588750" y="99067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08" name="Shape 1208"/>
            <p:cNvSpPr/>
            <p:nvPr/>
          </p:nvSpPr>
          <p:spPr>
            <a:xfrm>
              <a:off x="1588750" y="1442200"/>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09" name="Shape 1209"/>
            <p:cNvSpPr/>
            <p:nvPr/>
          </p:nvSpPr>
          <p:spPr>
            <a:xfrm>
              <a:off x="1588750" y="1743225"/>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10" name="Shape 1210"/>
            <p:cNvSpPr/>
            <p:nvPr/>
          </p:nvSpPr>
          <p:spPr>
            <a:xfrm>
              <a:off x="1588750" y="2194750"/>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11" name="Shape 1211"/>
            <p:cNvSpPr/>
            <p:nvPr/>
          </p:nvSpPr>
          <p:spPr>
            <a:xfrm>
              <a:off x="1588750" y="249577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12" name="Shape 1212"/>
            <p:cNvSpPr/>
            <p:nvPr/>
          </p:nvSpPr>
          <p:spPr>
            <a:xfrm>
              <a:off x="1588750" y="2796800"/>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13" name="Shape 1213"/>
            <p:cNvSpPr/>
            <p:nvPr/>
          </p:nvSpPr>
          <p:spPr>
            <a:xfrm>
              <a:off x="1588750" y="2947300"/>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14" name="Shape 1214"/>
            <p:cNvSpPr/>
            <p:nvPr/>
          </p:nvSpPr>
          <p:spPr>
            <a:xfrm>
              <a:off x="1588750" y="324832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15" name="Shape 1215"/>
            <p:cNvSpPr/>
            <p:nvPr/>
          </p:nvSpPr>
          <p:spPr>
            <a:xfrm>
              <a:off x="1588750" y="3398850"/>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16" name="Shape 1216"/>
            <p:cNvSpPr/>
            <p:nvPr/>
          </p:nvSpPr>
          <p:spPr>
            <a:xfrm>
              <a:off x="1588750" y="369987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17" name="Shape 1217"/>
            <p:cNvSpPr/>
            <p:nvPr/>
          </p:nvSpPr>
          <p:spPr>
            <a:xfrm>
              <a:off x="1588750" y="3850375"/>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18" name="Shape 1218"/>
            <p:cNvSpPr/>
            <p:nvPr/>
          </p:nvSpPr>
          <p:spPr>
            <a:xfrm>
              <a:off x="1588750" y="4151400"/>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19" name="Shape 1219"/>
            <p:cNvSpPr/>
            <p:nvPr/>
          </p:nvSpPr>
          <p:spPr>
            <a:xfrm>
              <a:off x="1588750" y="4301900"/>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20" name="Shape 1220"/>
            <p:cNvSpPr/>
            <p:nvPr/>
          </p:nvSpPr>
          <p:spPr>
            <a:xfrm>
              <a:off x="1588750" y="445242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21" name="Shape 1221"/>
            <p:cNvSpPr/>
            <p:nvPr/>
          </p:nvSpPr>
          <p:spPr>
            <a:xfrm>
              <a:off x="1588750" y="460292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22" name="Shape 1222"/>
            <p:cNvSpPr/>
            <p:nvPr/>
          </p:nvSpPr>
          <p:spPr>
            <a:xfrm>
              <a:off x="1588750" y="4903950"/>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23" name="Shape 1223"/>
            <p:cNvSpPr/>
            <p:nvPr/>
          </p:nvSpPr>
          <p:spPr>
            <a:xfrm>
              <a:off x="1588750" y="5204975"/>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24" name="Shape 1224"/>
            <p:cNvSpPr/>
            <p:nvPr/>
          </p:nvSpPr>
          <p:spPr>
            <a:xfrm>
              <a:off x="1739250" y="23812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25" name="Shape 1225"/>
            <p:cNvSpPr/>
            <p:nvPr/>
          </p:nvSpPr>
          <p:spPr>
            <a:xfrm>
              <a:off x="1739250" y="840150"/>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26" name="Shape 1226"/>
            <p:cNvSpPr/>
            <p:nvPr/>
          </p:nvSpPr>
          <p:spPr>
            <a:xfrm>
              <a:off x="1739250" y="114117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27" name="Shape 1227"/>
            <p:cNvSpPr/>
            <p:nvPr/>
          </p:nvSpPr>
          <p:spPr>
            <a:xfrm>
              <a:off x="1739250" y="1442200"/>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28" name="Shape 1228"/>
            <p:cNvSpPr/>
            <p:nvPr/>
          </p:nvSpPr>
          <p:spPr>
            <a:xfrm>
              <a:off x="1739250" y="189372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29" name="Shape 1229"/>
            <p:cNvSpPr/>
            <p:nvPr/>
          </p:nvSpPr>
          <p:spPr>
            <a:xfrm>
              <a:off x="1739250" y="249577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30" name="Shape 1230"/>
            <p:cNvSpPr/>
            <p:nvPr/>
          </p:nvSpPr>
          <p:spPr>
            <a:xfrm>
              <a:off x="1739250" y="2646275"/>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31" name="Shape 1231"/>
            <p:cNvSpPr/>
            <p:nvPr/>
          </p:nvSpPr>
          <p:spPr>
            <a:xfrm>
              <a:off x="1739250" y="369987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32" name="Shape 1232"/>
            <p:cNvSpPr/>
            <p:nvPr/>
          </p:nvSpPr>
          <p:spPr>
            <a:xfrm>
              <a:off x="1739250" y="4151400"/>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33" name="Shape 1233"/>
            <p:cNvSpPr/>
            <p:nvPr/>
          </p:nvSpPr>
          <p:spPr>
            <a:xfrm>
              <a:off x="1739250" y="4903950"/>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34" name="Shape 1234"/>
            <p:cNvSpPr/>
            <p:nvPr/>
          </p:nvSpPr>
          <p:spPr>
            <a:xfrm>
              <a:off x="1739250" y="535547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35" name="Shape 1235"/>
            <p:cNvSpPr/>
            <p:nvPr/>
          </p:nvSpPr>
          <p:spPr>
            <a:xfrm>
              <a:off x="1889750" y="388625"/>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36" name="Shape 1236"/>
            <p:cNvSpPr/>
            <p:nvPr/>
          </p:nvSpPr>
          <p:spPr>
            <a:xfrm>
              <a:off x="1889750" y="840150"/>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37" name="Shape 1237"/>
            <p:cNvSpPr/>
            <p:nvPr/>
          </p:nvSpPr>
          <p:spPr>
            <a:xfrm>
              <a:off x="1889750" y="3398850"/>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38" name="Shape 1238"/>
            <p:cNvSpPr/>
            <p:nvPr/>
          </p:nvSpPr>
          <p:spPr>
            <a:xfrm>
              <a:off x="1889750" y="4602925"/>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39" name="Shape 1239"/>
            <p:cNvSpPr/>
            <p:nvPr/>
          </p:nvSpPr>
          <p:spPr>
            <a:xfrm>
              <a:off x="1889750" y="5204975"/>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40" name="Shape 1240"/>
            <p:cNvSpPr/>
            <p:nvPr/>
          </p:nvSpPr>
          <p:spPr>
            <a:xfrm>
              <a:off x="2040275" y="689650"/>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41" name="Shape 1241"/>
            <p:cNvSpPr/>
            <p:nvPr/>
          </p:nvSpPr>
          <p:spPr>
            <a:xfrm>
              <a:off x="2040275" y="1893725"/>
              <a:ext cx="121400" cy="121400"/>
            </a:xfrm>
            <a:custGeom>
              <a:avLst/>
              <a:gdLst/>
              <a:ahLst/>
              <a:cxnLst/>
              <a:rect l="0" t="0" r="0" b="0"/>
              <a:pathLst>
                <a:path w="4856" h="4856" extrusionOk="0">
                  <a:moveTo>
                    <a:pt x="0" y="1"/>
                  </a:moveTo>
                  <a:lnTo>
                    <a:pt x="0"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42" name="Shape 1242"/>
            <p:cNvSpPr/>
            <p:nvPr/>
          </p:nvSpPr>
          <p:spPr>
            <a:xfrm>
              <a:off x="2040275" y="2796800"/>
              <a:ext cx="121400" cy="121400"/>
            </a:xfrm>
            <a:custGeom>
              <a:avLst/>
              <a:gdLst/>
              <a:ahLst/>
              <a:cxnLst/>
              <a:rect l="0" t="0" r="0" b="0"/>
              <a:pathLst>
                <a:path w="4856" h="4856" extrusionOk="0">
                  <a:moveTo>
                    <a:pt x="0" y="0"/>
                  </a:moveTo>
                  <a:lnTo>
                    <a:pt x="0" y="4856"/>
                  </a:lnTo>
                  <a:lnTo>
                    <a:pt x="4856" y="4856"/>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43" name="Shape 1243"/>
            <p:cNvSpPr/>
            <p:nvPr/>
          </p:nvSpPr>
          <p:spPr>
            <a:xfrm>
              <a:off x="2190775" y="5054450"/>
              <a:ext cx="121425" cy="121425"/>
            </a:xfrm>
            <a:custGeom>
              <a:avLst/>
              <a:gdLst/>
              <a:ahLst/>
              <a:cxnLst/>
              <a:rect l="0" t="0" r="0" b="0"/>
              <a:pathLst>
                <a:path w="4857" h="4857"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44" name="Shape 1244"/>
            <p:cNvSpPr/>
            <p:nvPr/>
          </p:nvSpPr>
          <p:spPr>
            <a:xfrm>
              <a:off x="2341300" y="4753450"/>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45" name="Shape 1245"/>
            <p:cNvSpPr/>
            <p:nvPr/>
          </p:nvSpPr>
          <p:spPr>
            <a:xfrm>
              <a:off x="2642325" y="2646275"/>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46" name="Shape 1246"/>
            <p:cNvSpPr/>
            <p:nvPr/>
          </p:nvSpPr>
          <p:spPr>
            <a:xfrm>
              <a:off x="2642325" y="5204975"/>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47" name="Shape 1247"/>
            <p:cNvSpPr/>
            <p:nvPr/>
          </p:nvSpPr>
          <p:spPr>
            <a:xfrm>
              <a:off x="3244350" y="990675"/>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48" name="Shape 1248"/>
          <p:cNvGrpSpPr/>
          <p:nvPr/>
        </p:nvGrpSpPr>
        <p:grpSpPr>
          <a:xfrm rot="10800000">
            <a:off x="6367294" y="38264"/>
            <a:ext cx="2017554" cy="6781736"/>
            <a:chOff x="1588750" y="238125"/>
            <a:chExt cx="2078025" cy="5238750"/>
          </a:xfrm>
        </p:grpSpPr>
        <p:sp>
          <p:nvSpPr>
            <p:cNvPr id="1249" name="Shape 1249"/>
            <p:cNvSpPr/>
            <p:nvPr/>
          </p:nvSpPr>
          <p:spPr>
            <a:xfrm>
              <a:off x="1588750" y="1291700"/>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50" name="Shape 1250"/>
            <p:cNvSpPr/>
            <p:nvPr/>
          </p:nvSpPr>
          <p:spPr>
            <a:xfrm>
              <a:off x="1588750" y="1592700"/>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51" name="Shape 1251"/>
            <p:cNvSpPr/>
            <p:nvPr/>
          </p:nvSpPr>
          <p:spPr>
            <a:xfrm>
              <a:off x="1588750" y="2646275"/>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52" name="Shape 1252"/>
            <p:cNvSpPr/>
            <p:nvPr/>
          </p:nvSpPr>
          <p:spPr>
            <a:xfrm>
              <a:off x="1588750" y="4000875"/>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53" name="Shape 1253"/>
            <p:cNvSpPr/>
            <p:nvPr/>
          </p:nvSpPr>
          <p:spPr>
            <a:xfrm>
              <a:off x="1588750" y="4753450"/>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54" name="Shape 1254"/>
            <p:cNvSpPr/>
            <p:nvPr/>
          </p:nvSpPr>
          <p:spPr>
            <a:xfrm>
              <a:off x="1588750" y="5054450"/>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55" name="Shape 1255"/>
            <p:cNvSpPr/>
            <p:nvPr/>
          </p:nvSpPr>
          <p:spPr>
            <a:xfrm>
              <a:off x="1739250" y="539125"/>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56" name="Shape 1256"/>
            <p:cNvSpPr/>
            <p:nvPr/>
          </p:nvSpPr>
          <p:spPr>
            <a:xfrm>
              <a:off x="1739250" y="1291700"/>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57" name="Shape 1257"/>
            <p:cNvSpPr/>
            <p:nvPr/>
          </p:nvSpPr>
          <p:spPr>
            <a:xfrm>
              <a:off x="1739250" y="2796800"/>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58" name="Shape 1258"/>
            <p:cNvSpPr/>
            <p:nvPr/>
          </p:nvSpPr>
          <p:spPr>
            <a:xfrm>
              <a:off x="1739250" y="3398850"/>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59" name="Shape 1259"/>
            <p:cNvSpPr/>
            <p:nvPr/>
          </p:nvSpPr>
          <p:spPr>
            <a:xfrm>
              <a:off x="1739250" y="3549350"/>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60" name="Shape 1260"/>
            <p:cNvSpPr/>
            <p:nvPr/>
          </p:nvSpPr>
          <p:spPr>
            <a:xfrm>
              <a:off x="1739250" y="4301900"/>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61" name="Shape 1261"/>
            <p:cNvSpPr/>
            <p:nvPr/>
          </p:nvSpPr>
          <p:spPr>
            <a:xfrm>
              <a:off x="1739250" y="5204975"/>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62" name="Shape 1262"/>
            <p:cNvSpPr/>
            <p:nvPr/>
          </p:nvSpPr>
          <p:spPr>
            <a:xfrm>
              <a:off x="1889750" y="238125"/>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63" name="Shape 1263"/>
            <p:cNvSpPr/>
            <p:nvPr/>
          </p:nvSpPr>
          <p:spPr>
            <a:xfrm>
              <a:off x="1889750" y="1442200"/>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64" name="Shape 1264"/>
            <p:cNvSpPr/>
            <p:nvPr/>
          </p:nvSpPr>
          <p:spPr>
            <a:xfrm>
              <a:off x="1889750" y="1743225"/>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65" name="Shape 1265"/>
            <p:cNvSpPr/>
            <p:nvPr/>
          </p:nvSpPr>
          <p:spPr>
            <a:xfrm>
              <a:off x="1889750" y="1893725"/>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66" name="Shape 1266"/>
            <p:cNvSpPr/>
            <p:nvPr/>
          </p:nvSpPr>
          <p:spPr>
            <a:xfrm>
              <a:off x="1889750" y="2044250"/>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67" name="Shape 1267"/>
            <p:cNvSpPr/>
            <p:nvPr/>
          </p:nvSpPr>
          <p:spPr>
            <a:xfrm>
              <a:off x="1889750" y="2194750"/>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68" name="Shape 1268"/>
            <p:cNvSpPr/>
            <p:nvPr/>
          </p:nvSpPr>
          <p:spPr>
            <a:xfrm>
              <a:off x="1889750" y="2345275"/>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69" name="Shape 1269"/>
            <p:cNvSpPr/>
            <p:nvPr/>
          </p:nvSpPr>
          <p:spPr>
            <a:xfrm>
              <a:off x="1889750" y="2495775"/>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70" name="Shape 1270"/>
            <p:cNvSpPr/>
            <p:nvPr/>
          </p:nvSpPr>
          <p:spPr>
            <a:xfrm>
              <a:off x="1889750" y="2646275"/>
              <a:ext cx="121425" cy="121425"/>
            </a:xfrm>
            <a:custGeom>
              <a:avLst/>
              <a:gdLst/>
              <a:ahLst/>
              <a:cxnLst/>
              <a:rect l="0" t="0" r="0" b="0"/>
              <a:pathLst>
                <a:path w="4857" h="4857"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71" name="Shape 1271"/>
            <p:cNvSpPr/>
            <p:nvPr/>
          </p:nvSpPr>
          <p:spPr>
            <a:xfrm>
              <a:off x="1889750" y="2796800"/>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72" name="Shape 1272"/>
            <p:cNvSpPr/>
            <p:nvPr/>
          </p:nvSpPr>
          <p:spPr>
            <a:xfrm>
              <a:off x="1889750" y="2947300"/>
              <a:ext cx="121425" cy="121425"/>
            </a:xfrm>
            <a:custGeom>
              <a:avLst/>
              <a:gdLst/>
              <a:ahLst/>
              <a:cxnLst/>
              <a:rect l="0" t="0" r="0" b="0"/>
              <a:pathLst>
                <a:path w="4857" h="4857"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73" name="Shape 1273"/>
            <p:cNvSpPr/>
            <p:nvPr/>
          </p:nvSpPr>
          <p:spPr>
            <a:xfrm>
              <a:off x="1889750" y="3097825"/>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74" name="Shape 1274"/>
            <p:cNvSpPr/>
            <p:nvPr/>
          </p:nvSpPr>
          <p:spPr>
            <a:xfrm>
              <a:off x="1889750" y="3850375"/>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75" name="Shape 1275"/>
            <p:cNvSpPr/>
            <p:nvPr/>
          </p:nvSpPr>
          <p:spPr>
            <a:xfrm>
              <a:off x="1889750" y="4000875"/>
              <a:ext cx="121425" cy="121425"/>
            </a:xfrm>
            <a:custGeom>
              <a:avLst/>
              <a:gdLst/>
              <a:ahLst/>
              <a:cxnLst/>
              <a:rect l="0" t="0" r="0" b="0"/>
              <a:pathLst>
                <a:path w="4857" h="4857"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76" name="Shape 1276"/>
            <p:cNvSpPr/>
            <p:nvPr/>
          </p:nvSpPr>
          <p:spPr>
            <a:xfrm>
              <a:off x="1889750" y="4151400"/>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77" name="Shape 1277"/>
            <p:cNvSpPr/>
            <p:nvPr/>
          </p:nvSpPr>
          <p:spPr>
            <a:xfrm>
              <a:off x="1889750" y="4301900"/>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78" name="Shape 1278"/>
            <p:cNvSpPr/>
            <p:nvPr/>
          </p:nvSpPr>
          <p:spPr>
            <a:xfrm>
              <a:off x="1889750" y="4452425"/>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79" name="Shape 1279"/>
            <p:cNvSpPr/>
            <p:nvPr/>
          </p:nvSpPr>
          <p:spPr>
            <a:xfrm>
              <a:off x="1889750" y="4753450"/>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80" name="Shape 1280"/>
            <p:cNvSpPr/>
            <p:nvPr/>
          </p:nvSpPr>
          <p:spPr>
            <a:xfrm>
              <a:off x="1889750" y="4903950"/>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81" name="Shape 1281"/>
            <p:cNvSpPr/>
            <p:nvPr/>
          </p:nvSpPr>
          <p:spPr>
            <a:xfrm>
              <a:off x="2040275" y="388625"/>
              <a:ext cx="121400" cy="121400"/>
            </a:xfrm>
            <a:custGeom>
              <a:avLst/>
              <a:gdLst/>
              <a:ahLst/>
              <a:cxnLst/>
              <a:rect l="0" t="0" r="0" b="0"/>
              <a:pathLst>
                <a:path w="4856" h="4856" extrusionOk="0">
                  <a:moveTo>
                    <a:pt x="0" y="0"/>
                  </a:moveTo>
                  <a:lnTo>
                    <a:pt x="0"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82" name="Shape 1282"/>
            <p:cNvSpPr/>
            <p:nvPr/>
          </p:nvSpPr>
          <p:spPr>
            <a:xfrm>
              <a:off x="2040275" y="1141175"/>
              <a:ext cx="121400" cy="121400"/>
            </a:xfrm>
            <a:custGeom>
              <a:avLst/>
              <a:gdLst/>
              <a:ahLst/>
              <a:cxnLst/>
              <a:rect l="0" t="0" r="0" b="0"/>
              <a:pathLst>
                <a:path w="4856" h="4856" extrusionOk="0">
                  <a:moveTo>
                    <a:pt x="0" y="1"/>
                  </a:moveTo>
                  <a:lnTo>
                    <a:pt x="0"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83" name="Shape 1283"/>
            <p:cNvSpPr/>
            <p:nvPr/>
          </p:nvSpPr>
          <p:spPr>
            <a:xfrm>
              <a:off x="2040275" y="1291700"/>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84" name="Shape 1284"/>
            <p:cNvSpPr/>
            <p:nvPr/>
          </p:nvSpPr>
          <p:spPr>
            <a:xfrm>
              <a:off x="2040275" y="1442200"/>
              <a:ext cx="121400" cy="121400"/>
            </a:xfrm>
            <a:custGeom>
              <a:avLst/>
              <a:gdLst/>
              <a:ahLst/>
              <a:cxnLst/>
              <a:rect l="0" t="0" r="0" b="0"/>
              <a:pathLst>
                <a:path w="4856" h="4856" extrusionOk="0">
                  <a:moveTo>
                    <a:pt x="0" y="0"/>
                  </a:moveTo>
                  <a:lnTo>
                    <a:pt x="0"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85" name="Shape 1285"/>
            <p:cNvSpPr/>
            <p:nvPr/>
          </p:nvSpPr>
          <p:spPr>
            <a:xfrm>
              <a:off x="2040275" y="1743225"/>
              <a:ext cx="121400" cy="121400"/>
            </a:xfrm>
            <a:custGeom>
              <a:avLst/>
              <a:gdLst/>
              <a:ahLst/>
              <a:cxnLst/>
              <a:rect l="0" t="0" r="0" b="0"/>
              <a:pathLst>
                <a:path w="4856" h="4856" extrusionOk="0">
                  <a:moveTo>
                    <a:pt x="0" y="0"/>
                  </a:moveTo>
                  <a:lnTo>
                    <a:pt x="0"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86" name="Shape 1286"/>
            <p:cNvSpPr/>
            <p:nvPr/>
          </p:nvSpPr>
          <p:spPr>
            <a:xfrm>
              <a:off x="2040275" y="2044250"/>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87" name="Shape 1287"/>
            <p:cNvSpPr/>
            <p:nvPr/>
          </p:nvSpPr>
          <p:spPr>
            <a:xfrm>
              <a:off x="2040275" y="2646275"/>
              <a:ext cx="121400" cy="121425"/>
            </a:xfrm>
            <a:custGeom>
              <a:avLst/>
              <a:gdLst/>
              <a:ahLst/>
              <a:cxnLst/>
              <a:rect l="0" t="0" r="0" b="0"/>
              <a:pathLst>
                <a:path w="4856" h="4857" extrusionOk="0">
                  <a:moveTo>
                    <a:pt x="0" y="1"/>
                  </a:moveTo>
                  <a:lnTo>
                    <a:pt x="0"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88" name="Shape 1288"/>
            <p:cNvSpPr/>
            <p:nvPr/>
          </p:nvSpPr>
          <p:spPr>
            <a:xfrm>
              <a:off x="2040275" y="2947300"/>
              <a:ext cx="121400" cy="121425"/>
            </a:xfrm>
            <a:custGeom>
              <a:avLst/>
              <a:gdLst/>
              <a:ahLst/>
              <a:cxnLst/>
              <a:rect l="0" t="0" r="0" b="0"/>
              <a:pathLst>
                <a:path w="4856" h="4857" extrusionOk="0">
                  <a:moveTo>
                    <a:pt x="0" y="1"/>
                  </a:moveTo>
                  <a:lnTo>
                    <a:pt x="0"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89" name="Shape 1289"/>
            <p:cNvSpPr/>
            <p:nvPr/>
          </p:nvSpPr>
          <p:spPr>
            <a:xfrm>
              <a:off x="2040275" y="3097825"/>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0" name="Shape 1290"/>
            <p:cNvSpPr/>
            <p:nvPr/>
          </p:nvSpPr>
          <p:spPr>
            <a:xfrm>
              <a:off x="2040275" y="3248325"/>
              <a:ext cx="121400" cy="121400"/>
            </a:xfrm>
            <a:custGeom>
              <a:avLst/>
              <a:gdLst/>
              <a:ahLst/>
              <a:cxnLst/>
              <a:rect l="0" t="0" r="0" b="0"/>
              <a:pathLst>
                <a:path w="4856" h="4856" extrusionOk="0">
                  <a:moveTo>
                    <a:pt x="0" y="1"/>
                  </a:moveTo>
                  <a:lnTo>
                    <a:pt x="0"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1" name="Shape 1291"/>
            <p:cNvSpPr/>
            <p:nvPr/>
          </p:nvSpPr>
          <p:spPr>
            <a:xfrm>
              <a:off x="2040275" y="3549350"/>
              <a:ext cx="121400" cy="121400"/>
            </a:xfrm>
            <a:custGeom>
              <a:avLst/>
              <a:gdLst/>
              <a:ahLst/>
              <a:cxnLst/>
              <a:rect l="0" t="0" r="0" b="0"/>
              <a:pathLst>
                <a:path w="4856" h="4856" extrusionOk="0">
                  <a:moveTo>
                    <a:pt x="0" y="1"/>
                  </a:moveTo>
                  <a:lnTo>
                    <a:pt x="0"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2" name="Shape 1292"/>
            <p:cNvSpPr/>
            <p:nvPr/>
          </p:nvSpPr>
          <p:spPr>
            <a:xfrm>
              <a:off x="2040275" y="3699875"/>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3" name="Shape 1293"/>
            <p:cNvSpPr/>
            <p:nvPr/>
          </p:nvSpPr>
          <p:spPr>
            <a:xfrm>
              <a:off x="2040275" y="3850375"/>
              <a:ext cx="121400" cy="121400"/>
            </a:xfrm>
            <a:custGeom>
              <a:avLst/>
              <a:gdLst/>
              <a:ahLst/>
              <a:cxnLst/>
              <a:rect l="0" t="0" r="0" b="0"/>
              <a:pathLst>
                <a:path w="4856" h="4856" extrusionOk="0">
                  <a:moveTo>
                    <a:pt x="0" y="0"/>
                  </a:moveTo>
                  <a:lnTo>
                    <a:pt x="0"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4" name="Shape 1294"/>
            <p:cNvSpPr/>
            <p:nvPr/>
          </p:nvSpPr>
          <p:spPr>
            <a:xfrm>
              <a:off x="2040275" y="4000875"/>
              <a:ext cx="121400" cy="121425"/>
            </a:xfrm>
            <a:custGeom>
              <a:avLst/>
              <a:gdLst/>
              <a:ahLst/>
              <a:cxnLst/>
              <a:rect l="0" t="0" r="0" b="0"/>
              <a:pathLst>
                <a:path w="4856" h="4857" extrusionOk="0">
                  <a:moveTo>
                    <a:pt x="0" y="1"/>
                  </a:moveTo>
                  <a:lnTo>
                    <a:pt x="0"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5" name="Shape 1295"/>
            <p:cNvSpPr/>
            <p:nvPr/>
          </p:nvSpPr>
          <p:spPr>
            <a:xfrm>
              <a:off x="2040275" y="4301900"/>
              <a:ext cx="121400" cy="121400"/>
            </a:xfrm>
            <a:custGeom>
              <a:avLst/>
              <a:gdLst/>
              <a:ahLst/>
              <a:cxnLst/>
              <a:rect l="0" t="0" r="0" b="0"/>
              <a:pathLst>
                <a:path w="4856" h="4856" extrusionOk="0">
                  <a:moveTo>
                    <a:pt x="0" y="1"/>
                  </a:moveTo>
                  <a:lnTo>
                    <a:pt x="0"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6" name="Shape 1296"/>
            <p:cNvSpPr/>
            <p:nvPr/>
          </p:nvSpPr>
          <p:spPr>
            <a:xfrm>
              <a:off x="2040275" y="4452425"/>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7" name="Shape 1297"/>
            <p:cNvSpPr/>
            <p:nvPr/>
          </p:nvSpPr>
          <p:spPr>
            <a:xfrm>
              <a:off x="2040275" y="4903950"/>
              <a:ext cx="121400" cy="121400"/>
            </a:xfrm>
            <a:custGeom>
              <a:avLst/>
              <a:gdLst/>
              <a:ahLst/>
              <a:cxnLst/>
              <a:rect l="0" t="0" r="0" b="0"/>
              <a:pathLst>
                <a:path w="4856" h="4856" extrusionOk="0">
                  <a:moveTo>
                    <a:pt x="0" y="1"/>
                  </a:moveTo>
                  <a:lnTo>
                    <a:pt x="0"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8" name="Shape 1298"/>
            <p:cNvSpPr/>
            <p:nvPr/>
          </p:nvSpPr>
          <p:spPr>
            <a:xfrm>
              <a:off x="2040275" y="5054450"/>
              <a:ext cx="121400" cy="121425"/>
            </a:xfrm>
            <a:custGeom>
              <a:avLst/>
              <a:gdLst/>
              <a:ahLst/>
              <a:cxnLst/>
              <a:rect l="0" t="0" r="0" b="0"/>
              <a:pathLst>
                <a:path w="4856" h="4857" extrusionOk="0">
                  <a:moveTo>
                    <a:pt x="0" y="1"/>
                  </a:moveTo>
                  <a:lnTo>
                    <a:pt x="0"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9" name="Shape 1299"/>
            <p:cNvSpPr/>
            <p:nvPr/>
          </p:nvSpPr>
          <p:spPr>
            <a:xfrm>
              <a:off x="2040275" y="5204975"/>
              <a:ext cx="121400" cy="121400"/>
            </a:xfrm>
            <a:custGeom>
              <a:avLst/>
              <a:gdLst/>
              <a:ahLst/>
              <a:cxnLst/>
              <a:rect l="0" t="0" r="0" b="0"/>
              <a:pathLst>
                <a:path w="4856" h="4856" extrusionOk="0">
                  <a:moveTo>
                    <a:pt x="0" y="0"/>
                  </a:moveTo>
                  <a:lnTo>
                    <a:pt x="0"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00" name="Shape 1300"/>
            <p:cNvSpPr/>
            <p:nvPr/>
          </p:nvSpPr>
          <p:spPr>
            <a:xfrm>
              <a:off x="2190775" y="238125"/>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01" name="Shape 1301"/>
            <p:cNvSpPr/>
            <p:nvPr/>
          </p:nvSpPr>
          <p:spPr>
            <a:xfrm>
              <a:off x="2190775" y="689650"/>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02" name="Shape 1302"/>
            <p:cNvSpPr/>
            <p:nvPr/>
          </p:nvSpPr>
          <p:spPr>
            <a:xfrm>
              <a:off x="2190775" y="840150"/>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03" name="Shape 1303"/>
            <p:cNvSpPr/>
            <p:nvPr/>
          </p:nvSpPr>
          <p:spPr>
            <a:xfrm>
              <a:off x="2190775" y="1141175"/>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04" name="Shape 1304"/>
            <p:cNvSpPr/>
            <p:nvPr/>
          </p:nvSpPr>
          <p:spPr>
            <a:xfrm>
              <a:off x="2190775" y="1291700"/>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05" name="Shape 1305"/>
            <p:cNvSpPr/>
            <p:nvPr/>
          </p:nvSpPr>
          <p:spPr>
            <a:xfrm>
              <a:off x="2190775" y="1592700"/>
              <a:ext cx="121425" cy="121425"/>
            </a:xfrm>
            <a:custGeom>
              <a:avLst/>
              <a:gdLst/>
              <a:ahLst/>
              <a:cxnLst/>
              <a:rect l="0" t="0" r="0" b="0"/>
              <a:pathLst>
                <a:path w="4857" h="4857"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06" name="Shape 1306"/>
            <p:cNvSpPr/>
            <p:nvPr/>
          </p:nvSpPr>
          <p:spPr>
            <a:xfrm>
              <a:off x="2190775" y="1743225"/>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07" name="Shape 1307"/>
            <p:cNvSpPr/>
            <p:nvPr/>
          </p:nvSpPr>
          <p:spPr>
            <a:xfrm>
              <a:off x="2190775" y="1893725"/>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08" name="Shape 1308"/>
            <p:cNvSpPr/>
            <p:nvPr/>
          </p:nvSpPr>
          <p:spPr>
            <a:xfrm>
              <a:off x="2190775" y="2044250"/>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09" name="Shape 1309"/>
            <p:cNvSpPr/>
            <p:nvPr/>
          </p:nvSpPr>
          <p:spPr>
            <a:xfrm>
              <a:off x="2190775" y="2194750"/>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0" name="Shape 1310"/>
            <p:cNvSpPr/>
            <p:nvPr/>
          </p:nvSpPr>
          <p:spPr>
            <a:xfrm>
              <a:off x="2190775" y="2345275"/>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1" name="Shape 1311"/>
            <p:cNvSpPr/>
            <p:nvPr/>
          </p:nvSpPr>
          <p:spPr>
            <a:xfrm>
              <a:off x="2190775" y="2495775"/>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2" name="Shape 1312"/>
            <p:cNvSpPr/>
            <p:nvPr/>
          </p:nvSpPr>
          <p:spPr>
            <a:xfrm>
              <a:off x="2190775" y="2796800"/>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3" name="Shape 1313"/>
            <p:cNvSpPr/>
            <p:nvPr/>
          </p:nvSpPr>
          <p:spPr>
            <a:xfrm>
              <a:off x="2190775" y="3097825"/>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4" name="Shape 1314"/>
            <p:cNvSpPr/>
            <p:nvPr/>
          </p:nvSpPr>
          <p:spPr>
            <a:xfrm>
              <a:off x="2190775" y="3248325"/>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5" name="Shape 1315"/>
            <p:cNvSpPr/>
            <p:nvPr/>
          </p:nvSpPr>
          <p:spPr>
            <a:xfrm>
              <a:off x="2190775" y="3398850"/>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6" name="Shape 1316"/>
            <p:cNvSpPr/>
            <p:nvPr/>
          </p:nvSpPr>
          <p:spPr>
            <a:xfrm>
              <a:off x="2190775" y="3549350"/>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7" name="Shape 1317"/>
            <p:cNvSpPr/>
            <p:nvPr/>
          </p:nvSpPr>
          <p:spPr>
            <a:xfrm>
              <a:off x="2190775" y="3699875"/>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8" name="Shape 1318"/>
            <p:cNvSpPr/>
            <p:nvPr/>
          </p:nvSpPr>
          <p:spPr>
            <a:xfrm>
              <a:off x="2190775" y="4000875"/>
              <a:ext cx="121425" cy="121425"/>
            </a:xfrm>
            <a:custGeom>
              <a:avLst/>
              <a:gdLst/>
              <a:ahLst/>
              <a:cxnLst/>
              <a:rect l="0" t="0" r="0" b="0"/>
              <a:pathLst>
                <a:path w="4857" h="4857"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9" name="Shape 1319"/>
            <p:cNvSpPr/>
            <p:nvPr/>
          </p:nvSpPr>
          <p:spPr>
            <a:xfrm>
              <a:off x="2190775" y="4151400"/>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0" name="Shape 1320"/>
            <p:cNvSpPr/>
            <p:nvPr/>
          </p:nvSpPr>
          <p:spPr>
            <a:xfrm>
              <a:off x="2190775" y="4452425"/>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1" name="Shape 1321"/>
            <p:cNvSpPr/>
            <p:nvPr/>
          </p:nvSpPr>
          <p:spPr>
            <a:xfrm>
              <a:off x="2190775" y="4602925"/>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2" name="Shape 1322"/>
            <p:cNvSpPr/>
            <p:nvPr/>
          </p:nvSpPr>
          <p:spPr>
            <a:xfrm>
              <a:off x="2190775" y="4753450"/>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3" name="Shape 1323"/>
            <p:cNvSpPr/>
            <p:nvPr/>
          </p:nvSpPr>
          <p:spPr>
            <a:xfrm>
              <a:off x="2190775" y="5204975"/>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4" name="Shape 1324"/>
            <p:cNvSpPr/>
            <p:nvPr/>
          </p:nvSpPr>
          <p:spPr>
            <a:xfrm>
              <a:off x="2190775" y="5355475"/>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5" name="Shape 1325"/>
            <p:cNvSpPr/>
            <p:nvPr/>
          </p:nvSpPr>
          <p:spPr>
            <a:xfrm>
              <a:off x="2341300" y="539125"/>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6" name="Shape 1326"/>
            <p:cNvSpPr/>
            <p:nvPr/>
          </p:nvSpPr>
          <p:spPr>
            <a:xfrm>
              <a:off x="2341300" y="689650"/>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7" name="Shape 1327"/>
            <p:cNvSpPr/>
            <p:nvPr/>
          </p:nvSpPr>
          <p:spPr>
            <a:xfrm>
              <a:off x="2341300" y="99067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8" name="Shape 1328"/>
            <p:cNvSpPr/>
            <p:nvPr/>
          </p:nvSpPr>
          <p:spPr>
            <a:xfrm>
              <a:off x="2341300" y="1291700"/>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9" name="Shape 1329"/>
            <p:cNvSpPr/>
            <p:nvPr/>
          </p:nvSpPr>
          <p:spPr>
            <a:xfrm>
              <a:off x="2341300" y="1442200"/>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0" name="Shape 1330"/>
            <p:cNvSpPr/>
            <p:nvPr/>
          </p:nvSpPr>
          <p:spPr>
            <a:xfrm>
              <a:off x="2341300" y="1592700"/>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1" name="Shape 1331"/>
            <p:cNvSpPr/>
            <p:nvPr/>
          </p:nvSpPr>
          <p:spPr>
            <a:xfrm>
              <a:off x="2341300" y="1743225"/>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2" name="Shape 1332"/>
            <p:cNvSpPr/>
            <p:nvPr/>
          </p:nvSpPr>
          <p:spPr>
            <a:xfrm>
              <a:off x="2341300" y="2194750"/>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3" name="Shape 1333"/>
            <p:cNvSpPr/>
            <p:nvPr/>
          </p:nvSpPr>
          <p:spPr>
            <a:xfrm>
              <a:off x="2341300" y="234527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4" name="Shape 1334"/>
            <p:cNvSpPr/>
            <p:nvPr/>
          </p:nvSpPr>
          <p:spPr>
            <a:xfrm>
              <a:off x="2341300" y="249577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5" name="Shape 1335"/>
            <p:cNvSpPr/>
            <p:nvPr/>
          </p:nvSpPr>
          <p:spPr>
            <a:xfrm>
              <a:off x="2341300" y="2646275"/>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6" name="Shape 1336"/>
            <p:cNvSpPr/>
            <p:nvPr/>
          </p:nvSpPr>
          <p:spPr>
            <a:xfrm>
              <a:off x="2341300" y="2796800"/>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7" name="Shape 1337"/>
            <p:cNvSpPr/>
            <p:nvPr/>
          </p:nvSpPr>
          <p:spPr>
            <a:xfrm>
              <a:off x="2341300" y="2947300"/>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8" name="Shape 1338"/>
            <p:cNvSpPr/>
            <p:nvPr/>
          </p:nvSpPr>
          <p:spPr>
            <a:xfrm>
              <a:off x="2341300" y="309782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9" name="Shape 1339"/>
            <p:cNvSpPr/>
            <p:nvPr/>
          </p:nvSpPr>
          <p:spPr>
            <a:xfrm>
              <a:off x="2341300" y="324832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0" name="Shape 1340"/>
            <p:cNvSpPr/>
            <p:nvPr/>
          </p:nvSpPr>
          <p:spPr>
            <a:xfrm>
              <a:off x="2341300" y="3398850"/>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1" name="Shape 1341"/>
            <p:cNvSpPr/>
            <p:nvPr/>
          </p:nvSpPr>
          <p:spPr>
            <a:xfrm>
              <a:off x="2341300" y="3549350"/>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2" name="Shape 1342"/>
            <p:cNvSpPr/>
            <p:nvPr/>
          </p:nvSpPr>
          <p:spPr>
            <a:xfrm>
              <a:off x="2341300" y="3850375"/>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3" name="Shape 1343"/>
            <p:cNvSpPr/>
            <p:nvPr/>
          </p:nvSpPr>
          <p:spPr>
            <a:xfrm>
              <a:off x="2341300" y="4151400"/>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4" name="Shape 1344"/>
            <p:cNvSpPr/>
            <p:nvPr/>
          </p:nvSpPr>
          <p:spPr>
            <a:xfrm>
              <a:off x="2341300" y="4301900"/>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5" name="Shape 1345"/>
            <p:cNvSpPr/>
            <p:nvPr/>
          </p:nvSpPr>
          <p:spPr>
            <a:xfrm>
              <a:off x="2341300" y="445242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6" name="Shape 1346"/>
            <p:cNvSpPr/>
            <p:nvPr/>
          </p:nvSpPr>
          <p:spPr>
            <a:xfrm>
              <a:off x="2341300" y="460292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7" name="Shape 1347"/>
            <p:cNvSpPr/>
            <p:nvPr/>
          </p:nvSpPr>
          <p:spPr>
            <a:xfrm>
              <a:off x="2341300" y="4903950"/>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8" name="Shape 1348"/>
            <p:cNvSpPr/>
            <p:nvPr/>
          </p:nvSpPr>
          <p:spPr>
            <a:xfrm>
              <a:off x="2341300" y="5054450"/>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9" name="Shape 1349"/>
            <p:cNvSpPr/>
            <p:nvPr/>
          </p:nvSpPr>
          <p:spPr>
            <a:xfrm>
              <a:off x="2341300" y="5204975"/>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0" name="Shape 1350"/>
            <p:cNvSpPr/>
            <p:nvPr/>
          </p:nvSpPr>
          <p:spPr>
            <a:xfrm>
              <a:off x="2341300" y="535547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1" name="Shape 1351"/>
            <p:cNvSpPr/>
            <p:nvPr/>
          </p:nvSpPr>
          <p:spPr>
            <a:xfrm>
              <a:off x="2491800" y="388625"/>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2" name="Shape 1352"/>
            <p:cNvSpPr/>
            <p:nvPr/>
          </p:nvSpPr>
          <p:spPr>
            <a:xfrm>
              <a:off x="2491800" y="689650"/>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3" name="Shape 1353"/>
            <p:cNvSpPr/>
            <p:nvPr/>
          </p:nvSpPr>
          <p:spPr>
            <a:xfrm>
              <a:off x="2491800" y="840150"/>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4" name="Shape 1354"/>
            <p:cNvSpPr/>
            <p:nvPr/>
          </p:nvSpPr>
          <p:spPr>
            <a:xfrm>
              <a:off x="2491800" y="99067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5" name="Shape 1355"/>
            <p:cNvSpPr/>
            <p:nvPr/>
          </p:nvSpPr>
          <p:spPr>
            <a:xfrm>
              <a:off x="2491800" y="114117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6" name="Shape 1356"/>
            <p:cNvSpPr/>
            <p:nvPr/>
          </p:nvSpPr>
          <p:spPr>
            <a:xfrm>
              <a:off x="2491800" y="1442200"/>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7" name="Shape 1357"/>
            <p:cNvSpPr/>
            <p:nvPr/>
          </p:nvSpPr>
          <p:spPr>
            <a:xfrm>
              <a:off x="2491800" y="1743225"/>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8" name="Shape 1358"/>
            <p:cNvSpPr/>
            <p:nvPr/>
          </p:nvSpPr>
          <p:spPr>
            <a:xfrm>
              <a:off x="2491800" y="189372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9" name="Shape 1359"/>
            <p:cNvSpPr/>
            <p:nvPr/>
          </p:nvSpPr>
          <p:spPr>
            <a:xfrm>
              <a:off x="2491800" y="2044250"/>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0" name="Shape 1360"/>
            <p:cNvSpPr/>
            <p:nvPr/>
          </p:nvSpPr>
          <p:spPr>
            <a:xfrm>
              <a:off x="2491800" y="234527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1" name="Shape 1361"/>
            <p:cNvSpPr/>
            <p:nvPr/>
          </p:nvSpPr>
          <p:spPr>
            <a:xfrm>
              <a:off x="2491800" y="249577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2" name="Shape 1362"/>
            <p:cNvSpPr/>
            <p:nvPr/>
          </p:nvSpPr>
          <p:spPr>
            <a:xfrm>
              <a:off x="2491800" y="2646275"/>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3" name="Shape 1363"/>
            <p:cNvSpPr/>
            <p:nvPr/>
          </p:nvSpPr>
          <p:spPr>
            <a:xfrm>
              <a:off x="2491800" y="2796800"/>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4" name="Shape 1364"/>
            <p:cNvSpPr/>
            <p:nvPr/>
          </p:nvSpPr>
          <p:spPr>
            <a:xfrm>
              <a:off x="2491800" y="2947300"/>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5" name="Shape 1365"/>
            <p:cNvSpPr/>
            <p:nvPr/>
          </p:nvSpPr>
          <p:spPr>
            <a:xfrm>
              <a:off x="2491800" y="309782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6" name="Shape 1366"/>
            <p:cNvSpPr/>
            <p:nvPr/>
          </p:nvSpPr>
          <p:spPr>
            <a:xfrm>
              <a:off x="2491800" y="324832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7" name="Shape 1367"/>
            <p:cNvSpPr/>
            <p:nvPr/>
          </p:nvSpPr>
          <p:spPr>
            <a:xfrm>
              <a:off x="2491800" y="3549350"/>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8" name="Shape 1368"/>
            <p:cNvSpPr/>
            <p:nvPr/>
          </p:nvSpPr>
          <p:spPr>
            <a:xfrm>
              <a:off x="2491800" y="3850375"/>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9" name="Shape 1369"/>
            <p:cNvSpPr/>
            <p:nvPr/>
          </p:nvSpPr>
          <p:spPr>
            <a:xfrm>
              <a:off x="2491800" y="4000875"/>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0" name="Shape 1370"/>
            <p:cNvSpPr/>
            <p:nvPr/>
          </p:nvSpPr>
          <p:spPr>
            <a:xfrm>
              <a:off x="2491800" y="4151400"/>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1" name="Shape 1371"/>
            <p:cNvSpPr/>
            <p:nvPr/>
          </p:nvSpPr>
          <p:spPr>
            <a:xfrm>
              <a:off x="2491800" y="4301900"/>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2" name="Shape 1372"/>
            <p:cNvSpPr/>
            <p:nvPr/>
          </p:nvSpPr>
          <p:spPr>
            <a:xfrm>
              <a:off x="2491800" y="460292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3" name="Shape 1373"/>
            <p:cNvSpPr/>
            <p:nvPr/>
          </p:nvSpPr>
          <p:spPr>
            <a:xfrm>
              <a:off x="2491800" y="4753450"/>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4" name="Shape 1374"/>
            <p:cNvSpPr/>
            <p:nvPr/>
          </p:nvSpPr>
          <p:spPr>
            <a:xfrm>
              <a:off x="2491800" y="5054450"/>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5" name="Shape 1375"/>
            <p:cNvSpPr/>
            <p:nvPr/>
          </p:nvSpPr>
          <p:spPr>
            <a:xfrm>
              <a:off x="2491800" y="535547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6" name="Shape 1376"/>
            <p:cNvSpPr/>
            <p:nvPr/>
          </p:nvSpPr>
          <p:spPr>
            <a:xfrm>
              <a:off x="2642325" y="539125"/>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7" name="Shape 1377"/>
            <p:cNvSpPr/>
            <p:nvPr/>
          </p:nvSpPr>
          <p:spPr>
            <a:xfrm>
              <a:off x="2642325" y="99067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8" name="Shape 1378"/>
            <p:cNvSpPr/>
            <p:nvPr/>
          </p:nvSpPr>
          <p:spPr>
            <a:xfrm>
              <a:off x="2642325" y="114117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9" name="Shape 1379"/>
            <p:cNvSpPr/>
            <p:nvPr/>
          </p:nvSpPr>
          <p:spPr>
            <a:xfrm>
              <a:off x="2642325" y="1291700"/>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0" name="Shape 1380"/>
            <p:cNvSpPr/>
            <p:nvPr/>
          </p:nvSpPr>
          <p:spPr>
            <a:xfrm>
              <a:off x="2642325" y="1592700"/>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1" name="Shape 1381"/>
            <p:cNvSpPr/>
            <p:nvPr/>
          </p:nvSpPr>
          <p:spPr>
            <a:xfrm>
              <a:off x="2642325" y="189372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2" name="Shape 1382"/>
            <p:cNvSpPr/>
            <p:nvPr/>
          </p:nvSpPr>
          <p:spPr>
            <a:xfrm>
              <a:off x="2642325" y="2044250"/>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3" name="Shape 1383"/>
            <p:cNvSpPr/>
            <p:nvPr/>
          </p:nvSpPr>
          <p:spPr>
            <a:xfrm>
              <a:off x="2642325" y="2194750"/>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4" name="Shape 1384"/>
            <p:cNvSpPr/>
            <p:nvPr/>
          </p:nvSpPr>
          <p:spPr>
            <a:xfrm>
              <a:off x="2642325" y="249577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5" name="Shape 1385"/>
            <p:cNvSpPr/>
            <p:nvPr/>
          </p:nvSpPr>
          <p:spPr>
            <a:xfrm>
              <a:off x="2642325" y="2796800"/>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6" name="Shape 1386"/>
            <p:cNvSpPr/>
            <p:nvPr/>
          </p:nvSpPr>
          <p:spPr>
            <a:xfrm>
              <a:off x="2642325" y="309782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7" name="Shape 1387"/>
            <p:cNvSpPr/>
            <p:nvPr/>
          </p:nvSpPr>
          <p:spPr>
            <a:xfrm>
              <a:off x="2642325" y="3398850"/>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8" name="Shape 1388"/>
            <p:cNvSpPr/>
            <p:nvPr/>
          </p:nvSpPr>
          <p:spPr>
            <a:xfrm>
              <a:off x="2642325" y="3549350"/>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9" name="Shape 1389"/>
            <p:cNvSpPr/>
            <p:nvPr/>
          </p:nvSpPr>
          <p:spPr>
            <a:xfrm>
              <a:off x="2642325" y="4000875"/>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0" name="Shape 1390"/>
            <p:cNvSpPr/>
            <p:nvPr/>
          </p:nvSpPr>
          <p:spPr>
            <a:xfrm>
              <a:off x="2642325" y="4151400"/>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1" name="Shape 1391"/>
            <p:cNvSpPr/>
            <p:nvPr/>
          </p:nvSpPr>
          <p:spPr>
            <a:xfrm>
              <a:off x="2642325" y="4301900"/>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2" name="Shape 1392"/>
            <p:cNvSpPr/>
            <p:nvPr/>
          </p:nvSpPr>
          <p:spPr>
            <a:xfrm>
              <a:off x="2642325" y="445242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3" name="Shape 1393"/>
            <p:cNvSpPr/>
            <p:nvPr/>
          </p:nvSpPr>
          <p:spPr>
            <a:xfrm>
              <a:off x="2642325" y="460292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4" name="Shape 1394"/>
            <p:cNvSpPr/>
            <p:nvPr/>
          </p:nvSpPr>
          <p:spPr>
            <a:xfrm>
              <a:off x="2642325" y="4903950"/>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5" name="Shape 1395"/>
            <p:cNvSpPr/>
            <p:nvPr/>
          </p:nvSpPr>
          <p:spPr>
            <a:xfrm>
              <a:off x="2642325" y="5054450"/>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6" name="Shape 1396"/>
            <p:cNvSpPr/>
            <p:nvPr/>
          </p:nvSpPr>
          <p:spPr>
            <a:xfrm>
              <a:off x="2792825" y="23812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7" name="Shape 1397"/>
            <p:cNvSpPr/>
            <p:nvPr/>
          </p:nvSpPr>
          <p:spPr>
            <a:xfrm>
              <a:off x="2792825" y="689650"/>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8" name="Shape 1398"/>
            <p:cNvSpPr/>
            <p:nvPr/>
          </p:nvSpPr>
          <p:spPr>
            <a:xfrm>
              <a:off x="2792825" y="99067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9" name="Shape 1399"/>
            <p:cNvSpPr/>
            <p:nvPr/>
          </p:nvSpPr>
          <p:spPr>
            <a:xfrm>
              <a:off x="2792825" y="1442200"/>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0" name="Shape 1400"/>
            <p:cNvSpPr/>
            <p:nvPr/>
          </p:nvSpPr>
          <p:spPr>
            <a:xfrm>
              <a:off x="2792825" y="1592700"/>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1" name="Shape 1401"/>
            <p:cNvSpPr/>
            <p:nvPr/>
          </p:nvSpPr>
          <p:spPr>
            <a:xfrm>
              <a:off x="2792825" y="2194750"/>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2" name="Shape 1402"/>
            <p:cNvSpPr/>
            <p:nvPr/>
          </p:nvSpPr>
          <p:spPr>
            <a:xfrm>
              <a:off x="2792825" y="234527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3" name="Shape 1403"/>
            <p:cNvSpPr/>
            <p:nvPr/>
          </p:nvSpPr>
          <p:spPr>
            <a:xfrm>
              <a:off x="2792825" y="2646275"/>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4" name="Shape 1404"/>
            <p:cNvSpPr/>
            <p:nvPr/>
          </p:nvSpPr>
          <p:spPr>
            <a:xfrm>
              <a:off x="2792825" y="2796800"/>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5" name="Shape 1405"/>
            <p:cNvSpPr/>
            <p:nvPr/>
          </p:nvSpPr>
          <p:spPr>
            <a:xfrm>
              <a:off x="2792825" y="2947300"/>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6" name="Shape 1406"/>
            <p:cNvSpPr/>
            <p:nvPr/>
          </p:nvSpPr>
          <p:spPr>
            <a:xfrm>
              <a:off x="2792825" y="309782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7" name="Shape 1407"/>
            <p:cNvSpPr/>
            <p:nvPr/>
          </p:nvSpPr>
          <p:spPr>
            <a:xfrm>
              <a:off x="2792825" y="3549350"/>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8" name="Shape 1408"/>
            <p:cNvSpPr/>
            <p:nvPr/>
          </p:nvSpPr>
          <p:spPr>
            <a:xfrm>
              <a:off x="2792825" y="369987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9" name="Shape 1409"/>
            <p:cNvSpPr/>
            <p:nvPr/>
          </p:nvSpPr>
          <p:spPr>
            <a:xfrm>
              <a:off x="2792825" y="3850375"/>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0" name="Shape 1410"/>
            <p:cNvSpPr/>
            <p:nvPr/>
          </p:nvSpPr>
          <p:spPr>
            <a:xfrm>
              <a:off x="2792825" y="4151400"/>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1" name="Shape 1411"/>
            <p:cNvSpPr/>
            <p:nvPr/>
          </p:nvSpPr>
          <p:spPr>
            <a:xfrm>
              <a:off x="2792825" y="4903950"/>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2" name="Shape 1412"/>
            <p:cNvSpPr/>
            <p:nvPr/>
          </p:nvSpPr>
          <p:spPr>
            <a:xfrm>
              <a:off x="2792825" y="5204975"/>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3" name="Shape 1413"/>
            <p:cNvSpPr/>
            <p:nvPr/>
          </p:nvSpPr>
          <p:spPr>
            <a:xfrm>
              <a:off x="2792825" y="535547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4" name="Shape 1414"/>
            <p:cNvSpPr/>
            <p:nvPr/>
          </p:nvSpPr>
          <p:spPr>
            <a:xfrm>
              <a:off x="2943325" y="388625"/>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5" name="Shape 1415"/>
            <p:cNvSpPr/>
            <p:nvPr/>
          </p:nvSpPr>
          <p:spPr>
            <a:xfrm>
              <a:off x="2943325" y="539125"/>
              <a:ext cx="121425" cy="121425"/>
            </a:xfrm>
            <a:custGeom>
              <a:avLst/>
              <a:gdLst/>
              <a:ahLst/>
              <a:cxnLst/>
              <a:rect l="0" t="0" r="0" b="0"/>
              <a:pathLst>
                <a:path w="4857" h="4857"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6" name="Shape 1416"/>
            <p:cNvSpPr/>
            <p:nvPr/>
          </p:nvSpPr>
          <p:spPr>
            <a:xfrm>
              <a:off x="2943325" y="990675"/>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7" name="Shape 1417"/>
            <p:cNvSpPr/>
            <p:nvPr/>
          </p:nvSpPr>
          <p:spPr>
            <a:xfrm>
              <a:off x="2943325" y="1291700"/>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8" name="Shape 1418"/>
            <p:cNvSpPr/>
            <p:nvPr/>
          </p:nvSpPr>
          <p:spPr>
            <a:xfrm>
              <a:off x="2943325" y="1592700"/>
              <a:ext cx="121425" cy="121425"/>
            </a:xfrm>
            <a:custGeom>
              <a:avLst/>
              <a:gdLst/>
              <a:ahLst/>
              <a:cxnLst/>
              <a:rect l="0" t="0" r="0" b="0"/>
              <a:pathLst>
                <a:path w="4857" h="4857"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9" name="Shape 1419"/>
            <p:cNvSpPr/>
            <p:nvPr/>
          </p:nvSpPr>
          <p:spPr>
            <a:xfrm>
              <a:off x="2943325" y="2044250"/>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20" name="Shape 1420"/>
            <p:cNvSpPr/>
            <p:nvPr/>
          </p:nvSpPr>
          <p:spPr>
            <a:xfrm>
              <a:off x="2943325" y="2345275"/>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21" name="Shape 1421"/>
            <p:cNvSpPr/>
            <p:nvPr/>
          </p:nvSpPr>
          <p:spPr>
            <a:xfrm>
              <a:off x="2943325" y="2796800"/>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22" name="Shape 1422"/>
            <p:cNvSpPr/>
            <p:nvPr/>
          </p:nvSpPr>
          <p:spPr>
            <a:xfrm>
              <a:off x="2943325" y="3097825"/>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23" name="Shape 1423"/>
            <p:cNvSpPr/>
            <p:nvPr/>
          </p:nvSpPr>
          <p:spPr>
            <a:xfrm>
              <a:off x="2943325" y="3248325"/>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24" name="Shape 1424"/>
            <p:cNvSpPr/>
            <p:nvPr/>
          </p:nvSpPr>
          <p:spPr>
            <a:xfrm>
              <a:off x="2943325" y="3549350"/>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25" name="Shape 1425"/>
            <p:cNvSpPr/>
            <p:nvPr/>
          </p:nvSpPr>
          <p:spPr>
            <a:xfrm>
              <a:off x="2943325" y="3699875"/>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26" name="Shape 1426"/>
            <p:cNvSpPr/>
            <p:nvPr/>
          </p:nvSpPr>
          <p:spPr>
            <a:xfrm>
              <a:off x="2943325" y="3850375"/>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27" name="Shape 1427"/>
            <p:cNvSpPr/>
            <p:nvPr/>
          </p:nvSpPr>
          <p:spPr>
            <a:xfrm>
              <a:off x="2943325" y="4151400"/>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28" name="Shape 1428"/>
            <p:cNvSpPr/>
            <p:nvPr/>
          </p:nvSpPr>
          <p:spPr>
            <a:xfrm>
              <a:off x="2943325" y="4301900"/>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29" name="Shape 1429"/>
            <p:cNvSpPr/>
            <p:nvPr/>
          </p:nvSpPr>
          <p:spPr>
            <a:xfrm>
              <a:off x="2943325" y="4753450"/>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30" name="Shape 1430"/>
            <p:cNvSpPr/>
            <p:nvPr/>
          </p:nvSpPr>
          <p:spPr>
            <a:xfrm>
              <a:off x="2943325" y="5054450"/>
              <a:ext cx="121425" cy="121425"/>
            </a:xfrm>
            <a:custGeom>
              <a:avLst/>
              <a:gdLst/>
              <a:ahLst/>
              <a:cxnLst/>
              <a:rect l="0" t="0" r="0" b="0"/>
              <a:pathLst>
                <a:path w="4857" h="4857"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31" name="Shape 1431"/>
            <p:cNvSpPr/>
            <p:nvPr/>
          </p:nvSpPr>
          <p:spPr>
            <a:xfrm>
              <a:off x="2943325" y="5204975"/>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32" name="Shape 1432"/>
            <p:cNvSpPr/>
            <p:nvPr/>
          </p:nvSpPr>
          <p:spPr>
            <a:xfrm>
              <a:off x="3093850" y="238125"/>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33" name="Shape 1433"/>
            <p:cNvSpPr/>
            <p:nvPr/>
          </p:nvSpPr>
          <p:spPr>
            <a:xfrm>
              <a:off x="3093850" y="689650"/>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34" name="Shape 1434"/>
            <p:cNvSpPr/>
            <p:nvPr/>
          </p:nvSpPr>
          <p:spPr>
            <a:xfrm>
              <a:off x="3093850" y="1141175"/>
              <a:ext cx="121400" cy="121400"/>
            </a:xfrm>
            <a:custGeom>
              <a:avLst/>
              <a:gdLst/>
              <a:ahLst/>
              <a:cxnLst/>
              <a:rect l="0" t="0" r="0" b="0"/>
              <a:pathLst>
                <a:path w="4856" h="4856" extrusionOk="0">
                  <a:moveTo>
                    <a:pt x="0" y="1"/>
                  </a:moveTo>
                  <a:lnTo>
                    <a:pt x="0"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35" name="Shape 1435"/>
            <p:cNvSpPr/>
            <p:nvPr/>
          </p:nvSpPr>
          <p:spPr>
            <a:xfrm>
              <a:off x="3093850" y="1743225"/>
              <a:ext cx="121400" cy="121400"/>
            </a:xfrm>
            <a:custGeom>
              <a:avLst/>
              <a:gdLst/>
              <a:ahLst/>
              <a:cxnLst/>
              <a:rect l="0" t="0" r="0" b="0"/>
              <a:pathLst>
                <a:path w="4856" h="4856" extrusionOk="0">
                  <a:moveTo>
                    <a:pt x="0" y="0"/>
                  </a:moveTo>
                  <a:lnTo>
                    <a:pt x="0"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36" name="Shape 1436"/>
            <p:cNvSpPr/>
            <p:nvPr/>
          </p:nvSpPr>
          <p:spPr>
            <a:xfrm>
              <a:off x="3093850" y="2345275"/>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37" name="Shape 1437"/>
            <p:cNvSpPr/>
            <p:nvPr/>
          </p:nvSpPr>
          <p:spPr>
            <a:xfrm>
              <a:off x="3093850" y="3097825"/>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38" name="Shape 1438"/>
            <p:cNvSpPr/>
            <p:nvPr/>
          </p:nvSpPr>
          <p:spPr>
            <a:xfrm>
              <a:off x="3093850" y="4301900"/>
              <a:ext cx="121400" cy="121400"/>
            </a:xfrm>
            <a:custGeom>
              <a:avLst/>
              <a:gdLst/>
              <a:ahLst/>
              <a:cxnLst/>
              <a:rect l="0" t="0" r="0" b="0"/>
              <a:pathLst>
                <a:path w="4856" h="4856" extrusionOk="0">
                  <a:moveTo>
                    <a:pt x="0" y="1"/>
                  </a:moveTo>
                  <a:lnTo>
                    <a:pt x="0"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39" name="Shape 1439"/>
            <p:cNvSpPr/>
            <p:nvPr/>
          </p:nvSpPr>
          <p:spPr>
            <a:xfrm>
              <a:off x="3093850" y="4452425"/>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40" name="Shape 1440"/>
            <p:cNvSpPr/>
            <p:nvPr/>
          </p:nvSpPr>
          <p:spPr>
            <a:xfrm>
              <a:off x="3093850" y="5355475"/>
              <a:ext cx="121400" cy="121400"/>
            </a:xfrm>
            <a:custGeom>
              <a:avLst/>
              <a:gdLst/>
              <a:ahLst/>
              <a:cxnLst/>
              <a:rect l="0" t="0" r="0" b="0"/>
              <a:pathLst>
                <a:path w="4856" h="4856" extrusionOk="0">
                  <a:moveTo>
                    <a:pt x="0" y="1"/>
                  </a:moveTo>
                  <a:lnTo>
                    <a:pt x="0"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41" name="Shape 1441"/>
            <p:cNvSpPr/>
            <p:nvPr/>
          </p:nvSpPr>
          <p:spPr>
            <a:xfrm>
              <a:off x="3244350" y="388625"/>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42" name="Shape 1442"/>
            <p:cNvSpPr/>
            <p:nvPr/>
          </p:nvSpPr>
          <p:spPr>
            <a:xfrm>
              <a:off x="3244350" y="1291700"/>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43" name="Shape 1443"/>
            <p:cNvSpPr/>
            <p:nvPr/>
          </p:nvSpPr>
          <p:spPr>
            <a:xfrm>
              <a:off x="3244350" y="2044250"/>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44" name="Shape 1444"/>
            <p:cNvSpPr/>
            <p:nvPr/>
          </p:nvSpPr>
          <p:spPr>
            <a:xfrm>
              <a:off x="3244350" y="2796800"/>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45" name="Shape 1445"/>
            <p:cNvSpPr/>
            <p:nvPr/>
          </p:nvSpPr>
          <p:spPr>
            <a:xfrm>
              <a:off x="3244350" y="3699875"/>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46" name="Shape 1446"/>
            <p:cNvSpPr/>
            <p:nvPr/>
          </p:nvSpPr>
          <p:spPr>
            <a:xfrm>
              <a:off x="3244350" y="4452425"/>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47" name="Shape 1447"/>
            <p:cNvSpPr/>
            <p:nvPr/>
          </p:nvSpPr>
          <p:spPr>
            <a:xfrm>
              <a:off x="3244350" y="4602925"/>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48" name="Shape 1448"/>
            <p:cNvSpPr/>
            <p:nvPr/>
          </p:nvSpPr>
          <p:spPr>
            <a:xfrm>
              <a:off x="3244350" y="5204975"/>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49" name="Shape 1449"/>
            <p:cNvSpPr/>
            <p:nvPr/>
          </p:nvSpPr>
          <p:spPr>
            <a:xfrm>
              <a:off x="3394875" y="23812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50" name="Shape 1450"/>
            <p:cNvSpPr/>
            <p:nvPr/>
          </p:nvSpPr>
          <p:spPr>
            <a:xfrm>
              <a:off x="3394875" y="1291700"/>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51" name="Shape 1451"/>
            <p:cNvSpPr/>
            <p:nvPr/>
          </p:nvSpPr>
          <p:spPr>
            <a:xfrm>
              <a:off x="3394875" y="324832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52" name="Shape 1452"/>
            <p:cNvSpPr/>
            <p:nvPr/>
          </p:nvSpPr>
          <p:spPr>
            <a:xfrm>
              <a:off x="3394875" y="3850375"/>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53" name="Shape 1453"/>
            <p:cNvSpPr/>
            <p:nvPr/>
          </p:nvSpPr>
          <p:spPr>
            <a:xfrm>
              <a:off x="3394875" y="445242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54" name="Shape 1454"/>
            <p:cNvSpPr/>
            <p:nvPr/>
          </p:nvSpPr>
          <p:spPr>
            <a:xfrm>
              <a:off x="3394875" y="5204975"/>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55" name="Shape 1455"/>
            <p:cNvSpPr/>
            <p:nvPr/>
          </p:nvSpPr>
          <p:spPr>
            <a:xfrm>
              <a:off x="3545375" y="689650"/>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56" name="Shape 1456"/>
            <p:cNvSpPr/>
            <p:nvPr/>
          </p:nvSpPr>
          <p:spPr>
            <a:xfrm>
              <a:off x="3545375" y="1592700"/>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57" name="Shape 1457"/>
            <p:cNvSpPr/>
            <p:nvPr/>
          </p:nvSpPr>
          <p:spPr>
            <a:xfrm>
              <a:off x="3545375" y="2646275"/>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458" name="Shape 1458"/>
          <p:cNvGrpSpPr/>
          <p:nvPr/>
        </p:nvGrpSpPr>
        <p:grpSpPr>
          <a:xfrm rot="10800000">
            <a:off x="6367294" y="38264"/>
            <a:ext cx="2309820" cy="6781736"/>
            <a:chOff x="1287725" y="238125"/>
            <a:chExt cx="2379050" cy="5238750"/>
          </a:xfrm>
        </p:grpSpPr>
        <p:sp>
          <p:nvSpPr>
            <p:cNvPr id="1459" name="Shape 1459"/>
            <p:cNvSpPr/>
            <p:nvPr/>
          </p:nvSpPr>
          <p:spPr>
            <a:xfrm>
              <a:off x="1287725" y="388625"/>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60" name="Shape 1460"/>
            <p:cNvSpPr/>
            <p:nvPr/>
          </p:nvSpPr>
          <p:spPr>
            <a:xfrm>
              <a:off x="1287725" y="689650"/>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61" name="Shape 1461"/>
            <p:cNvSpPr/>
            <p:nvPr/>
          </p:nvSpPr>
          <p:spPr>
            <a:xfrm>
              <a:off x="1287725" y="840150"/>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62" name="Shape 1462"/>
            <p:cNvSpPr/>
            <p:nvPr/>
          </p:nvSpPr>
          <p:spPr>
            <a:xfrm>
              <a:off x="1287725" y="1291700"/>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63" name="Shape 1463"/>
            <p:cNvSpPr/>
            <p:nvPr/>
          </p:nvSpPr>
          <p:spPr>
            <a:xfrm>
              <a:off x="1287725" y="1743225"/>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64" name="Shape 1464"/>
            <p:cNvSpPr/>
            <p:nvPr/>
          </p:nvSpPr>
          <p:spPr>
            <a:xfrm>
              <a:off x="1287725" y="189372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65" name="Shape 1465"/>
            <p:cNvSpPr/>
            <p:nvPr/>
          </p:nvSpPr>
          <p:spPr>
            <a:xfrm>
              <a:off x="1287725" y="2044250"/>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66" name="Shape 1466"/>
            <p:cNvSpPr/>
            <p:nvPr/>
          </p:nvSpPr>
          <p:spPr>
            <a:xfrm>
              <a:off x="1287725" y="249577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67" name="Shape 1467"/>
            <p:cNvSpPr/>
            <p:nvPr/>
          </p:nvSpPr>
          <p:spPr>
            <a:xfrm>
              <a:off x="1287725" y="2947300"/>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68" name="Shape 1468"/>
            <p:cNvSpPr/>
            <p:nvPr/>
          </p:nvSpPr>
          <p:spPr>
            <a:xfrm>
              <a:off x="1287725" y="369987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69" name="Shape 1469"/>
            <p:cNvSpPr/>
            <p:nvPr/>
          </p:nvSpPr>
          <p:spPr>
            <a:xfrm>
              <a:off x="1287725" y="3850375"/>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70" name="Shape 1470"/>
            <p:cNvSpPr/>
            <p:nvPr/>
          </p:nvSpPr>
          <p:spPr>
            <a:xfrm>
              <a:off x="1287725" y="445242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71" name="Shape 1471"/>
            <p:cNvSpPr/>
            <p:nvPr/>
          </p:nvSpPr>
          <p:spPr>
            <a:xfrm>
              <a:off x="1287725" y="4753450"/>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72" name="Shape 1472"/>
            <p:cNvSpPr/>
            <p:nvPr/>
          </p:nvSpPr>
          <p:spPr>
            <a:xfrm>
              <a:off x="1287725" y="5054450"/>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73" name="Shape 1473"/>
            <p:cNvSpPr/>
            <p:nvPr/>
          </p:nvSpPr>
          <p:spPr>
            <a:xfrm>
              <a:off x="1287725" y="5204975"/>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74" name="Shape 1474"/>
            <p:cNvSpPr/>
            <p:nvPr/>
          </p:nvSpPr>
          <p:spPr>
            <a:xfrm>
              <a:off x="1438225" y="388625"/>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75" name="Shape 1475"/>
            <p:cNvSpPr/>
            <p:nvPr/>
          </p:nvSpPr>
          <p:spPr>
            <a:xfrm>
              <a:off x="1438225" y="234527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76" name="Shape 1476"/>
            <p:cNvSpPr/>
            <p:nvPr/>
          </p:nvSpPr>
          <p:spPr>
            <a:xfrm>
              <a:off x="1438225" y="2796800"/>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77" name="Shape 1477"/>
            <p:cNvSpPr/>
            <p:nvPr/>
          </p:nvSpPr>
          <p:spPr>
            <a:xfrm>
              <a:off x="1438225" y="4151400"/>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78" name="Shape 1478"/>
            <p:cNvSpPr/>
            <p:nvPr/>
          </p:nvSpPr>
          <p:spPr>
            <a:xfrm>
              <a:off x="1588750" y="388625"/>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79" name="Shape 1479"/>
            <p:cNvSpPr/>
            <p:nvPr/>
          </p:nvSpPr>
          <p:spPr>
            <a:xfrm>
              <a:off x="1588750" y="539125"/>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80" name="Shape 1480"/>
            <p:cNvSpPr/>
            <p:nvPr/>
          </p:nvSpPr>
          <p:spPr>
            <a:xfrm>
              <a:off x="1588750" y="689650"/>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81" name="Shape 1481"/>
            <p:cNvSpPr/>
            <p:nvPr/>
          </p:nvSpPr>
          <p:spPr>
            <a:xfrm>
              <a:off x="1588750" y="114117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82" name="Shape 1482"/>
            <p:cNvSpPr/>
            <p:nvPr/>
          </p:nvSpPr>
          <p:spPr>
            <a:xfrm>
              <a:off x="1588750" y="189372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83" name="Shape 1483"/>
            <p:cNvSpPr/>
            <p:nvPr/>
          </p:nvSpPr>
          <p:spPr>
            <a:xfrm>
              <a:off x="1588750" y="2044250"/>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84" name="Shape 1484"/>
            <p:cNvSpPr/>
            <p:nvPr/>
          </p:nvSpPr>
          <p:spPr>
            <a:xfrm>
              <a:off x="1588750" y="234527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85" name="Shape 1485"/>
            <p:cNvSpPr/>
            <p:nvPr/>
          </p:nvSpPr>
          <p:spPr>
            <a:xfrm>
              <a:off x="1588750" y="309782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86" name="Shape 1486"/>
            <p:cNvSpPr/>
            <p:nvPr/>
          </p:nvSpPr>
          <p:spPr>
            <a:xfrm>
              <a:off x="1588750" y="3549350"/>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87" name="Shape 1487"/>
            <p:cNvSpPr/>
            <p:nvPr/>
          </p:nvSpPr>
          <p:spPr>
            <a:xfrm>
              <a:off x="1588750" y="535547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88" name="Shape 1488"/>
            <p:cNvSpPr/>
            <p:nvPr/>
          </p:nvSpPr>
          <p:spPr>
            <a:xfrm>
              <a:off x="1739250" y="388625"/>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89" name="Shape 1489"/>
            <p:cNvSpPr/>
            <p:nvPr/>
          </p:nvSpPr>
          <p:spPr>
            <a:xfrm>
              <a:off x="1739250" y="689650"/>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90" name="Shape 1490"/>
            <p:cNvSpPr/>
            <p:nvPr/>
          </p:nvSpPr>
          <p:spPr>
            <a:xfrm>
              <a:off x="1739250" y="99067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91" name="Shape 1491"/>
            <p:cNvSpPr/>
            <p:nvPr/>
          </p:nvSpPr>
          <p:spPr>
            <a:xfrm>
              <a:off x="1739250" y="1592700"/>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92" name="Shape 1492"/>
            <p:cNvSpPr/>
            <p:nvPr/>
          </p:nvSpPr>
          <p:spPr>
            <a:xfrm>
              <a:off x="1739250" y="1743225"/>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93" name="Shape 1493"/>
            <p:cNvSpPr/>
            <p:nvPr/>
          </p:nvSpPr>
          <p:spPr>
            <a:xfrm>
              <a:off x="1739250" y="2044250"/>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94" name="Shape 1494"/>
            <p:cNvSpPr/>
            <p:nvPr/>
          </p:nvSpPr>
          <p:spPr>
            <a:xfrm>
              <a:off x="1739250" y="2194750"/>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95" name="Shape 1495"/>
            <p:cNvSpPr/>
            <p:nvPr/>
          </p:nvSpPr>
          <p:spPr>
            <a:xfrm>
              <a:off x="1739250" y="234527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96" name="Shape 1496"/>
            <p:cNvSpPr/>
            <p:nvPr/>
          </p:nvSpPr>
          <p:spPr>
            <a:xfrm>
              <a:off x="1739250" y="2947300"/>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97" name="Shape 1497"/>
            <p:cNvSpPr/>
            <p:nvPr/>
          </p:nvSpPr>
          <p:spPr>
            <a:xfrm>
              <a:off x="1739250" y="309782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98" name="Shape 1498"/>
            <p:cNvSpPr/>
            <p:nvPr/>
          </p:nvSpPr>
          <p:spPr>
            <a:xfrm>
              <a:off x="1739250" y="324832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99" name="Shape 1499"/>
            <p:cNvSpPr/>
            <p:nvPr/>
          </p:nvSpPr>
          <p:spPr>
            <a:xfrm>
              <a:off x="1739250" y="3850375"/>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00" name="Shape 1500"/>
            <p:cNvSpPr/>
            <p:nvPr/>
          </p:nvSpPr>
          <p:spPr>
            <a:xfrm>
              <a:off x="1739250" y="4000875"/>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01" name="Shape 1501"/>
            <p:cNvSpPr/>
            <p:nvPr/>
          </p:nvSpPr>
          <p:spPr>
            <a:xfrm>
              <a:off x="1739250" y="445242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02" name="Shape 1502"/>
            <p:cNvSpPr/>
            <p:nvPr/>
          </p:nvSpPr>
          <p:spPr>
            <a:xfrm>
              <a:off x="1739250" y="460292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03" name="Shape 1503"/>
            <p:cNvSpPr/>
            <p:nvPr/>
          </p:nvSpPr>
          <p:spPr>
            <a:xfrm>
              <a:off x="1739250" y="4753450"/>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04" name="Shape 1504"/>
            <p:cNvSpPr/>
            <p:nvPr/>
          </p:nvSpPr>
          <p:spPr>
            <a:xfrm>
              <a:off x="1739250" y="5054450"/>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05" name="Shape 1505"/>
            <p:cNvSpPr/>
            <p:nvPr/>
          </p:nvSpPr>
          <p:spPr>
            <a:xfrm>
              <a:off x="1889750" y="539125"/>
              <a:ext cx="121425" cy="121425"/>
            </a:xfrm>
            <a:custGeom>
              <a:avLst/>
              <a:gdLst/>
              <a:ahLst/>
              <a:cxnLst/>
              <a:rect l="0" t="0" r="0" b="0"/>
              <a:pathLst>
                <a:path w="4857" h="4857"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06" name="Shape 1506"/>
            <p:cNvSpPr/>
            <p:nvPr/>
          </p:nvSpPr>
          <p:spPr>
            <a:xfrm>
              <a:off x="1889750" y="689650"/>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07" name="Shape 1507"/>
            <p:cNvSpPr/>
            <p:nvPr/>
          </p:nvSpPr>
          <p:spPr>
            <a:xfrm>
              <a:off x="1889750" y="990675"/>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08" name="Shape 1508"/>
            <p:cNvSpPr/>
            <p:nvPr/>
          </p:nvSpPr>
          <p:spPr>
            <a:xfrm>
              <a:off x="1889750" y="1141175"/>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09" name="Shape 1509"/>
            <p:cNvSpPr/>
            <p:nvPr/>
          </p:nvSpPr>
          <p:spPr>
            <a:xfrm>
              <a:off x="1889750" y="1291700"/>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10" name="Shape 1510"/>
            <p:cNvSpPr/>
            <p:nvPr/>
          </p:nvSpPr>
          <p:spPr>
            <a:xfrm>
              <a:off x="1889750" y="1592700"/>
              <a:ext cx="121425" cy="121425"/>
            </a:xfrm>
            <a:custGeom>
              <a:avLst/>
              <a:gdLst/>
              <a:ahLst/>
              <a:cxnLst/>
              <a:rect l="0" t="0" r="0" b="0"/>
              <a:pathLst>
                <a:path w="4857" h="4857"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11" name="Shape 1511"/>
            <p:cNvSpPr/>
            <p:nvPr/>
          </p:nvSpPr>
          <p:spPr>
            <a:xfrm>
              <a:off x="1889750" y="3248325"/>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12" name="Shape 1512"/>
            <p:cNvSpPr/>
            <p:nvPr/>
          </p:nvSpPr>
          <p:spPr>
            <a:xfrm>
              <a:off x="1889750" y="3549350"/>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13" name="Shape 1513"/>
            <p:cNvSpPr/>
            <p:nvPr/>
          </p:nvSpPr>
          <p:spPr>
            <a:xfrm>
              <a:off x="1889750" y="3699875"/>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14" name="Shape 1514"/>
            <p:cNvSpPr/>
            <p:nvPr/>
          </p:nvSpPr>
          <p:spPr>
            <a:xfrm>
              <a:off x="1889750" y="5054450"/>
              <a:ext cx="121425" cy="121425"/>
            </a:xfrm>
            <a:custGeom>
              <a:avLst/>
              <a:gdLst/>
              <a:ahLst/>
              <a:cxnLst/>
              <a:rect l="0" t="0" r="0" b="0"/>
              <a:pathLst>
                <a:path w="4857" h="4857"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15" name="Shape 1515"/>
            <p:cNvSpPr/>
            <p:nvPr/>
          </p:nvSpPr>
          <p:spPr>
            <a:xfrm>
              <a:off x="1889750" y="5355475"/>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16" name="Shape 1516"/>
            <p:cNvSpPr/>
            <p:nvPr/>
          </p:nvSpPr>
          <p:spPr>
            <a:xfrm>
              <a:off x="2040275" y="238125"/>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17" name="Shape 1517"/>
            <p:cNvSpPr/>
            <p:nvPr/>
          </p:nvSpPr>
          <p:spPr>
            <a:xfrm>
              <a:off x="2040275" y="539125"/>
              <a:ext cx="121400" cy="121425"/>
            </a:xfrm>
            <a:custGeom>
              <a:avLst/>
              <a:gdLst/>
              <a:ahLst/>
              <a:cxnLst/>
              <a:rect l="0" t="0" r="0" b="0"/>
              <a:pathLst>
                <a:path w="4856" h="4857" extrusionOk="0">
                  <a:moveTo>
                    <a:pt x="0" y="1"/>
                  </a:moveTo>
                  <a:lnTo>
                    <a:pt x="0"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18" name="Shape 1518"/>
            <p:cNvSpPr/>
            <p:nvPr/>
          </p:nvSpPr>
          <p:spPr>
            <a:xfrm>
              <a:off x="2040275" y="840150"/>
              <a:ext cx="121400" cy="121400"/>
            </a:xfrm>
            <a:custGeom>
              <a:avLst/>
              <a:gdLst/>
              <a:ahLst/>
              <a:cxnLst/>
              <a:rect l="0" t="0" r="0" b="0"/>
              <a:pathLst>
                <a:path w="4856" h="4856" extrusionOk="0">
                  <a:moveTo>
                    <a:pt x="0" y="1"/>
                  </a:moveTo>
                  <a:lnTo>
                    <a:pt x="0"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19" name="Shape 1519"/>
            <p:cNvSpPr/>
            <p:nvPr/>
          </p:nvSpPr>
          <p:spPr>
            <a:xfrm>
              <a:off x="2040275" y="990675"/>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20" name="Shape 1520"/>
            <p:cNvSpPr/>
            <p:nvPr/>
          </p:nvSpPr>
          <p:spPr>
            <a:xfrm>
              <a:off x="2040275" y="1592700"/>
              <a:ext cx="121400" cy="121425"/>
            </a:xfrm>
            <a:custGeom>
              <a:avLst/>
              <a:gdLst/>
              <a:ahLst/>
              <a:cxnLst/>
              <a:rect l="0" t="0" r="0" b="0"/>
              <a:pathLst>
                <a:path w="4856" h="4857" extrusionOk="0">
                  <a:moveTo>
                    <a:pt x="0" y="1"/>
                  </a:moveTo>
                  <a:lnTo>
                    <a:pt x="0"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21" name="Shape 1521"/>
            <p:cNvSpPr/>
            <p:nvPr/>
          </p:nvSpPr>
          <p:spPr>
            <a:xfrm>
              <a:off x="2040275" y="2194750"/>
              <a:ext cx="121400" cy="121400"/>
            </a:xfrm>
            <a:custGeom>
              <a:avLst/>
              <a:gdLst/>
              <a:ahLst/>
              <a:cxnLst/>
              <a:rect l="0" t="0" r="0" b="0"/>
              <a:pathLst>
                <a:path w="4856" h="4856" extrusionOk="0">
                  <a:moveTo>
                    <a:pt x="0" y="1"/>
                  </a:moveTo>
                  <a:lnTo>
                    <a:pt x="0"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22" name="Shape 1522"/>
            <p:cNvSpPr/>
            <p:nvPr/>
          </p:nvSpPr>
          <p:spPr>
            <a:xfrm>
              <a:off x="2040275" y="2345275"/>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23" name="Shape 1523"/>
            <p:cNvSpPr/>
            <p:nvPr/>
          </p:nvSpPr>
          <p:spPr>
            <a:xfrm>
              <a:off x="2040275" y="2495775"/>
              <a:ext cx="121400" cy="121400"/>
            </a:xfrm>
            <a:custGeom>
              <a:avLst/>
              <a:gdLst/>
              <a:ahLst/>
              <a:cxnLst/>
              <a:rect l="0" t="0" r="0" b="0"/>
              <a:pathLst>
                <a:path w="4856" h="4856" extrusionOk="0">
                  <a:moveTo>
                    <a:pt x="0" y="1"/>
                  </a:moveTo>
                  <a:lnTo>
                    <a:pt x="0"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24" name="Shape 1524"/>
            <p:cNvSpPr/>
            <p:nvPr/>
          </p:nvSpPr>
          <p:spPr>
            <a:xfrm>
              <a:off x="2040275" y="3398850"/>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25" name="Shape 1525"/>
            <p:cNvSpPr/>
            <p:nvPr/>
          </p:nvSpPr>
          <p:spPr>
            <a:xfrm>
              <a:off x="2040275" y="4151400"/>
              <a:ext cx="121400" cy="121400"/>
            </a:xfrm>
            <a:custGeom>
              <a:avLst/>
              <a:gdLst/>
              <a:ahLst/>
              <a:cxnLst/>
              <a:rect l="0" t="0" r="0" b="0"/>
              <a:pathLst>
                <a:path w="4856" h="4856" extrusionOk="0">
                  <a:moveTo>
                    <a:pt x="0" y="0"/>
                  </a:moveTo>
                  <a:lnTo>
                    <a:pt x="0" y="4856"/>
                  </a:lnTo>
                  <a:lnTo>
                    <a:pt x="4856" y="4856"/>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26" name="Shape 1526"/>
            <p:cNvSpPr/>
            <p:nvPr/>
          </p:nvSpPr>
          <p:spPr>
            <a:xfrm>
              <a:off x="2040275" y="4602925"/>
              <a:ext cx="121400" cy="121400"/>
            </a:xfrm>
            <a:custGeom>
              <a:avLst/>
              <a:gdLst/>
              <a:ahLst/>
              <a:cxnLst/>
              <a:rect l="0" t="0" r="0" b="0"/>
              <a:pathLst>
                <a:path w="4856" h="4856" extrusionOk="0">
                  <a:moveTo>
                    <a:pt x="0" y="1"/>
                  </a:moveTo>
                  <a:lnTo>
                    <a:pt x="0"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27" name="Shape 1527"/>
            <p:cNvSpPr/>
            <p:nvPr/>
          </p:nvSpPr>
          <p:spPr>
            <a:xfrm>
              <a:off x="2040275" y="4753450"/>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28" name="Shape 1528"/>
            <p:cNvSpPr/>
            <p:nvPr/>
          </p:nvSpPr>
          <p:spPr>
            <a:xfrm>
              <a:off x="2040275" y="5355475"/>
              <a:ext cx="121400" cy="121400"/>
            </a:xfrm>
            <a:custGeom>
              <a:avLst/>
              <a:gdLst/>
              <a:ahLst/>
              <a:cxnLst/>
              <a:rect l="0" t="0" r="0" b="0"/>
              <a:pathLst>
                <a:path w="4856" h="4856" extrusionOk="0">
                  <a:moveTo>
                    <a:pt x="0" y="1"/>
                  </a:moveTo>
                  <a:lnTo>
                    <a:pt x="0"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29" name="Shape 1529"/>
            <p:cNvSpPr/>
            <p:nvPr/>
          </p:nvSpPr>
          <p:spPr>
            <a:xfrm>
              <a:off x="2190775" y="388625"/>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30" name="Shape 1530"/>
            <p:cNvSpPr/>
            <p:nvPr/>
          </p:nvSpPr>
          <p:spPr>
            <a:xfrm>
              <a:off x="2190775" y="539125"/>
              <a:ext cx="121425" cy="121425"/>
            </a:xfrm>
            <a:custGeom>
              <a:avLst/>
              <a:gdLst/>
              <a:ahLst/>
              <a:cxnLst/>
              <a:rect l="0" t="0" r="0" b="0"/>
              <a:pathLst>
                <a:path w="4857" h="4857"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31" name="Shape 1531"/>
            <p:cNvSpPr/>
            <p:nvPr/>
          </p:nvSpPr>
          <p:spPr>
            <a:xfrm>
              <a:off x="2190775" y="990675"/>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32" name="Shape 1532"/>
            <p:cNvSpPr/>
            <p:nvPr/>
          </p:nvSpPr>
          <p:spPr>
            <a:xfrm>
              <a:off x="2190775" y="1442200"/>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33" name="Shape 1533"/>
            <p:cNvSpPr/>
            <p:nvPr/>
          </p:nvSpPr>
          <p:spPr>
            <a:xfrm>
              <a:off x="2190775" y="2646275"/>
              <a:ext cx="121425" cy="121425"/>
            </a:xfrm>
            <a:custGeom>
              <a:avLst/>
              <a:gdLst/>
              <a:ahLst/>
              <a:cxnLst/>
              <a:rect l="0" t="0" r="0" b="0"/>
              <a:pathLst>
                <a:path w="4857" h="4857"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34" name="Shape 1534"/>
            <p:cNvSpPr/>
            <p:nvPr/>
          </p:nvSpPr>
          <p:spPr>
            <a:xfrm>
              <a:off x="2190775" y="2947300"/>
              <a:ext cx="121425" cy="121425"/>
            </a:xfrm>
            <a:custGeom>
              <a:avLst/>
              <a:gdLst/>
              <a:ahLst/>
              <a:cxnLst/>
              <a:rect l="0" t="0" r="0" b="0"/>
              <a:pathLst>
                <a:path w="4857" h="4857"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35" name="Shape 1535"/>
            <p:cNvSpPr/>
            <p:nvPr/>
          </p:nvSpPr>
          <p:spPr>
            <a:xfrm>
              <a:off x="2190775" y="3850375"/>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36" name="Shape 1536"/>
            <p:cNvSpPr/>
            <p:nvPr/>
          </p:nvSpPr>
          <p:spPr>
            <a:xfrm>
              <a:off x="2190775" y="4301900"/>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37" name="Shape 1537"/>
            <p:cNvSpPr/>
            <p:nvPr/>
          </p:nvSpPr>
          <p:spPr>
            <a:xfrm>
              <a:off x="2190775" y="4903950"/>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38" name="Shape 1538"/>
            <p:cNvSpPr/>
            <p:nvPr/>
          </p:nvSpPr>
          <p:spPr>
            <a:xfrm>
              <a:off x="2341300" y="23812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39" name="Shape 1539"/>
            <p:cNvSpPr/>
            <p:nvPr/>
          </p:nvSpPr>
          <p:spPr>
            <a:xfrm>
              <a:off x="2341300" y="388625"/>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40" name="Shape 1540"/>
            <p:cNvSpPr/>
            <p:nvPr/>
          </p:nvSpPr>
          <p:spPr>
            <a:xfrm>
              <a:off x="2341300" y="840150"/>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41" name="Shape 1541"/>
            <p:cNvSpPr/>
            <p:nvPr/>
          </p:nvSpPr>
          <p:spPr>
            <a:xfrm>
              <a:off x="2341300" y="114117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42" name="Shape 1542"/>
            <p:cNvSpPr/>
            <p:nvPr/>
          </p:nvSpPr>
          <p:spPr>
            <a:xfrm>
              <a:off x="2341300" y="189372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43" name="Shape 1543"/>
            <p:cNvSpPr/>
            <p:nvPr/>
          </p:nvSpPr>
          <p:spPr>
            <a:xfrm>
              <a:off x="2341300" y="2044250"/>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44" name="Shape 1544"/>
            <p:cNvSpPr/>
            <p:nvPr/>
          </p:nvSpPr>
          <p:spPr>
            <a:xfrm>
              <a:off x="2341300" y="369987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45" name="Shape 1545"/>
            <p:cNvSpPr/>
            <p:nvPr/>
          </p:nvSpPr>
          <p:spPr>
            <a:xfrm>
              <a:off x="2341300" y="4000875"/>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46" name="Shape 1546"/>
            <p:cNvSpPr/>
            <p:nvPr/>
          </p:nvSpPr>
          <p:spPr>
            <a:xfrm>
              <a:off x="2491800" y="23812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47" name="Shape 1547"/>
            <p:cNvSpPr/>
            <p:nvPr/>
          </p:nvSpPr>
          <p:spPr>
            <a:xfrm>
              <a:off x="2491800" y="1291700"/>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48" name="Shape 1548"/>
            <p:cNvSpPr/>
            <p:nvPr/>
          </p:nvSpPr>
          <p:spPr>
            <a:xfrm>
              <a:off x="2491800" y="2194750"/>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49" name="Shape 1549"/>
            <p:cNvSpPr/>
            <p:nvPr/>
          </p:nvSpPr>
          <p:spPr>
            <a:xfrm>
              <a:off x="2491800" y="369987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50" name="Shape 1550"/>
            <p:cNvSpPr/>
            <p:nvPr/>
          </p:nvSpPr>
          <p:spPr>
            <a:xfrm>
              <a:off x="2491800" y="4903950"/>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51" name="Shape 1551"/>
            <p:cNvSpPr/>
            <p:nvPr/>
          </p:nvSpPr>
          <p:spPr>
            <a:xfrm>
              <a:off x="2642325" y="23812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52" name="Shape 1552"/>
            <p:cNvSpPr/>
            <p:nvPr/>
          </p:nvSpPr>
          <p:spPr>
            <a:xfrm>
              <a:off x="2642325" y="689650"/>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53" name="Shape 1553"/>
            <p:cNvSpPr/>
            <p:nvPr/>
          </p:nvSpPr>
          <p:spPr>
            <a:xfrm>
              <a:off x="2642325" y="234527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54" name="Shape 1554"/>
            <p:cNvSpPr/>
            <p:nvPr/>
          </p:nvSpPr>
          <p:spPr>
            <a:xfrm>
              <a:off x="2642325" y="324832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55" name="Shape 1555"/>
            <p:cNvSpPr/>
            <p:nvPr/>
          </p:nvSpPr>
          <p:spPr>
            <a:xfrm>
              <a:off x="2642325" y="369987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56" name="Shape 1556"/>
            <p:cNvSpPr/>
            <p:nvPr/>
          </p:nvSpPr>
          <p:spPr>
            <a:xfrm>
              <a:off x="2792825" y="4301900"/>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57" name="Shape 1557"/>
            <p:cNvSpPr/>
            <p:nvPr/>
          </p:nvSpPr>
          <p:spPr>
            <a:xfrm>
              <a:off x="2943325" y="1442200"/>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58" name="Shape 1558"/>
            <p:cNvSpPr/>
            <p:nvPr/>
          </p:nvSpPr>
          <p:spPr>
            <a:xfrm>
              <a:off x="2943325" y="2646275"/>
              <a:ext cx="121425" cy="121425"/>
            </a:xfrm>
            <a:custGeom>
              <a:avLst/>
              <a:gdLst/>
              <a:ahLst/>
              <a:cxnLst/>
              <a:rect l="0" t="0" r="0" b="0"/>
              <a:pathLst>
                <a:path w="4857" h="4857"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59" name="Shape 1559"/>
            <p:cNvSpPr/>
            <p:nvPr/>
          </p:nvSpPr>
          <p:spPr>
            <a:xfrm>
              <a:off x="3093850" y="5054450"/>
              <a:ext cx="121400" cy="121425"/>
            </a:xfrm>
            <a:custGeom>
              <a:avLst/>
              <a:gdLst/>
              <a:ahLst/>
              <a:cxnLst/>
              <a:rect l="0" t="0" r="0" b="0"/>
              <a:pathLst>
                <a:path w="4856" h="4857" extrusionOk="0">
                  <a:moveTo>
                    <a:pt x="0" y="1"/>
                  </a:moveTo>
                  <a:lnTo>
                    <a:pt x="0"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60" name="Shape 1560"/>
            <p:cNvSpPr/>
            <p:nvPr/>
          </p:nvSpPr>
          <p:spPr>
            <a:xfrm>
              <a:off x="3394875" y="249577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61" name="Shape 1561"/>
            <p:cNvSpPr/>
            <p:nvPr/>
          </p:nvSpPr>
          <p:spPr>
            <a:xfrm>
              <a:off x="3545375" y="4903950"/>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1562" name="Shape 1562"/>
          <p:cNvSpPr txBox="1">
            <a:spLocks noGrp="1"/>
          </p:cNvSpPr>
          <p:nvPr>
            <p:ph type="sldNum" idx="12"/>
          </p:nvPr>
        </p:nvSpPr>
        <p:spPr>
          <a:xfrm>
            <a:off x="91531" y="6293601"/>
            <a:ext cx="548700" cy="524800"/>
          </a:xfrm>
          <a:prstGeom prst="rect">
            <a:avLst/>
          </a:prstGeom>
        </p:spPr>
        <p:txBody>
          <a:bodyPr spcFirstLastPara="1" wrap="square" lIns="91425" tIns="91425" rIns="91425" bIns="91425" anchor="ctr" anchorCtr="0">
            <a:noAutofit/>
          </a:bodyPr>
          <a:lstStyle>
            <a:lvl1pPr lvl="0">
              <a:spcBef>
                <a:spcPts val="0"/>
              </a:spcBef>
              <a:buNone/>
              <a:defRPr>
                <a:solidFill>
                  <a:srgbClr val="FFFFFF"/>
                </a:solidFill>
              </a:defRPr>
            </a:lvl1pPr>
            <a:lvl2pPr lvl="1">
              <a:spcBef>
                <a:spcPts val="0"/>
              </a:spcBef>
              <a:buNone/>
              <a:defRPr>
                <a:solidFill>
                  <a:srgbClr val="FFFFFF"/>
                </a:solidFill>
              </a:defRPr>
            </a:lvl2pPr>
            <a:lvl3pPr lvl="2">
              <a:spcBef>
                <a:spcPts val="0"/>
              </a:spcBef>
              <a:buNone/>
              <a:defRPr>
                <a:solidFill>
                  <a:srgbClr val="FFFFFF"/>
                </a:solidFill>
              </a:defRPr>
            </a:lvl3pPr>
            <a:lvl4pPr lvl="3">
              <a:spcBef>
                <a:spcPts val="0"/>
              </a:spcBef>
              <a:buNone/>
              <a:defRPr>
                <a:solidFill>
                  <a:srgbClr val="FFFFFF"/>
                </a:solidFill>
              </a:defRPr>
            </a:lvl4pPr>
            <a:lvl5pPr lvl="4">
              <a:spcBef>
                <a:spcPts val="0"/>
              </a:spcBef>
              <a:buNone/>
              <a:defRPr>
                <a:solidFill>
                  <a:srgbClr val="FFFFFF"/>
                </a:solidFill>
              </a:defRPr>
            </a:lvl5pPr>
            <a:lvl6pPr lvl="5">
              <a:spcBef>
                <a:spcPts val="0"/>
              </a:spcBef>
              <a:buNone/>
              <a:defRPr>
                <a:solidFill>
                  <a:srgbClr val="FFFFFF"/>
                </a:solidFill>
              </a:defRPr>
            </a:lvl6pPr>
            <a:lvl7pPr lvl="6">
              <a:spcBef>
                <a:spcPts val="0"/>
              </a:spcBef>
              <a:buNone/>
              <a:defRPr>
                <a:solidFill>
                  <a:srgbClr val="FFFFFF"/>
                </a:solidFill>
              </a:defRPr>
            </a:lvl7pPr>
            <a:lvl8pPr lvl="7">
              <a:spcBef>
                <a:spcPts val="0"/>
              </a:spcBef>
              <a:buNone/>
              <a:defRPr>
                <a:solidFill>
                  <a:srgbClr val="FFFFFF"/>
                </a:solidFill>
              </a:defRPr>
            </a:lvl8pPr>
            <a:lvl9pPr lvl="8">
              <a:spcBef>
                <a:spcPts val="0"/>
              </a:spcBef>
              <a:buNone/>
              <a:defRPr>
                <a:solidFill>
                  <a:srgbClr val="FFFFFF"/>
                </a:solidFill>
              </a:defRPr>
            </a:lvl9pPr>
          </a:lstStyle>
          <a:p>
            <a:pPr>
              <a:buClr>
                <a:srgbClr val="000000"/>
              </a:buClr>
            </a:pPr>
            <a:fld id="{00000000-1234-1234-1234-123412341234}" type="slidenum">
              <a:rPr lang="en" smtClean="0"/>
              <a:pPr>
                <a:buClr>
                  <a:srgbClr val="000000"/>
                </a:buClr>
              </a:pPr>
              <a:t>‹#›</a:t>
            </a:fld>
            <a:endParaRPr lang="en"/>
          </a:p>
        </p:txBody>
      </p:sp>
    </p:spTree>
    <p:extLst>
      <p:ext uri="{BB962C8B-B14F-4D97-AF65-F5344CB8AC3E}">
        <p14:creationId xmlns:p14="http://schemas.microsoft.com/office/powerpoint/2010/main" val="4056435507"/>
      </p:ext>
    </p:extLst>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matchingName="Title + 1 column" type="tx">
  <p:cSld name="Title + 1 column">
    <p:spTree>
      <p:nvGrpSpPr>
        <p:cNvPr id="1" name="Shape 1563"/>
        <p:cNvGrpSpPr/>
        <p:nvPr/>
      </p:nvGrpSpPr>
      <p:grpSpPr>
        <a:xfrm>
          <a:off x="0" y="0"/>
          <a:ext cx="0" cy="0"/>
          <a:chOff x="0" y="0"/>
          <a:chExt cx="0" cy="0"/>
        </a:xfrm>
      </p:grpSpPr>
      <p:sp>
        <p:nvSpPr>
          <p:cNvPr id="1564" name="Shape 1564"/>
          <p:cNvSpPr txBox="1">
            <a:spLocks noGrp="1"/>
          </p:cNvSpPr>
          <p:nvPr>
            <p:ph type="title"/>
          </p:nvPr>
        </p:nvSpPr>
        <p:spPr>
          <a:xfrm>
            <a:off x="718300" y="985833"/>
            <a:ext cx="6761100" cy="1143200"/>
          </a:xfrm>
          <a:prstGeom prst="rect">
            <a:avLst/>
          </a:prstGeom>
        </p:spPr>
        <p:txBody>
          <a:bodyPr spcFirstLastPara="1" wrap="square" lIns="91425" tIns="91425" rIns="91425" bIns="91425" anchor="b" anchorCtr="0"/>
          <a:lstStyle>
            <a:lvl1pPr lvl="0">
              <a:spcBef>
                <a:spcPts val="0"/>
              </a:spcBef>
              <a:spcAft>
                <a:spcPts val="0"/>
              </a:spcAft>
              <a:buSzPts val="3600"/>
              <a:buNone/>
              <a:defRPr/>
            </a:lvl1pPr>
            <a:lvl2pPr lvl="1">
              <a:spcBef>
                <a:spcPts val="0"/>
              </a:spcBef>
              <a:spcAft>
                <a:spcPts val="0"/>
              </a:spcAft>
              <a:buSzPts val="3600"/>
              <a:buNone/>
              <a:defRPr/>
            </a:lvl2pPr>
            <a:lvl3pPr lvl="2">
              <a:spcBef>
                <a:spcPts val="0"/>
              </a:spcBef>
              <a:spcAft>
                <a:spcPts val="0"/>
              </a:spcAft>
              <a:buSzPts val="3600"/>
              <a:buNone/>
              <a:defRPr/>
            </a:lvl3pPr>
            <a:lvl4pPr lvl="3">
              <a:spcBef>
                <a:spcPts val="0"/>
              </a:spcBef>
              <a:spcAft>
                <a:spcPts val="0"/>
              </a:spcAft>
              <a:buSzPts val="3600"/>
              <a:buNone/>
              <a:defRPr/>
            </a:lvl4pPr>
            <a:lvl5pPr lvl="4">
              <a:spcBef>
                <a:spcPts val="0"/>
              </a:spcBef>
              <a:spcAft>
                <a:spcPts val="0"/>
              </a:spcAft>
              <a:buSzPts val="3600"/>
              <a:buNone/>
              <a:defRPr/>
            </a:lvl5pPr>
            <a:lvl6pPr lvl="5">
              <a:spcBef>
                <a:spcPts val="0"/>
              </a:spcBef>
              <a:spcAft>
                <a:spcPts val="0"/>
              </a:spcAft>
              <a:buSzPts val="3600"/>
              <a:buNone/>
              <a:defRPr/>
            </a:lvl6pPr>
            <a:lvl7pPr lvl="6">
              <a:spcBef>
                <a:spcPts val="0"/>
              </a:spcBef>
              <a:spcAft>
                <a:spcPts val="0"/>
              </a:spcAft>
              <a:buSzPts val="3600"/>
              <a:buNone/>
              <a:defRPr/>
            </a:lvl7pPr>
            <a:lvl8pPr lvl="7">
              <a:spcBef>
                <a:spcPts val="0"/>
              </a:spcBef>
              <a:spcAft>
                <a:spcPts val="0"/>
              </a:spcAft>
              <a:buSzPts val="3600"/>
              <a:buNone/>
              <a:defRPr/>
            </a:lvl8pPr>
            <a:lvl9pPr lvl="8">
              <a:spcBef>
                <a:spcPts val="0"/>
              </a:spcBef>
              <a:spcAft>
                <a:spcPts val="0"/>
              </a:spcAft>
              <a:buSzPts val="3600"/>
              <a:buNone/>
              <a:defRPr/>
            </a:lvl9pPr>
          </a:lstStyle>
          <a:p>
            <a:endParaRPr/>
          </a:p>
        </p:txBody>
      </p:sp>
      <p:sp>
        <p:nvSpPr>
          <p:cNvPr id="1565" name="Shape 1565"/>
          <p:cNvSpPr txBox="1">
            <a:spLocks noGrp="1"/>
          </p:cNvSpPr>
          <p:nvPr>
            <p:ph type="body" idx="1"/>
          </p:nvPr>
        </p:nvSpPr>
        <p:spPr>
          <a:xfrm>
            <a:off x="718300" y="2311400"/>
            <a:ext cx="6761100" cy="3974000"/>
          </a:xfrm>
          <a:prstGeom prst="rect">
            <a:avLst/>
          </a:prstGeom>
        </p:spPr>
        <p:txBody>
          <a:bodyPr spcFirstLastPara="1" wrap="square" lIns="91425" tIns="91425" rIns="91425" bIns="91425" anchor="t" anchorCtr="0"/>
          <a:lstStyle>
            <a:lvl1pPr marL="457200" lvl="0" indent="-381000">
              <a:spcBef>
                <a:spcPts val="600"/>
              </a:spcBef>
              <a:spcAft>
                <a:spcPts val="0"/>
              </a:spcAft>
              <a:buSzPts val="2400"/>
              <a:buChar char="▪"/>
              <a:defRPr/>
            </a:lvl1pPr>
            <a:lvl2pPr marL="914400" lvl="1" indent="-381000">
              <a:spcBef>
                <a:spcPts val="0"/>
              </a:spcBef>
              <a:spcAft>
                <a:spcPts val="0"/>
              </a:spcAft>
              <a:buSzPts val="2400"/>
              <a:buChar char="▫"/>
              <a:defRPr/>
            </a:lvl2pPr>
            <a:lvl3pPr marL="1371600" lvl="2" indent="-381000">
              <a:spcBef>
                <a:spcPts val="0"/>
              </a:spcBef>
              <a:spcAft>
                <a:spcPts val="0"/>
              </a:spcAft>
              <a:buSzPts val="2400"/>
              <a:buChar char="▫"/>
              <a:defRPr/>
            </a:lvl3pPr>
            <a:lvl4pPr marL="1828800" lvl="3" indent="-381000">
              <a:spcBef>
                <a:spcPts val="0"/>
              </a:spcBef>
              <a:spcAft>
                <a:spcPts val="0"/>
              </a:spcAft>
              <a:buSzPts val="2400"/>
              <a:buChar char="▫"/>
              <a:defRPr/>
            </a:lvl4pPr>
            <a:lvl5pPr marL="2286000" lvl="4" indent="-381000">
              <a:spcBef>
                <a:spcPts val="0"/>
              </a:spcBef>
              <a:spcAft>
                <a:spcPts val="0"/>
              </a:spcAft>
              <a:buSzPts val="2400"/>
              <a:buChar char="▫"/>
              <a:defRPr/>
            </a:lvl5pPr>
            <a:lvl6pPr marL="2743200" lvl="5" indent="-381000">
              <a:spcBef>
                <a:spcPts val="0"/>
              </a:spcBef>
              <a:spcAft>
                <a:spcPts val="0"/>
              </a:spcAft>
              <a:buSzPts val="2400"/>
              <a:buChar char="▫"/>
              <a:defRPr/>
            </a:lvl6pPr>
            <a:lvl7pPr marL="3200400" lvl="6" indent="-381000">
              <a:spcBef>
                <a:spcPts val="0"/>
              </a:spcBef>
              <a:spcAft>
                <a:spcPts val="0"/>
              </a:spcAft>
              <a:buSzPts val="2400"/>
              <a:buChar char="●"/>
              <a:defRPr/>
            </a:lvl7pPr>
            <a:lvl8pPr marL="3657600" lvl="7" indent="-381000">
              <a:spcBef>
                <a:spcPts val="0"/>
              </a:spcBef>
              <a:spcAft>
                <a:spcPts val="0"/>
              </a:spcAft>
              <a:buSzPts val="2400"/>
              <a:buChar char="○"/>
              <a:defRPr/>
            </a:lvl8pPr>
            <a:lvl9pPr marL="4114800" lvl="8" indent="-381000">
              <a:spcBef>
                <a:spcPts val="0"/>
              </a:spcBef>
              <a:spcAft>
                <a:spcPts val="0"/>
              </a:spcAft>
              <a:buSzPts val="2400"/>
              <a:buChar char="■"/>
              <a:defRPr/>
            </a:lvl9pPr>
          </a:lstStyle>
          <a:p>
            <a:endParaRPr/>
          </a:p>
        </p:txBody>
      </p:sp>
      <p:grpSp>
        <p:nvGrpSpPr>
          <p:cNvPr id="1566" name="Shape 1566"/>
          <p:cNvGrpSpPr/>
          <p:nvPr/>
        </p:nvGrpSpPr>
        <p:grpSpPr>
          <a:xfrm rot="10800000">
            <a:off x="8851487" y="38276"/>
            <a:ext cx="264012" cy="6781736"/>
            <a:chOff x="5307800" y="238125"/>
            <a:chExt cx="271925" cy="5238750"/>
          </a:xfrm>
        </p:grpSpPr>
        <p:sp>
          <p:nvSpPr>
            <p:cNvPr id="1567" name="Shape 1567"/>
            <p:cNvSpPr/>
            <p:nvPr/>
          </p:nvSpPr>
          <p:spPr>
            <a:xfrm>
              <a:off x="5307800" y="238125"/>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68" name="Shape 1568"/>
            <p:cNvSpPr/>
            <p:nvPr/>
          </p:nvSpPr>
          <p:spPr>
            <a:xfrm>
              <a:off x="5307800" y="388625"/>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69" name="Shape 1569"/>
            <p:cNvSpPr/>
            <p:nvPr/>
          </p:nvSpPr>
          <p:spPr>
            <a:xfrm>
              <a:off x="5307800" y="539125"/>
              <a:ext cx="121425" cy="121425"/>
            </a:xfrm>
            <a:custGeom>
              <a:avLst/>
              <a:gdLst/>
              <a:ahLst/>
              <a:cxnLst/>
              <a:rect l="0" t="0" r="0" b="0"/>
              <a:pathLst>
                <a:path w="4857" h="4857"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70" name="Shape 1570"/>
            <p:cNvSpPr/>
            <p:nvPr/>
          </p:nvSpPr>
          <p:spPr>
            <a:xfrm>
              <a:off x="5307800" y="689650"/>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71" name="Shape 1571"/>
            <p:cNvSpPr/>
            <p:nvPr/>
          </p:nvSpPr>
          <p:spPr>
            <a:xfrm>
              <a:off x="5307800" y="840150"/>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72" name="Shape 1572"/>
            <p:cNvSpPr/>
            <p:nvPr/>
          </p:nvSpPr>
          <p:spPr>
            <a:xfrm>
              <a:off x="5307800" y="990675"/>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73" name="Shape 1573"/>
            <p:cNvSpPr/>
            <p:nvPr/>
          </p:nvSpPr>
          <p:spPr>
            <a:xfrm>
              <a:off x="5307800" y="1141175"/>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74" name="Shape 1574"/>
            <p:cNvSpPr/>
            <p:nvPr/>
          </p:nvSpPr>
          <p:spPr>
            <a:xfrm>
              <a:off x="5307800" y="1291700"/>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75" name="Shape 1575"/>
            <p:cNvSpPr/>
            <p:nvPr/>
          </p:nvSpPr>
          <p:spPr>
            <a:xfrm>
              <a:off x="5307800" y="1442200"/>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76" name="Shape 1576"/>
            <p:cNvSpPr/>
            <p:nvPr/>
          </p:nvSpPr>
          <p:spPr>
            <a:xfrm>
              <a:off x="5307800" y="1592700"/>
              <a:ext cx="121425" cy="121425"/>
            </a:xfrm>
            <a:custGeom>
              <a:avLst/>
              <a:gdLst/>
              <a:ahLst/>
              <a:cxnLst/>
              <a:rect l="0" t="0" r="0" b="0"/>
              <a:pathLst>
                <a:path w="4857" h="4857"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77" name="Shape 1577"/>
            <p:cNvSpPr/>
            <p:nvPr/>
          </p:nvSpPr>
          <p:spPr>
            <a:xfrm>
              <a:off x="5307800" y="1743225"/>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78" name="Shape 1578"/>
            <p:cNvSpPr/>
            <p:nvPr/>
          </p:nvSpPr>
          <p:spPr>
            <a:xfrm>
              <a:off x="5307800" y="1893725"/>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79" name="Shape 1579"/>
            <p:cNvSpPr/>
            <p:nvPr/>
          </p:nvSpPr>
          <p:spPr>
            <a:xfrm>
              <a:off x="5307800" y="2044250"/>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80" name="Shape 1580"/>
            <p:cNvSpPr/>
            <p:nvPr/>
          </p:nvSpPr>
          <p:spPr>
            <a:xfrm>
              <a:off x="5307800" y="2194750"/>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81" name="Shape 1581"/>
            <p:cNvSpPr/>
            <p:nvPr/>
          </p:nvSpPr>
          <p:spPr>
            <a:xfrm>
              <a:off x="5307800" y="2345275"/>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82" name="Shape 1582"/>
            <p:cNvSpPr/>
            <p:nvPr/>
          </p:nvSpPr>
          <p:spPr>
            <a:xfrm>
              <a:off x="5307800" y="2495775"/>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83" name="Shape 1583"/>
            <p:cNvSpPr/>
            <p:nvPr/>
          </p:nvSpPr>
          <p:spPr>
            <a:xfrm>
              <a:off x="5307800" y="2646275"/>
              <a:ext cx="121425" cy="121425"/>
            </a:xfrm>
            <a:custGeom>
              <a:avLst/>
              <a:gdLst/>
              <a:ahLst/>
              <a:cxnLst/>
              <a:rect l="0" t="0" r="0" b="0"/>
              <a:pathLst>
                <a:path w="4857" h="4857"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84" name="Shape 1584"/>
            <p:cNvSpPr/>
            <p:nvPr/>
          </p:nvSpPr>
          <p:spPr>
            <a:xfrm>
              <a:off x="5307800" y="2796800"/>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85" name="Shape 1585"/>
            <p:cNvSpPr/>
            <p:nvPr/>
          </p:nvSpPr>
          <p:spPr>
            <a:xfrm>
              <a:off x="5307800" y="2947300"/>
              <a:ext cx="121425" cy="121425"/>
            </a:xfrm>
            <a:custGeom>
              <a:avLst/>
              <a:gdLst/>
              <a:ahLst/>
              <a:cxnLst/>
              <a:rect l="0" t="0" r="0" b="0"/>
              <a:pathLst>
                <a:path w="4857" h="4857"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86" name="Shape 1586"/>
            <p:cNvSpPr/>
            <p:nvPr/>
          </p:nvSpPr>
          <p:spPr>
            <a:xfrm>
              <a:off x="5307800" y="3097825"/>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87" name="Shape 1587"/>
            <p:cNvSpPr/>
            <p:nvPr/>
          </p:nvSpPr>
          <p:spPr>
            <a:xfrm>
              <a:off x="5307800" y="3248325"/>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88" name="Shape 1588"/>
            <p:cNvSpPr/>
            <p:nvPr/>
          </p:nvSpPr>
          <p:spPr>
            <a:xfrm>
              <a:off x="5307800" y="3398850"/>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89" name="Shape 1589"/>
            <p:cNvSpPr/>
            <p:nvPr/>
          </p:nvSpPr>
          <p:spPr>
            <a:xfrm>
              <a:off x="5307800" y="3549350"/>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90" name="Shape 1590"/>
            <p:cNvSpPr/>
            <p:nvPr/>
          </p:nvSpPr>
          <p:spPr>
            <a:xfrm>
              <a:off x="5307800" y="3699875"/>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91" name="Shape 1591"/>
            <p:cNvSpPr/>
            <p:nvPr/>
          </p:nvSpPr>
          <p:spPr>
            <a:xfrm>
              <a:off x="5307800" y="3850375"/>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92" name="Shape 1592"/>
            <p:cNvSpPr/>
            <p:nvPr/>
          </p:nvSpPr>
          <p:spPr>
            <a:xfrm>
              <a:off x="5307800" y="4000875"/>
              <a:ext cx="121425" cy="121425"/>
            </a:xfrm>
            <a:custGeom>
              <a:avLst/>
              <a:gdLst/>
              <a:ahLst/>
              <a:cxnLst/>
              <a:rect l="0" t="0" r="0" b="0"/>
              <a:pathLst>
                <a:path w="4857" h="4857"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93" name="Shape 1593"/>
            <p:cNvSpPr/>
            <p:nvPr/>
          </p:nvSpPr>
          <p:spPr>
            <a:xfrm>
              <a:off x="5307800" y="4151400"/>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94" name="Shape 1594"/>
            <p:cNvSpPr/>
            <p:nvPr/>
          </p:nvSpPr>
          <p:spPr>
            <a:xfrm>
              <a:off x="5307800" y="4301900"/>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95" name="Shape 1595"/>
            <p:cNvSpPr/>
            <p:nvPr/>
          </p:nvSpPr>
          <p:spPr>
            <a:xfrm>
              <a:off x="5307800" y="4452425"/>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96" name="Shape 1596"/>
            <p:cNvSpPr/>
            <p:nvPr/>
          </p:nvSpPr>
          <p:spPr>
            <a:xfrm>
              <a:off x="5307800" y="4602925"/>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97" name="Shape 1597"/>
            <p:cNvSpPr/>
            <p:nvPr/>
          </p:nvSpPr>
          <p:spPr>
            <a:xfrm>
              <a:off x="5307800" y="4753450"/>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98" name="Shape 1598"/>
            <p:cNvSpPr/>
            <p:nvPr/>
          </p:nvSpPr>
          <p:spPr>
            <a:xfrm>
              <a:off x="5307800" y="4903950"/>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99" name="Shape 1599"/>
            <p:cNvSpPr/>
            <p:nvPr/>
          </p:nvSpPr>
          <p:spPr>
            <a:xfrm>
              <a:off x="5307800" y="5054450"/>
              <a:ext cx="121425" cy="121425"/>
            </a:xfrm>
            <a:custGeom>
              <a:avLst/>
              <a:gdLst/>
              <a:ahLst/>
              <a:cxnLst/>
              <a:rect l="0" t="0" r="0" b="0"/>
              <a:pathLst>
                <a:path w="4857" h="4857"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00" name="Shape 1600"/>
            <p:cNvSpPr/>
            <p:nvPr/>
          </p:nvSpPr>
          <p:spPr>
            <a:xfrm>
              <a:off x="5307800" y="5204975"/>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01" name="Shape 1601"/>
            <p:cNvSpPr/>
            <p:nvPr/>
          </p:nvSpPr>
          <p:spPr>
            <a:xfrm>
              <a:off x="5307800" y="5355475"/>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02" name="Shape 1602"/>
            <p:cNvSpPr/>
            <p:nvPr/>
          </p:nvSpPr>
          <p:spPr>
            <a:xfrm>
              <a:off x="5458325" y="238125"/>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03" name="Shape 1603"/>
            <p:cNvSpPr/>
            <p:nvPr/>
          </p:nvSpPr>
          <p:spPr>
            <a:xfrm>
              <a:off x="5458325" y="539125"/>
              <a:ext cx="121400" cy="121425"/>
            </a:xfrm>
            <a:custGeom>
              <a:avLst/>
              <a:gdLst/>
              <a:ahLst/>
              <a:cxnLst/>
              <a:rect l="0" t="0" r="0" b="0"/>
              <a:pathLst>
                <a:path w="4856" h="4857" extrusionOk="0">
                  <a:moveTo>
                    <a:pt x="0" y="1"/>
                  </a:moveTo>
                  <a:lnTo>
                    <a:pt x="0"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04" name="Shape 1604"/>
            <p:cNvSpPr/>
            <p:nvPr/>
          </p:nvSpPr>
          <p:spPr>
            <a:xfrm>
              <a:off x="5458325" y="990675"/>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05" name="Shape 1605"/>
            <p:cNvSpPr/>
            <p:nvPr/>
          </p:nvSpPr>
          <p:spPr>
            <a:xfrm>
              <a:off x="5458325" y="1141175"/>
              <a:ext cx="121400" cy="121400"/>
            </a:xfrm>
            <a:custGeom>
              <a:avLst/>
              <a:gdLst/>
              <a:ahLst/>
              <a:cxnLst/>
              <a:rect l="0" t="0" r="0" b="0"/>
              <a:pathLst>
                <a:path w="4856" h="4856" extrusionOk="0">
                  <a:moveTo>
                    <a:pt x="0" y="1"/>
                  </a:moveTo>
                  <a:lnTo>
                    <a:pt x="0"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06" name="Shape 1606"/>
            <p:cNvSpPr/>
            <p:nvPr/>
          </p:nvSpPr>
          <p:spPr>
            <a:xfrm>
              <a:off x="5458325" y="1442200"/>
              <a:ext cx="121400" cy="121400"/>
            </a:xfrm>
            <a:custGeom>
              <a:avLst/>
              <a:gdLst/>
              <a:ahLst/>
              <a:cxnLst/>
              <a:rect l="0" t="0" r="0" b="0"/>
              <a:pathLst>
                <a:path w="4856" h="4856" extrusionOk="0">
                  <a:moveTo>
                    <a:pt x="0" y="0"/>
                  </a:moveTo>
                  <a:lnTo>
                    <a:pt x="0" y="4856"/>
                  </a:lnTo>
                  <a:lnTo>
                    <a:pt x="4856" y="4856"/>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07" name="Shape 1607"/>
            <p:cNvSpPr/>
            <p:nvPr/>
          </p:nvSpPr>
          <p:spPr>
            <a:xfrm>
              <a:off x="5458325" y="1592700"/>
              <a:ext cx="121400" cy="121425"/>
            </a:xfrm>
            <a:custGeom>
              <a:avLst/>
              <a:gdLst/>
              <a:ahLst/>
              <a:cxnLst/>
              <a:rect l="0" t="0" r="0" b="0"/>
              <a:pathLst>
                <a:path w="4856" h="4857" extrusionOk="0">
                  <a:moveTo>
                    <a:pt x="0" y="1"/>
                  </a:moveTo>
                  <a:lnTo>
                    <a:pt x="0"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08" name="Shape 1608"/>
            <p:cNvSpPr/>
            <p:nvPr/>
          </p:nvSpPr>
          <p:spPr>
            <a:xfrm>
              <a:off x="5458325" y="2194750"/>
              <a:ext cx="121400" cy="121400"/>
            </a:xfrm>
            <a:custGeom>
              <a:avLst/>
              <a:gdLst/>
              <a:ahLst/>
              <a:cxnLst/>
              <a:rect l="0" t="0" r="0" b="0"/>
              <a:pathLst>
                <a:path w="4856" h="4856" extrusionOk="0">
                  <a:moveTo>
                    <a:pt x="0" y="1"/>
                  </a:moveTo>
                  <a:lnTo>
                    <a:pt x="0"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09" name="Shape 1609"/>
            <p:cNvSpPr/>
            <p:nvPr/>
          </p:nvSpPr>
          <p:spPr>
            <a:xfrm>
              <a:off x="5458325" y="2345275"/>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10" name="Shape 1610"/>
            <p:cNvSpPr/>
            <p:nvPr/>
          </p:nvSpPr>
          <p:spPr>
            <a:xfrm>
              <a:off x="5458325" y="2495775"/>
              <a:ext cx="121400" cy="121400"/>
            </a:xfrm>
            <a:custGeom>
              <a:avLst/>
              <a:gdLst/>
              <a:ahLst/>
              <a:cxnLst/>
              <a:rect l="0" t="0" r="0" b="0"/>
              <a:pathLst>
                <a:path w="4856" h="4856" extrusionOk="0">
                  <a:moveTo>
                    <a:pt x="0" y="1"/>
                  </a:moveTo>
                  <a:lnTo>
                    <a:pt x="0"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11" name="Shape 1611"/>
            <p:cNvSpPr/>
            <p:nvPr/>
          </p:nvSpPr>
          <p:spPr>
            <a:xfrm>
              <a:off x="5458325" y="2646275"/>
              <a:ext cx="121400" cy="121425"/>
            </a:xfrm>
            <a:custGeom>
              <a:avLst/>
              <a:gdLst/>
              <a:ahLst/>
              <a:cxnLst/>
              <a:rect l="0" t="0" r="0" b="0"/>
              <a:pathLst>
                <a:path w="4856" h="4857" extrusionOk="0">
                  <a:moveTo>
                    <a:pt x="0" y="1"/>
                  </a:moveTo>
                  <a:lnTo>
                    <a:pt x="0"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12" name="Shape 1612"/>
            <p:cNvSpPr/>
            <p:nvPr/>
          </p:nvSpPr>
          <p:spPr>
            <a:xfrm>
              <a:off x="5458325" y="2947300"/>
              <a:ext cx="121400" cy="121425"/>
            </a:xfrm>
            <a:custGeom>
              <a:avLst/>
              <a:gdLst/>
              <a:ahLst/>
              <a:cxnLst/>
              <a:rect l="0" t="0" r="0" b="0"/>
              <a:pathLst>
                <a:path w="4856" h="4857" extrusionOk="0">
                  <a:moveTo>
                    <a:pt x="0" y="1"/>
                  </a:moveTo>
                  <a:lnTo>
                    <a:pt x="0"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13" name="Shape 1613"/>
            <p:cNvSpPr/>
            <p:nvPr/>
          </p:nvSpPr>
          <p:spPr>
            <a:xfrm>
              <a:off x="5458325" y="3248325"/>
              <a:ext cx="121400" cy="121400"/>
            </a:xfrm>
            <a:custGeom>
              <a:avLst/>
              <a:gdLst/>
              <a:ahLst/>
              <a:cxnLst/>
              <a:rect l="0" t="0" r="0" b="0"/>
              <a:pathLst>
                <a:path w="4856" h="4856" extrusionOk="0">
                  <a:moveTo>
                    <a:pt x="0" y="1"/>
                  </a:moveTo>
                  <a:lnTo>
                    <a:pt x="0"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14" name="Shape 1614"/>
            <p:cNvSpPr/>
            <p:nvPr/>
          </p:nvSpPr>
          <p:spPr>
            <a:xfrm>
              <a:off x="5458325" y="3398850"/>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15" name="Shape 1615"/>
            <p:cNvSpPr/>
            <p:nvPr/>
          </p:nvSpPr>
          <p:spPr>
            <a:xfrm>
              <a:off x="5458325" y="3699875"/>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16" name="Shape 1616"/>
            <p:cNvSpPr/>
            <p:nvPr/>
          </p:nvSpPr>
          <p:spPr>
            <a:xfrm>
              <a:off x="5458325" y="3850375"/>
              <a:ext cx="121400" cy="121400"/>
            </a:xfrm>
            <a:custGeom>
              <a:avLst/>
              <a:gdLst/>
              <a:ahLst/>
              <a:cxnLst/>
              <a:rect l="0" t="0" r="0" b="0"/>
              <a:pathLst>
                <a:path w="4856" h="4856" extrusionOk="0">
                  <a:moveTo>
                    <a:pt x="0" y="0"/>
                  </a:moveTo>
                  <a:lnTo>
                    <a:pt x="0" y="4856"/>
                  </a:lnTo>
                  <a:lnTo>
                    <a:pt x="4856" y="4856"/>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17" name="Shape 1617"/>
            <p:cNvSpPr/>
            <p:nvPr/>
          </p:nvSpPr>
          <p:spPr>
            <a:xfrm>
              <a:off x="5458325" y="4000875"/>
              <a:ext cx="121400" cy="121425"/>
            </a:xfrm>
            <a:custGeom>
              <a:avLst/>
              <a:gdLst/>
              <a:ahLst/>
              <a:cxnLst/>
              <a:rect l="0" t="0" r="0" b="0"/>
              <a:pathLst>
                <a:path w="4856" h="4857" extrusionOk="0">
                  <a:moveTo>
                    <a:pt x="0" y="1"/>
                  </a:moveTo>
                  <a:lnTo>
                    <a:pt x="0"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18" name="Shape 1618"/>
            <p:cNvSpPr/>
            <p:nvPr/>
          </p:nvSpPr>
          <p:spPr>
            <a:xfrm>
              <a:off x="5458325" y="4151400"/>
              <a:ext cx="121400" cy="121400"/>
            </a:xfrm>
            <a:custGeom>
              <a:avLst/>
              <a:gdLst/>
              <a:ahLst/>
              <a:cxnLst/>
              <a:rect l="0" t="0" r="0" b="0"/>
              <a:pathLst>
                <a:path w="4856" h="4856" extrusionOk="0">
                  <a:moveTo>
                    <a:pt x="0" y="0"/>
                  </a:moveTo>
                  <a:lnTo>
                    <a:pt x="0" y="4856"/>
                  </a:lnTo>
                  <a:lnTo>
                    <a:pt x="4856" y="4856"/>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19" name="Shape 1619"/>
            <p:cNvSpPr/>
            <p:nvPr/>
          </p:nvSpPr>
          <p:spPr>
            <a:xfrm>
              <a:off x="5458325" y="4602925"/>
              <a:ext cx="121400" cy="121400"/>
            </a:xfrm>
            <a:custGeom>
              <a:avLst/>
              <a:gdLst/>
              <a:ahLst/>
              <a:cxnLst/>
              <a:rect l="0" t="0" r="0" b="0"/>
              <a:pathLst>
                <a:path w="4856" h="4856" extrusionOk="0">
                  <a:moveTo>
                    <a:pt x="0" y="1"/>
                  </a:moveTo>
                  <a:lnTo>
                    <a:pt x="0"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20" name="Shape 1620"/>
            <p:cNvSpPr/>
            <p:nvPr/>
          </p:nvSpPr>
          <p:spPr>
            <a:xfrm>
              <a:off x="5458325" y="4753450"/>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21" name="Shape 1621"/>
            <p:cNvSpPr/>
            <p:nvPr/>
          </p:nvSpPr>
          <p:spPr>
            <a:xfrm>
              <a:off x="5458325" y="5054450"/>
              <a:ext cx="121400" cy="121425"/>
            </a:xfrm>
            <a:custGeom>
              <a:avLst/>
              <a:gdLst/>
              <a:ahLst/>
              <a:cxnLst/>
              <a:rect l="0" t="0" r="0" b="0"/>
              <a:pathLst>
                <a:path w="4856" h="4857" extrusionOk="0">
                  <a:moveTo>
                    <a:pt x="0" y="1"/>
                  </a:moveTo>
                  <a:lnTo>
                    <a:pt x="0"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22" name="Shape 1622"/>
            <p:cNvSpPr/>
            <p:nvPr/>
          </p:nvSpPr>
          <p:spPr>
            <a:xfrm>
              <a:off x="5458325" y="5204975"/>
              <a:ext cx="121400" cy="121400"/>
            </a:xfrm>
            <a:custGeom>
              <a:avLst/>
              <a:gdLst/>
              <a:ahLst/>
              <a:cxnLst/>
              <a:rect l="0" t="0" r="0" b="0"/>
              <a:pathLst>
                <a:path w="4856" h="4856" extrusionOk="0">
                  <a:moveTo>
                    <a:pt x="0" y="0"/>
                  </a:moveTo>
                  <a:lnTo>
                    <a:pt x="0" y="4856"/>
                  </a:lnTo>
                  <a:lnTo>
                    <a:pt x="4856" y="4856"/>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23" name="Shape 1623"/>
            <p:cNvSpPr/>
            <p:nvPr/>
          </p:nvSpPr>
          <p:spPr>
            <a:xfrm>
              <a:off x="5458325" y="5355475"/>
              <a:ext cx="121400" cy="121400"/>
            </a:xfrm>
            <a:custGeom>
              <a:avLst/>
              <a:gdLst/>
              <a:ahLst/>
              <a:cxnLst/>
              <a:rect l="0" t="0" r="0" b="0"/>
              <a:pathLst>
                <a:path w="4856" h="4856" extrusionOk="0">
                  <a:moveTo>
                    <a:pt x="0" y="1"/>
                  </a:moveTo>
                  <a:lnTo>
                    <a:pt x="0"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624" name="Shape 1624"/>
          <p:cNvGrpSpPr/>
          <p:nvPr/>
        </p:nvGrpSpPr>
        <p:grpSpPr>
          <a:xfrm rot="10800000">
            <a:off x="7828572" y="38276"/>
            <a:ext cx="1140783" cy="6781736"/>
            <a:chOff x="5458325" y="238125"/>
            <a:chExt cx="1174975" cy="5238750"/>
          </a:xfrm>
        </p:grpSpPr>
        <p:sp>
          <p:nvSpPr>
            <p:cNvPr id="1625" name="Shape 1625"/>
            <p:cNvSpPr/>
            <p:nvPr/>
          </p:nvSpPr>
          <p:spPr>
            <a:xfrm>
              <a:off x="5458325" y="388625"/>
              <a:ext cx="121400" cy="121400"/>
            </a:xfrm>
            <a:custGeom>
              <a:avLst/>
              <a:gdLst/>
              <a:ahLst/>
              <a:cxnLst/>
              <a:rect l="0" t="0" r="0" b="0"/>
              <a:pathLst>
                <a:path w="4856" h="4856" extrusionOk="0">
                  <a:moveTo>
                    <a:pt x="0" y="0"/>
                  </a:moveTo>
                  <a:lnTo>
                    <a:pt x="0" y="4856"/>
                  </a:lnTo>
                  <a:lnTo>
                    <a:pt x="4856" y="4856"/>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26" name="Shape 1626"/>
            <p:cNvSpPr/>
            <p:nvPr/>
          </p:nvSpPr>
          <p:spPr>
            <a:xfrm>
              <a:off x="5458325" y="689650"/>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27" name="Shape 1627"/>
            <p:cNvSpPr/>
            <p:nvPr/>
          </p:nvSpPr>
          <p:spPr>
            <a:xfrm>
              <a:off x="5458325" y="840150"/>
              <a:ext cx="121400" cy="121400"/>
            </a:xfrm>
            <a:custGeom>
              <a:avLst/>
              <a:gdLst/>
              <a:ahLst/>
              <a:cxnLst/>
              <a:rect l="0" t="0" r="0" b="0"/>
              <a:pathLst>
                <a:path w="4856" h="4856" extrusionOk="0">
                  <a:moveTo>
                    <a:pt x="0" y="1"/>
                  </a:moveTo>
                  <a:lnTo>
                    <a:pt x="0"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28" name="Shape 1628"/>
            <p:cNvSpPr/>
            <p:nvPr/>
          </p:nvSpPr>
          <p:spPr>
            <a:xfrm>
              <a:off x="5458325" y="1291700"/>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29" name="Shape 1629"/>
            <p:cNvSpPr/>
            <p:nvPr/>
          </p:nvSpPr>
          <p:spPr>
            <a:xfrm>
              <a:off x="5458325" y="1743225"/>
              <a:ext cx="121400" cy="121400"/>
            </a:xfrm>
            <a:custGeom>
              <a:avLst/>
              <a:gdLst/>
              <a:ahLst/>
              <a:cxnLst/>
              <a:rect l="0" t="0" r="0" b="0"/>
              <a:pathLst>
                <a:path w="4856" h="4856" extrusionOk="0">
                  <a:moveTo>
                    <a:pt x="0" y="0"/>
                  </a:moveTo>
                  <a:lnTo>
                    <a:pt x="0" y="4856"/>
                  </a:lnTo>
                  <a:lnTo>
                    <a:pt x="4856" y="4856"/>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30" name="Shape 1630"/>
            <p:cNvSpPr/>
            <p:nvPr/>
          </p:nvSpPr>
          <p:spPr>
            <a:xfrm>
              <a:off x="5458325" y="1893725"/>
              <a:ext cx="121400" cy="121400"/>
            </a:xfrm>
            <a:custGeom>
              <a:avLst/>
              <a:gdLst/>
              <a:ahLst/>
              <a:cxnLst/>
              <a:rect l="0" t="0" r="0" b="0"/>
              <a:pathLst>
                <a:path w="4856" h="4856" extrusionOk="0">
                  <a:moveTo>
                    <a:pt x="0" y="1"/>
                  </a:moveTo>
                  <a:lnTo>
                    <a:pt x="0"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31" name="Shape 1631"/>
            <p:cNvSpPr/>
            <p:nvPr/>
          </p:nvSpPr>
          <p:spPr>
            <a:xfrm>
              <a:off x="5458325" y="2044250"/>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32" name="Shape 1632"/>
            <p:cNvSpPr/>
            <p:nvPr/>
          </p:nvSpPr>
          <p:spPr>
            <a:xfrm>
              <a:off x="5458325" y="2796800"/>
              <a:ext cx="121400" cy="121400"/>
            </a:xfrm>
            <a:custGeom>
              <a:avLst/>
              <a:gdLst/>
              <a:ahLst/>
              <a:cxnLst/>
              <a:rect l="0" t="0" r="0" b="0"/>
              <a:pathLst>
                <a:path w="4856" h="4856" extrusionOk="0">
                  <a:moveTo>
                    <a:pt x="0" y="0"/>
                  </a:moveTo>
                  <a:lnTo>
                    <a:pt x="0" y="4856"/>
                  </a:lnTo>
                  <a:lnTo>
                    <a:pt x="4856" y="4856"/>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33" name="Shape 1633"/>
            <p:cNvSpPr/>
            <p:nvPr/>
          </p:nvSpPr>
          <p:spPr>
            <a:xfrm>
              <a:off x="5458325" y="3097825"/>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34" name="Shape 1634"/>
            <p:cNvSpPr/>
            <p:nvPr/>
          </p:nvSpPr>
          <p:spPr>
            <a:xfrm>
              <a:off x="5458325" y="3549350"/>
              <a:ext cx="121400" cy="121400"/>
            </a:xfrm>
            <a:custGeom>
              <a:avLst/>
              <a:gdLst/>
              <a:ahLst/>
              <a:cxnLst/>
              <a:rect l="0" t="0" r="0" b="0"/>
              <a:pathLst>
                <a:path w="4856" h="4856" extrusionOk="0">
                  <a:moveTo>
                    <a:pt x="0" y="1"/>
                  </a:moveTo>
                  <a:lnTo>
                    <a:pt x="0"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35" name="Shape 1635"/>
            <p:cNvSpPr/>
            <p:nvPr/>
          </p:nvSpPr>
          <p:spPr>
            <a:xfrm>
              <a:off x="5458325" y="4301900"/>
              <a:ext cx="121400" cy="121400"/>
            </a:xfrm>
            <a:custGeom>
              <a:avLst/>
              <a:gdLst/>
              <a:ahLst/>
              <a:cxnLst/>
              <a:rect l="0" t="0" r="0" b="0"/>
              <a:pathLst>
                <a:path w="4856" h="4856" extrusionOk="0">
                  <a:moveTo>
                    <a:pt x="0" y="1"/>
                  </a:moveTo>
                  <a:lnTo>
                    <a:pt x="0"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36" name="Shape 1636"/>
            <p:cNvSpPr/>
            <p:nvPr/>
          </p:nvSpPr>
          <p:spPr>
            <a:xfrm>
              <a:off x="5458325" y="4452425"/>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37" name="Shape 1637"/>
            <p:cNvSpPr/>
            <p:nvPr/>
          </p:nvSpPr>
          <p:spPr>
            <a:xfrm>
              <a:off x="5458325" y="4903950"/>
              <a:ext cx="121400" cy="121400"/>
            </a:xfrm>
            <a:custGeom>
              <a:avLst/>
              <a:gdLst/>
              <a:ahLst/>
              <a:cxnLst/>
              <a:rect l="0" t="0" r="0" b="0"/>
              <a:pathLst>
                <a:path w="4856" h="4856" extrusionOk="0">
                  <a:moveTo>
                    <a:pt x="0" y="1"/>
                  </a:moveTo>
                  <a:lnTo>
                    <a:pt x="0"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38" name="Shape 1638"/>
            <p:cNvSpPr/>
            <p:nvPr/>
          </p:nvSpPr>
          <p:spPr>
            <a:xfrm>
              <a:off x="5608825" y="23812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39" name="Shape 1639"/>
            <p:cNvSpPr/>
            <p:nvPr/>
          </p:nvSpPr>
          <p:spPr>
            <a:xfrm>
              <a:off x="5608825" y="539125"/>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40" name="Shape 1640"/>
            <p:cNvSpPr/>
            <p:nvPr/>
          </p:nvSpPr>
          <p:spPr>
            <a:xfrm>
              <a:off x="5608825" y="689650"/>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41" name="Shape 1641"/>
            <p:cNvSpPr/>
            <p:nvPr/>
          </p:nvSpPr>
          <p:spPr>
            <a:xfrm>
              <a:off x="5608825" y="840150"/>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42" name="Shape 1642"/>
            <p:cNvSpPr/>
            <p:nvPr/>
          </p:nvSpPr>
          <p:spPr>
            <a:xfrm>
              <a:off x="5608825" y="99067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43" name="Shape 1643"/>
            <p:cNvSpPr/>
            <p:nvPr/>
          </p:nvSpPr>
          <p:spPr>
            <a:xfrm>
              <a:off x="5608825" y="114117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44" name="Shape 1644"/>
            <p:cNvSpPr/>
            <p:nvPr/>
          </p:nvSpPr>
          <p:spPr>
            <a:xfrm>
              <a:off x="5608825" y="1291700"/>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45" name="Shape 1645"/>
            <p:cNvSpPr/>
            <p:nvPr/>
          </p:nvSpPr>
          <p:spPr>
            <a:xfrm>
              <a:off x="5608825" y="1442200"/>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46" name="Shape 1646"/>
            <p:cNvSpPr/>
            <p:nvPr/>
          </p:nvSpPr>
          <p:spPr>
            <a:xfrm>
              <a:off x="5608825" y="1592700"/>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47" name="Shape 1647"/>
            <p:cNvSpPr/>
            <p:nvPr/>
          </p:nvSpPr>
          <p:spPr>
            <a:xfrm>
              <a:off x="5608825" y="1743225"/>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48" name="Shape 1648"/>
            <p:cNvSpPr/>
            <p:nvPr/>
          </p:nvSpPr>
          <p:spPr>
            <a:xfrm>
              <a:off x="5608825" y="189372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49" name="Shape 1649"/>
            <p:cNvSpPr/>
            <p:nvPr/>
          </p:nvSpPr>
          <p:spPr>
            <a:xfrm>
              <a:off x="5608825" y="2044250"/>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50" name="Shape 1650"/>
            <p:cNvSpPr/>
            <p:nvPr/>
          </p:nvSpPr>
          <p:spPr>
            <a:xfrm>
              <a:off x="5608825" y="2194750"/>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51" name="Shape 1651"/>
            <p:cNvSpPr/>
            <p:nvPr/>
          </p:nvSpPr>
          <p:spPr>
            <a:xfrm>
              <a:off x="5608825" y="249577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52" name="Shape 1652"/>
            <p:cNvSpPr/>
            <p:nvPr/>
          </p:nvSpPr>
          <p:spPr>
            <a:xfrm>
              <a:off x="5608825" y="2646275"/>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53" name="Shape 1653"/>
            <p:cNvSpPr/>
            <p:nvPr/>
          </p:nvSpPr>
          <p:spPr>
            <a:xfrm>
              <a:off x="5608825" y="2947300"/>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54" name="Shape 1654"/>
            <p:cNvSpPr/>
            <p:nvPr/>
          </p:nvSpPr>
          <p:spPr>
            <a:xfrm>
              <a:off x="5608825" y="309782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55" name="Shape 1655"/>
            <p:cNvSpPr/>
            <p:nvPr/>
          </p:nvSpPr>
          <p:spPr>
            <a:xfrm>
              <a:off x="5608825" y="324832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56" name="Shape 1656"/>
            <p:cNvSpPr/>
            <p:nvPr/>
          </p:nvSpPr>
          <p:spPr>
            <a:xfrm>
              <a:off x="5608825" y="3398850"/>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57" name="Shape 1657"/>
            <p:cNvSpPr/>
            <p:nvPr/>
          </p:nvSpPr>
          <p:spPr>
            <a:xfrm>
              <a:off x="5608825" y="3549350"/>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58" name="Shape 1658"/>
            <p:cNvSpPr/>
            <p:nvPr/>
          </p:nvSpPr>
          <p:spPr>
            <a:xfrm>
              <a:off x="5608825" y="369987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59" name="Shape 1659"/>
            <p:cNvSpPr/>
            <p:nvPr/>
          </p:nvSpPr>
          <p:spPr>
            <a:xfrm>
              <a:off x="5608825" y="3850375"/>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60" name="Shape 1660"/>
            <p:cNvSpPr/>
            <p:nvPr/>
          </p:nvSpPr>
          <p:spPr>
            <a:xfrm>
              <a:off x="5608825" y="4000875"/>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61" name="Shape 1661"/>
            <p:cNvSpPr/>
            <p:nvPr/>
          </p:nvSpPr>
          <p:spPr>
            <a:xfrm>
              <a:off x="5608825" y="4301900"/>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62" name="Shape 1662"/>
            <p:cNvSpPr/>
            <p:nvPr/>
          </p:nvSpPr>
          <p:spPr>
            <a:xfrm>
              <a:off x="5608825" y="445242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63" name="Shape 1663"/>
            <p:cNvSpPr/>
            <p:nvPr/>
          </p:nvSpPr>
          <p:spPr>
            <a:xfrm>
              <a:off x="5608825" y="460292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64" name="Shape 1664"/>
            <p:cNvSpPr/>
            <p:nvPr/>
          </p:nvSpPr>
          <p:spPr>
            <a:xfrm>
              <a:off x="5608825" y="4753450"/>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65" name="Shape 1665"/>
            <p:cNvSpPr/>
            <p:nvPr/>
          </p:nvSpPr>
          <p:spPr>
            <a:xfrm>
              <a:off x="5608825" y="4903950"/>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66" name="Shape 1666"/>
            <p:cNvSpPr/>
            <p:nvPr/>
          </p:nvSpPr>
          <p:spPr>
            <a:xfrm>
              <a:off x="5608825" y="5054450"/>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67" name="Shape 1667"/>
            <p:cNvSpPr/>
            <p:nvPr/>
          </p:nvSpPr>
          <p:spPr>
            <a:xfrm>
              <a:off x="5608825" y="5204975"/>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68" name="Shape 1668"/>
            <p:cNvSpPr/>
            <p:nvPr/>
          </p:nvSpPr>
          <p:spPr>
            <a:xfrm>
              <a:off x="5608825" y="535547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69" name="Shape 1669"/>
            <p:cNvSpPr/>
            <p:nvPr/>
          </p:nvSpPr>
          <p:spPr>
            <a:xfrm>
              <a:off x="5759350" y="23812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70" name="Shape 1670"/>
            <p:cNvSpPr/>
            <p:nvPr/>
          </p:nvSpPr>
          <p:spPr>
            <a:xfrm>
              <a:off x="5759350" y="840150"/>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71" name="Shape 1671"/>
            <p:cNvSpPr/>
            <p:nvPr/>
          </p:nvSpPr>
          <p:spPr>
            <a:xfrm>
              <a:off x="5759350" y="114117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72" name="Shape 1672"/>
            <p:cNvSpPr/>
            <p:nvPr/>
          </p:nvSpPr>
          <p:spPr>
            <a:xfrm>
              <a:off x="5759350" y="1442200"/>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73" name="Shape 1673"/>
            <p:cNvSpPr/>
            <p:nvPr/>
          </p:nvSpPr>
          <p:spPr>
            <a:xfrm>
              <a:off x="5759350" y="189372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74" name="Shape 1674"/>
            <p:cNvSpPr/>
            <p:nvPr/>
          </p:nvSpPr>
          <p:spPr>
            <a:xfrm>
              <a:off x="5759350" y="249577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75" name="Shape 1675"/>
            <p:cNvSpPr/>
            <p:nvPr/>
          </p:nvSpPr>
          <p:spPr>
            <a:xfrm>
              <a:off x="5759350" y="2646275"/>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76" name="Shape 1676"/>
            <p:cNvSpPr/>
            <p:nvPr/>
          </p:nvSpPr>
          <p:spPr>
            <a:xfrm>
              <a:off x="5759350" y="369987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77" name="Shape 1677"/>
            <p:cNvSpPr/>
            <p:nvPr/>
          </p:nvSpPr>
          <p:spPr>
            <a:xfrm>
              <a:off x="5759350" y="4151400"/>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78" name="Shape 1678"/>
            <p:cNvSpPr/>
            <p:nvPr/>
          </p:nvSpPr>
          <p:spPr>
            <a:xfrm>
              <a:off x="5759350" y="4903950"/>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79" name="Shape 1679"/>
            <p:cNvSpPr/>
            <p:nvPr/>
          </p:nvSpPr>
          <p:spPr>
            <a:xfrm>
              <a:off x="5759350" y="535547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80" name="Shape 1680"/>
            <p:cNvSpPr/>
            <p:nvPr/>
          </p:nvSpPr>
          <p:spPr>
            <a:xfrm>
              <a:off x="5909850" y="689650"/>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81" name="Shape 1681"/>
            <p:cNvSpPr/>
            <p:nvPr/>
          </p:nvSpPr>
          <p:spPr>
            <a:xfrm>
              <a:off x="5909850" y="189372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82" name="Shape 1682"/>
            <p:cNvSpPr/>
            <p:nvPr/>
          </p:nvSpPr>
          <p:spPr>
            <a:xfrm>
              <a:off x="5909850" y="2796800"/>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83" name="Shape 1683"/>
            <p:cNvSpPr/>
            <p:nvPr/>
          </p:nvSpPr>
          <p:spPr>
            <a:xfrm>
              <a:off x="6060375" y="4753450"/>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84" name="Shape 1684"/>
            <p:cNvSpPr/>
            <p:nvPr/>
          </p:nvSpPr>
          <p:spPr>
            <a:xfrm>
              <a:off x="6210875" y="2646275"/>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85" name="Shape 1685"/>
            <p:cNvSpPr/>
            <p:nvPr/>
          </p:nvSpPr>
          <p:spPr>
            <a:xfrm>
              <a:off x="6210875" y="5204975"/>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86" name="Shape 1686"/>
            <p:cNvSpPr/>
            <p:nvPr/>
          </p:nvSpPr>
          <p:spPr>
            <a:xfrm>
              <a:off x="6511900" y="990675"/>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687" name="Shape 1687"/>
          <p:cNvGrpSpPr/>
          <p:nvPr/>
        </p:nvGrpSpPr>
        <p:grpSpPr>
          <a:xfrm rot="10800000">
            <a:off x="7682452" y="38276"/>
            <a:ext cx="994639" cy="6586909"/>
            <a:chOff x="5759350" y="388625"/>
            <a:chExt cx="1024450" cy="5088250"/>
          </a:xfrm>
        </p:grpSpPr>
        <p:sp>
          <p:nvSpPr>
            <p:cNvPr id="1688" name="Shape 1688"/>
            <p:cNvSpPr/>
            <p:nvPr/>
          </p:nvSpPr>
          <p:spPr>
            <a:xfrm>
              <a:off x="5759350" y="539125"/>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89" name="Shape 1689"/>
            <p:cNvSpPr/>
            <p:nvPr/>
          </p:nvSpPr>
          <p:spPr>
            <a:xfrm>
              <a:off x="5759350" y="1291700"/>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90" name="Shape 1690"/>
            <p:cNvSpPr/>
            <p:nvPr/>
          </p:nvSpPr>
          <p:spPr>
            <a:xfrm>
              <a:off x="5759350" y="2796800"/>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91" name="Shape 1691"/>
            <p:cNvSpPr/>
            <p:nvPr/>
          </p:nvSpPr>
          <p:spPr>
            <a:xfrm>
              <a:off x="5759350" y="3398850"/>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92" name="Shape 1692"/>
            <p:cNvSpPr/>
            <p:nvPr/>
          </p:nvSpPr>
          <p:spPr>
            <a:xfrm>
              <a:off x="5759350" y="3549350"/>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93" name="Shape 1693"/>
            <p:cNvSpPr/>
            <p:nvPr/>
          </p:nvSpPr>
          <p:spPr>
            <a:xfrm>
              <a:off x="5759350" y="4301900"/>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94" name="Shape 1694"/>
            <p:cNvSpPr/>
            <p:nvPr/>
          </p:nvSpPr>
          <p:spPr>
            <a:xfrm>
              <a:off x="5759350" y="5204975"/>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95" name="Shape 1695"/>
            <p:cNvSpPr/>
            <p:nvPr/>
          </p:nvSpPr>
          <p:spPr>
            <a:xfrm>
              <a:off x="5909850" y="388625"/>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96" name="Shape 1696"/>
            <p:cNvSpPr/>
            <p:nvPr/>
          </p:nvSpPr>
          <p:spPr>
            <a:xfrm>
              <a:off x="5909850" y="114117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97" name="Shape 1697"/>
            <p:cNvSpPr/>
            <p:nvPr/>
          </p:nvSpPr>
          <p:spPr>
            <a:xfrm>
              <a:off x="5909850" y="1291700"/>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98" name="Shape 1698"/>
            <p:cNvSpPr/>
            <p:nvPr/>
          </p:nvSpPr>
          <p:spPr>
            <a:xfrm>
              <a:off x="5909850" y="1442200"/>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99" name="Shape 1699"/>
            <p:cNvSpPr/>
            <p:nvPr/>
          </p:nvSpPr>
          <p:spPr>
            <a:xfrm>
              <a:off x="5909850" y="1743225"/>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00" name="Shape 1700"/>
            <p:cNvSpPr/>
            <p:nvPr/>
          </p:nvSpPr>
          <p:spPr>
            <a:xfrm>
              <a:off x="5909850" y="2044250"/>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01" name="Shape 1701"/>
            <p:cNvSpPr/>
            <p:nvPr/>
          </p:nvSpPr>
          <p:spPr>
            <a:xfrm>
              <a:off x="5909850" y="2646275"/>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02" name="Shape 1702"/>
            <p:cNvSpPr/>
            <p:nvPr/>
          </p:nvSpPr>
          <p:spPr>
            <a:xfrm>
              <a:off x="5909850" y="2947300"/>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03" name="Shape 1703"/>
            <p:cNvSpPr/>
            <p:nvPr/>
          </p:nvSpPr>
          <p:spPr>
            <a:xfrm>
              <a:off x="5909850" y="309782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04" name="Shape 1704"/>
            <p:cNvSpPr/>
            <p:nvPr/>
          </p:nvSpPr>
          <p:spPr>
            <a:xfrm>
              <a:off x="5909850" y="324832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05" name="Shape 1705"/>
            <p:cNvSpPr/>
            <p:nvPr/>
          </p:nvSpPr>
          <p:spPr>
            <a:xfrm>
              <a:off x="5909850" y="3549350"/>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06" name="Shape 1706"/>
            <p:cNvSpPr/>
            <p:nvPr/>
          </p:nvSpPr>
          <p:spPr>
            <a:xfrm>
              <a:off x="5909850" y="369987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07" name="Shape 1707"/>
            <p:cNvSpPr/>
            <p:nvPr/>
          </p:nvSpPr>
          <p:spPr>
            <a:xfrm>
              <a:off x="5909850" y="3850375"/>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08" name="Shape 1708"/>
            <p:cNvSpPr/>
            <p:nvPr/>
          </p:nvSpPr>
          <p:spPr>
            <a:xfrm>
              <a:off x="5909850" y="4000875"/>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09" name="Shape 1709"/>
            <p:cNvSpPr/>
            <p:nvPr/>
          </p:nvSpPr>
          <p:spPr>
            <a:xfrm>
              <a:off x="5909850" y="4301900"/>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10" name="Shape 1710"/>
            <p:cNvSpPr/>
            <p:nvPr/>
          </p:nvSpPr>
          <p:spPr>
            <a:xfrm>
              <a:off x="5909850" y="445242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11" name="Shape 1711"/>
            <p:cNvSpPr/>
            <p:nvPr/>
          </p:nvSpPr>
          <p:spPr>
            <a:xfrm>
              <a:off x="5909850" y="4903950"/>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12" name="Shape 1712"/>
            <p:cNvSpPr/>
            <p:nvPr/>
          </p:nvSpPr>
          <p:spPr>
            <a:xfrm>
              <a:off x="5909850" y="5054450"/>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13" name="Shape 1713"/>
            <p:cNvSpPr/>
            <p:nvPr/>
          </p:nvSpPr>
          <p:spPr>
            <a:xfrm>
              <a:off x="5909850" y="5204975"/>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14" name="Shape 1714"/>
            <p:cNvSpPr/>
            <p:nvPr/>
          </p:nvSpPr>
          <p:spPr>
            <a:xfrm>
              <a:off x="6060375" y="539125"/>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15" name="Shape 1715"/>
            <p:cNvSpPr/>
            <p:nvPr/>
          </p:nvSpPr>
          <p:spPr>
            <a:xfrm>
              <a:off x="6060375" y="689650"/>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16" name="Shape 1716"/>
            <p:cNvSpPr/>
            <p:nvPr/>
          </p:nvSpPr>
          <p:spPr>
            <a:xfrm>
              <a:off x="6060375" y="99067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17" name="Shape 1717"/>
            <p:cNvSpPr/>
            <p:nvPr/>
          </p:nvSpPr>
          <p:spPr>
            <a:xfrm>
              <a:off x="6060375" y="1291700"/>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18" name="Shape 1718"/>
            <p:cNvSpPr/>
            <p:nvPr/>
          </p:nvSpPr>
          <p:spPr>
            <a:xfrm>
              <a:off x="6060375" y="1442200"/>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19" name="Shape 1719"/>
            <p:cNvSpPr/>
            <p:nvPr/>
          </p:nvSpPr>
          <p:spPr>
            <a:xfrm>
              <a:off x="6060375" y="1592700"/>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20" name="Shape 1720"/>
            <p:cNvSpPr/>
            <p:nvPr/>
          </p:nvSpPr>
          <p:spPr>
            <a:xfrm>
              <a:off x="6060375" y="1743225"/>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21" name="Shape 1721"/>
            <p:cNvSpPr/>
            <p:nvPr/>
          </p:nvSpPr>
          <p:spPr>
            <a:xfrm>
              <a:off x="6060375" y="2194750"/>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22" name="Shape 1722"/>
            <p:cNvSpPr/>
            <p:nvPr/>
          </p:nvSpPr>
          <p:spPr>
            <a:xfrm>
              <a:off x="6060375" y="234527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23" name="Shape 1723"/>
            <p:cNvSpPr/>
            <p:nvPr/>
          </p:nvSpPr>
          <p:spPr>
            <a:xfrm>
              <a:off x="6060375" y="249577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24" name="Shape 1724"/>
            <p:cNvSpPr/>
            <p:nvPr/>
          </p:nvSpPr>
          <p:spPr>
            <a:xfrm>
              <a:off x="6060375" y="2646275"/>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25" name="Shape 1725"/>
            <p:cNvSpPr/>
            <p:nvPr/>
          </p:nvSpPr>
          <p:spPr>
            <a:xfrm>
              <a:off x="6060375" y="2796800"/>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26" name="Shape 1726"/>
            <p:cNvSpPr/>
            <p:nvPr/>
          </p:nvSpPr>
          <p:spPr>
            <a:xfrm>
              <a:off x="6060375" y="2947300"/>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27" name="Shape 1727"/>
            <p:cNvSpPr/>
            <p:nvPr/>
          </p:nvSpPr>
          <p:spPr>
            <a:xfrm>
              <a:off x="6060375" y="309782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28" name="Shape 1728"/>
            <p:cNvSpPr/>
            <p:nvPr/>
          </p:nvSpPr>
          <p:spPr>
            <a:xfrm>
              <a:off x="6060375" y="324832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29" name="Shape 1729"/>
            <p:cNvSpPr/>
            <p:nvPr/>
          </p:nvSpPr>
          <p:spPr>
            <a:xfrm>
              <a:off x="6060375" y="3398850"/>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30" name="Shape 1730"/>
            <p:cNvSpPr/>
            <p:nvPr/>
          </p:nvSpPr>
          <p:spPr>
            <a:xfrm>
              <a:off x="6060375" y="3549350"/>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31" name="Shape 1731"/>
            <p:cNvSpPr/>
            <p:nvPr/>
          </p:nvSpPr>
          <p:spPr>
            <a:xfrm>
              <a:off x="6060375" y="3850375"/>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32" name="Shape 1732"/>
            <p:cNvSpPr/>
            <p:nvPr/>
          </p:nvSpPr>
          <p:spPr>
            <a:xfrm>
              <a:off x="6060375" y="4151400"/>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33" name="Shape 1733"/>
            <p:cNvSpPr/>
            <p:nvPr/>
          </p:nvSpPr>
          <p:spPr>
            <a:xfrm>
              <a:off x="6060375" y="4301900"/>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34" name="Shape 1734"/>
            <p:cNvSpPr/>
            <p:nvPr/>
          </p:nvSpPr>
          <p:spPr>
            <a:xfrm>
              <a:off x="6060375" y="445242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35" name="Shape 1735"/>
            <p:cNvSpPr/>
            <p:nvPr/>
          </p:nvSpPr>
          <p:spPr>
            <a:xfrm>
              <a:off x="6060375" y="460292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36" name="Shape 1736"/>
            <p:cNvSpPr/>
            <p:nvPr/>
          </p:nvSpPr>
          <p:spPr>
            <a:xfrm>
              <a:off x="6060375" y="4903950"/>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37" name="Shape 1737"/>
            <p:cNvSpPr/>
            <p:nvPr/>
          </p:nvSpPr>
          <p:spPr>
            <a:xfrm>
              <a:off x="6060375" y="5054450"/>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38" name="Shape 1738"/>
            <p:cNvSpPr/>
            <p:nvPr/>
          </p:nvSpPr>
          <p:spPr>
            <a:xfrm>
              <a:off x="6060375" y="5204975"/>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39" name="Shape 1739"/>
            <p:cNvSpPr/>
            <p:nvPr/>
          </p:nvSpPr>
          <p:spPr>
            <a:xfrm>
              <a:off x="6060375" y="535547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40" name="Shape 1740"/>
            <p:cNvSpPr/>
            <p:nvPr/>
          </p:nvSpPr>
          <p:spPr>
            <a:xfrm>
              <a:off x="6210875" y="539125"/>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41" name="Shape 1741"/>
            <p:cNvSpPr/>
            <p:nvPr/>
          </p:nvSpPr>
          <p:spPr>
            <a:xfrm>
              <a:off x="6210875" y="99067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42" name="Shape 1742"/>
            <p:cNvSpPr/>
            <p:nvPr/>
          </p:nvSpPr>
          <p:spPr>
            <a:xfrm>
              <a:off x="6210875" y="114117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43" name="Shape 1743"/>
            <p:cNvSpPr/>
            <p:nvPr/>
          </p:nvSpPr>
          <p:spPr>
            <a:xfrm>
              <a:off x="6210875" y="1291700"/>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44" name="Shape 1744"/>
            <p:cNvSpPr/>
            <p:nvPr/>
          </p:nvSpPr>
          <p:spPr>
            <a:xfrm>
              <a:off x="6210875" y="1592700"/>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45" name="Shape 1745"/>
            <p:cNvSpPr/>
            <p:nvPr/>
          </p:nvSpPr>
          <p:spPr>
            <a:xfrm>
              <a:off x="6210875" y="189372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46" name="Shape 1746"/>
            <p:cNvSpPr/>
            <p:nvPr/>
          </p:nvSpPr>
          <p:spPr>
            <a:xfrm>
              <a:off x="6210875" y="2044250"/>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47" name="Shape 1747"/>
            <p:cNvSpPr/>
            <p:nvPr/>
          </p:nvSpPr>
          <p:spPr>
            <a:xfrm>
              <a:off x="6210875" y="2194750"/>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48" name="Shape 1748"/>
            <p:cNvSpPr/>
            <p:nvPr/>
          </p:nvSpPr>
          <p:spPr>
            <a:xfrm>
              <a:off x="6210875" y="249577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49" name="Shape 1749"/>
            <p:cNvSpPr/>
            <p:nvPr/>
          </p:nvSpPr>
          <p:spPr>
            <a:xfrm>
              <a:off x="6210875" y="2796800"/>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50" name="Shape 1750"/>
            <p:cNvSpPr/>
            <p:nvPr/>
          </p:nvSpPr>
          <p:spPr>
            <a:xfrm>
              <a:off x="6210875" y="309782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51" name="Shape 1751"/>
            <p:cNvSpPr/>
            <p:nvPr/>
          </p:nvSpPr>
          <p:spPr>
            <a:xfrm>
              <a:off x="6210875" y="3398850"/>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52" name="Shape 1752"/>
            <p:cNvSpPr/>
            <p:nvPr/>
          </p:nvSpPr>
          <p:spPr>
            <a:xfrm>
              <a:off x="6210875" y="3549350"/>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53" name="Shape 1753"/>
            <p:cNvSpPr/>
            <p:nvPr/>
          </p:nvSpPr>
          <p:spPr>
            <a:xfrm>
              <a:off x="6210875" y="4000875"/>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54" name="Shape 1754"/>
            <p:cNvSpPr/>
            <p:nvPr/>
          </p:nvSpPr>
          <p:spPr>
            <a:xfrm>
              <a:off x="6210875" y="4151400"/>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55" name="Shape 1755"/>
            <p:cNvSpPr/>
            <p:nvPr/>
          </p:nvSpPr>
          <p:spPr>
            <a:xfrm>
              <a:off x="6210875" y="4301900"/>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56" name="Shape 1756"/>
            <p:cNvSpPr/>
            <p:nvPr/>
          </p:nvSpPr>
          <p:spPr>
            <a:xfrm>
              <a:off x="6210875" y="445242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57" name="Shape 1757"/>
            <p:cNvSpPr/>
            <p:nvPr/>
          </p:nvSpPr>
          <p:spPr>
            <a:xfrm>
              <a:off x="6210875" y="460292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58" name="Shape 1758"/>
            <p:cNvSpPr/>
            <p:nvPr/>
          </p:nvSpPr>
          <p:spPr>
            <a:xfrm>
              <a:off x="6210875" y="4903950"/>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59" name="Shape 1759"/>
            <p:cNvSpPr/>
            <p:nvPr/>
          </p:nvSpPr>
          <p:spPr>
            <a:xfrm>
              <a:off x="6210875" y="5054450"/>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60" name="Shape 1760"/>
            <p:cNvSpPr/>
            <p:nvPr/>
          </p:nvSpPr>
          <p:spPr>
            <a:xfrm>
              <a:off x="6361375" y="388625"/>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61" name="Shape 1761"/>
            <p:cNvSpPr/>
            <p:nvPr/>
          </p:nvSpPr>
          <p:spPr>
            <a:xfrm>
              <a:off x="6361375" y="539125"/>
              <a:ext cx="121425" cy="121425"/>
            </a:xfrm>
            <a:custGeom>
              <a:avLst/>
              <a:gdLst/>
              <a:ahLst/>
              <a:cxnLst/>
              <a:rect l="0" t="0" r="0" b="0"/>
              <a:pathLst>
                <a:path w="4857" h="4857"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62" name="Shape 1762"/>
            <p:cNvSpPr/>
            <p:nvPr/>
          </p:nvSpPr>
          <p:spPr>
            <a:xfrm>
              <a:off x="6361375" y="990675"/>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63" name="Shape 1763"/>
            <p:cNvSpPr/>
            <p:nvPr/>
          </p:nvSpPr>
          <p:spPr>
            <a:xfrm>
              <a:off x="6361375" y="1291700"/>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64" name="Shape 1764"/>
            <p:cNvSpPr/>
            <p:nvPr/>
          </p:nvSpPr>
          <p:spPr>
            <a:xfrm>
              <a:off x="6361375" y="1592700"/>
              <a:ext cx="121425" cy="121425"/>
            </a:xfrm>
            <a:custGeom>
              <a:avLst/>
              <a:gdLst/>
              <a:ahLst/>
              <a:cxnLst/>
              <a:rect l="0" t="0" r="0" b="0"/>
              <a:pathLst>
                <a:path w="4857" h="4857"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65" name="Shape 1765"/>
            <p:cNvSpPr/>
            <p:nvPr/>
          </p:nvSpPr>
          <p:spPr>
            <a:xfrm>
              <a:off x="6361375" y="2044250"/>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66" name="Shape 1766"/>
            <p:cNvSpPr/>
            <p:nvPr/>
          </p:nvSpPr>
          <p:spPr>
            <a:xfrm>
              <a:off x="6361375" y="2345275"/>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67" name="Shape 1767"/>
            <p:cNvSpPr/>
            <p:nvPr/>
          </p:nvSpPr>
          <p:spPr>
            <a:xfrm>
              <a:off x="6361375" y="2796800"/>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68" name="Shape 1768"/>
            <p:cNvSpPr/>
            <p:nvPr/>
          </p:nvSpPr>
          <p:spPr>
            <a:xfrm>
              <a:off x="6361375" y="3097825"/>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69" name="Shape 1769"/>
            <p:cNvSpPr/>
            <p:nvPr/>
          </p:nvSpPr>
          <p:spPr>
            <a:xfrm>
              <a:off x="6361375" y="3248325"/>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70" name="Shape 1770"/>
            <p:cNvSpPr/>
            <p:nvPr/>
          </p:nvSpPr>
          <p:spPr>
            <a:xfrm>
              <a:off x="6361375" y="3549350"/>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71" name="Shape 1771"/>
            <p:cNvSpPr/>
            <p:nvPr/>
          </p:nvSpPr>
          <p:spPr>
            <a:xfrm>
              <a:off x="6361375" y="3699875"/>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72" name="Shape 1772"/>
            <p:cNvSpPr/>
            <p:nvPr/>
          </p:nvSpPr>
          <p:spPr>
            <a:xfrm>
              <a:off x="6361375" y="3850375"/>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73" name="Shape 1773"/>
            <p:cNvSpPr/>
            <p:nvPr/>
          </p:nvSpPr>
          <p:spPr>
            <a:xfrm>
              <a:off x="6361375" y="4151400"/>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74" name="Shape 1774"/>
            <p:cNvSpPr/>
            <p:nvPr/>
          </p:nvSpPr>
          <p:spPr>
            <a:xfrm>
              <a:off x="6361375" y="4301900"/>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75" name="Shape 1775"/>
            <p:cNvSpPr/>
            <p:nvPr/>
          </p:nvSpPr>
          <p:spPr>
            <a:xfrm>
              <a:off x="6361375" y="4753450"/>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76" name="Shape 1776"/>
            <p:cNvSpPr/>
            <p:nvPr/>
          </p:nvSpPr>
          <p:spPr>
            <a:xfrm>
              <a:off x="6361375" y="5054450"/>
              <a:ext cx="121425" cy="121425"/>
            </a:xfrm>
            <a:custGeom>
              <a:avLst/>
              <a:gdLst/>
              <a:ahLst/>
              <a:cxnLst/>
              <a:rect l="0" t="0" r="0" b="0"/>
              <a:pathLst>
                <a:path w="4857" h="4857"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77" name="Shape 1777"/>
            <p:cNvSpPr/>
            <p:nvPr/>
          </p:nvSpPr>
          <p:spPr>
            <a:xfrm>
              <a:off x="6361375" y="5204975"/>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78" name="Shape 1778"/>
            <p:cNvSpPr/>
            <p:nvPr/>
          </p:nvSpPr>
          <p:spPr>
            <a:xfrm>
              <a:off x="6511900" y="388625"/>
              <a:ext cx="121400" cy="121400"/>
            </a:xfrm>
            <a:custGeom>
              <a:avLst/>
              <a:gdLst/>
              <a:ahLst/>
              <a:cxnLst/>
              <a:rect l="0" t="0" r="0" b="0"/>
              <a:pathLst>
                <a:path w="4856" h="4856" extrusionOk="0">
                  <a:moveTo>
                    <a:pt x="0" y="0"/>
                  </a:moveTo>
                  <a:lnTo>
                    <a:pt x="0"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79" name="Shape 1779"/>
            <p:cNvSpPr/>
            <p:nvPr/>
          </p:nvSpPr>
          <p:spPr>
            <a:xfrm>
              <a:off x="6511900" y="1291700"/>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80" name="Shape 1780"/>
            <p:cNvSpPr/>
            <p:nvPr/>
          </p:nvSpPr>
          <p:spPr>
            <a:xfrm>
              <a:off x="6511900" y="2044250"/>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81" name="Shape 1781"/>
            <p:cNvSpPr/>
            <p:nvPr/>
          </p:nvSpPr>
          <p:spPr>
            <a:xfrm>
              <a:off x="6511900" y="2796800"/>
              <a:ext cx="121400" cy="121400"/>
            </a:xfrm>
            <a:custGeom>
              <a:avLst/>
              <a:gdLst/>
              <a:ahLst/>
              <a:cxnLst/>
              <a:rect l="0" t="0" r="0" b="0"/>
              <a:pathLst>
                <a:path w="4856" h="4856" extrusionOk="0">
                  <a:moveTo>
                    <a:pt x="0" y="0"/>
                  </a:moveTo>
                  <a:lnTo>
                    <a:pt x="0"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82" name="Shape 1782"/>
            <p:cNvSpPr/>
            <p:nvPr/>
          </p:nvSpPr>
          <p:spPr>
            <a:xfrm>
              <a:off x="6511900" y="3699875"/>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83" name="Shape 1783"/>
            <p:cNvSpPr/>
            <p:nvPr/>
          </p:nvSpPr>
          <p:spPr>
            <a:xfrm>
              <a:off x="6511900" y="4452425"/>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84" name="Shape 1784"/>
            <p:cNvSpPr/>
            <p:nvPr/>
          </p:nvSpPr>
          <p:spPr>
            <a:xfrm>
              <a:off x="6511900" y="4602925"/>
              <a:ext cx="121400" cy="121400"/>
            </a:xfrm>
            <a:custGeom>
              <a:avLst/>
              <a:gdLst/>
              <a:ahLst/>
              <a:cxnLst/>
              <a:rect l="0" t="0" r="0" b="0"/>
              <a:pathLst>
                <a:path w="4856" h="4856" extrusionOk="0">
                  <a:moveTo>
                    <a:pt x="0" y="1"/>
                  </a:moveTo>
                  <a:lnTo>
                    <a:pt x="0"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85" name="Shape 1785"/>
            <p:cNvSpPr/>
            <p:nvPr/>
          </p:nvSpPr>
          <p:spPr>
            <a:xfrm>
              <a:off x="6511900" y="5204975"/>
              <a:ext cx="121400" cy="121400"/>
            </a:xfrm>
            <a:custGeom>
              <a:avLst/>
              <a:gdLst/>
              <a:ahLst/>
              <a:cxnLst/>
              <a:rect l="0" t="0" r="0" b="0"/>
              <a:pathLst>
                <a:path w="4856" h="4856" extrusionOk="0">
                  <a:moveTo>
                    <a:pt x="0" y="0"/>
                  </a:moveTo>
                  <a:lnTo>
                    <a:pt x="0"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86" name="Shape 1786"/>
            <p:cNvSpPr/>
            <p:nvPr/>
          </p:nvSpPr>
          <p:spPr>
            <a:xfrm>
              <a:off x="6662400" y="689650"/>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87" name="Shape 1787"/>
            <p:cNvSpPr/>
            <p:nvPr/>
          </p:nvSpPr>
          <p:spPr>
            <a:xfrm>
              <a:off x="6662400" y="1592700"/>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88" name="Shape 1788"/>
            <p:cNvSpPr/>
            <p:nvPr/>
          </p:nvSpPr>
          <p:spPr>
            <a:xfrm>
              <a:off x="6662400" y="2646275"/>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789" name="Shape 1789"/>
          <p:cNvGrpSpPr/>
          <p:nvPr/>
        </p:nvGrpSpPr>
        <p:grpSpPr>
          <a:xfrm rot="10800000">
            <a:off x="7682452" y="38276"/>
            <a:ext cx="1140783" cy="6781736"/>
            <a:chOff x="5608825" y="238125"/>
            <a:chExt cx="1174975" cy="5238750"/>
          </a:xfrm>
        </p:grpSpPr>
        <p:sp>
          <p:nvSpPr>
            <p:cNvPr id="1790" name="Shape 1790"/>
            <p:cNvSpPr/>
            <p:nvPr/>
          </p:nvSpPr>
          <p:spPr>
            <a:xfrm>
              <a:off x="5608825" y="388625"/>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91" name="Shape 1791"/>
            <p:cNvSpPr/>
            <p:nvPr/>
          </p:nvSpPr>
          <p:spPr>
            <a:xfrm>
              <a:off x="5608825" y="234527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92" name="Shape 1792"/>
            <p:cNvSpPr/>
            <p:nvPr/>
          </p:nvSpPr>
          <p:spPr>
            <a:xfrm>
              <a:off x="5608825" y="2796800"/>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93" name="Shape 1793"/>
            <p:cNvSpPr/>
            <p:nvPr/>
          </p:nvSpPr>
          <p:spPr>
            <a:xfrm>
              <a:off x="5608825" y="4151400"/>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94" name="Shape 1794"/>
            <p:cNvSpPr/>
            <p:nvPr/>
          </p:nvSpPr>
          <p:spPr>
            <a:xfrm>
              <a:off x="5759350" y="388625"/>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95" name="Shape 1795"/>
            <p:cNvSpPr/>
            <p:nvPr/>
          </p:nvSpPr>
          <p:spPr>
            <a:xfrm>
              <a:off x="5759350" y="689650"/>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96" name="Shape 1796"/>
            <p:cNvSpPr/>
            <p:nvPr/>
          </p:nvSpPr>
          <p:spPr>
            <a:xfrm>
              <a:off x="5759350" y="99067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97" name="Shape 1797"/>
            <p:cNvSpPr/>
            <p:nvPr/>
          </p:nvSpPr>
          <p:spPr>
            <a:xfrm>
              <a:off x="5759350" y="1592700"/>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98" name="Shape 1798"/>
            <p:cNvSpPr/>
            <p:nvPr/>
          </p:nvSpPr>
          <p:spPr>
            <a:xfrm>
              <a:off x="5759350" y="1743225"/>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99" name="Shape 1799"/>
            <p:cNvSpPr/>
            <p:nvPr/>
          </p:nvSpPr>
          <p:spPr>
            <a:xfrm>
              <a:off x="5759350" y="2044250"/>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00" name="Shape 1800"/>
            <p:cNvSpPr/>
            <p:nvPr/>
          </p:nvSpPr>
          <p:spPr>
            <a:xfrm>
              <a:off x="5759350" y="2194750"/>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01" name="Shape 1801"/>
            <p:cNvSpPr/>
            <p:nvPr/>
          </p:nvSpPr>
          <p:spPr>
            <a:xfrm>
              <a:off x="5759350" y="234527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02" name="Shape 1802"/>
            <p:cNvSpPr/>
            <p:nvPr/>
          </p:nvSpPr>
          <p:spPr>
            <a:xfrm>
              <a:off x="5759350" y="2947300"/>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03" name="Shape 1803"/>
            <p:cNvSpPr/>
            <p:nvPr/>
          </p:nvSpPr>
          <p:spPr>
            <a:xfrm>
              <a:off x="5759350" y="309782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04" name="Shape 1804"/>
            <p:cNvSpPr/>
            <p:nvPr/>
          </p:nvSpPr>
          <p:spPr>
            <a:xfrm>
              <a:off x="5759350" y="324832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05" name="Shape 1805"/>
            <p:cNvSpPr/>
            <p:nvPr/>
          </p:nvSpPr>
          <p:spPr>
            <a:xfrm>
              <a:off x="5759350" y="3850375"/>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06" name="Shape 1806"/>
            <p:cNvSpPr/>
            <p:nvPr/>
          </p:nvSpPr>
          <p:spPr>
            <a:xfrm>
              <a:off x="5759350" y="4000875"/>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07" name="Shape 1807"/>
            <p:cNvSpPr/>
            <p:nvPr/>
          </p:nvSpPr>
          <p:spPr>
            <a:xfrm>
              <a:off x="5759350" y="445242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08" name="Shape 1808"/>
            <p:cNvSpPr/>
            <p:nvPr/>
          </p:nvSpPr>
          <p:spPr>
            <a:xfrm>
              <a:off x="5759350" y="460292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09" name="Shape 1809"/>
            <p:cNvSpPr/>
            <p:nvPr/>
          </p:nvSpPr>
          <p:spPr>
            <a:xfrm>
              <a:off x="5759350" y="4753450"/>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10" name="Shape 1810"/>
            <p:cNvSpPr/>
            <p:nvPr/>
          </p:nvSpPr>
          <p:spPr>
            <a:xfrm>
              <a:off x="5759350" y="5054450"/>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11" name="Shape 1811"/>
            <p:cNvSpPr/>
            <p:nvPr/>
          </p:nvSpPr>
          <p:spPr>
            <a:xfrm>
              <a:off x="5909850" y="23812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12" name="Shape 1812"/>
            <p:cNvSpPr/>
            <p:nvPr/>
          </p:nvSpPr>
          <p:spPr>
            <a:xfrm>
              <a:off x="5909850" y="539125"/>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13" name="Shape 1813"/>
            <p:cNvSpPr/>
            <p:nvPr/>
          </p:nvSpPr>
          <p:spPr>
            <a:xfrm>
              <a:off x="5909850" y="840150"/>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14" name="Shape 1814"/>
            <p:cNvSpPr/>
            <p:nvPr/>
          </p:nvSpPr>
          <p:spPr>
            <a:xfrm>
              <a:off x="5909850" y="99067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15" name="Shape 1815"/>
            <p:cNvSpPr/>
            <p:nvPr/>
          </p:nvSpPr>
          <p:spPr>
            <a:xfrm>
              <a:off x="5909850" y="1592700"/>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16" name="Shape 1816"/>
            <p:cNvSpPr/>
            <p:nvPr/>
          </p:nvSpPr>
          <p:spPr>
            <a:xfrm>
              <a:off x="5909850" y="2194750"/>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17" name="Shape 1817"/>
            <p:cNvSpPr/>
            <p:nvPr/>
          </p:nvSpPr>
          <p:spPr>
            <a:xfrm>
              <a:off x="5909850" y="234527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18" name="Shape 1818"/>
            <p:cNvSpPr/>
            <p:nvPr/>
          </p:nvSpPr>
          <p:spPr>
            <a:xfrm>
              <a:off x="5909850" y="249577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19" name="Shape 1819"/>
            <p:cNvSpPr/>
            <p:nvPr/>
          </p:nvSpPr>
          <p:spPr>
            <a:xfrm>
              <a:off x="5909850" y="3398850"/>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20" name="Shape 1820"/>
            <p:cNvSpPr/>
            <p:nvPr/>
          </p:nvSpPr>
          <p:spPr>
            <a:xfrm>
              <a:off x="5909850" y="4151400"/>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21" name="Shape 1821"/>
            <p:cNvSpPr/>
            <p:nvPr/>
          </p:nvSpPr>
          <p:spPr>
            <a:xfrm>
              <a:off x="5909850" y="460292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22" name="Shape 1822"/>
            <p:cNvSpPr/>
            <p:nvPr/>
          </p:nvSpPr>
          <p:spPr>
            <a:xfrm>
              <a:off x="5909850" y="4753450"/>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23" name="Shape 1823"/>
            <p:cNvSpPr/>
            <p:nvPr/>
          </p:nvSpPr>
          <p:spPr>
            <a:xfrm>
              <a:off x="5909850" y="535547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24" name="Shape 1824"/>
            <p:cNvSpPr/>
            <p:nvPr/>
          </p:nvSpPr>
          <p:spPr>
            <a:xfrm>
              <a:off x="6060375" y="23812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25" name="Shape 1825"/>
            <p:cNvSpPr/>
            <p:nvPr/>
          </p:nvSpPr>
          <p:spPr>
            <a:xfrm>
              <a:off x="6060375" y="388625"/>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26" name="Shape 1826"/>
            <p:cNvSpPr/>
            <p:nvPr/>
          </p:nvSpPr>
          <p:spPr>
            <a:xfrm>
              <a:off x="6060375" y="840150"/>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27" name="Shape 1827"/>
            <p:cNvSpPr/>
            <p:nvPr/>
          </p:nvSpPr>
          <p:spPr>
            <a:xfrm>
              <a:off x="6060375" y="114117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28" name="Shape 1828"/>
            <p:cNvSpPr/>
            <p:nvPr/>
          </p:nvSpPr>
          <p:spPr>
            <a:xfrm>
              <a:off x="6060375" y="189372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29" name="Shape 1829"/>
            <p:cNvSpPr/>
            <p:nvPr/>
          </p:nvSpPr>
          <p:spPr>
            <a:xfrm>
              <a:off x="6060375" y="2044250"/>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30" name="Shape 1830"/>
            <p:cNvSpPr/>
            <p:nvPr/>
          </p:nvSpPr>
          <p:spPr>
            <a:xfrm>
              <a:off x="6060375" y="369987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31" name="Shape 1831"/>
            <p:cNvSpPr/>
            <p:nvPr/>
          </p:nvSpPr>
          <p:spPr>
            <a:xfrm>
              <a:off x="6060375" y="4000875"/>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32" name="Shape 1832"/>
            <p:cNvSpPr/>
            <p:nvPr/>
          </p:nvSpPr>
          <p:spPr>
            <a:xfrm>
              <a:off x="6210875" y="23812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33" name="Shape 1833"/>
            <p:cNvSpPr/>
            <p:nvPr/>
          </p:nvSpPr>
          <p:spPr>
            <a:xfrm>
              <a:off x="6210875" y="689650"/>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34" name="Shape 1834"/>
            <p:cNvSpPr/>
            <p:nvPr/>
          </p:nvSpPr>
          <p:spPr>
            <a:xfrm>
              <a:off x="6210875" y="234527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35" name="Shape 1835"/>
            <p:cNvSpPr/>
            <p:nvPr/>
          </p:nvSpPr>
          <p:spPr>
            <a:xfrm>
              <a:off x="6210875" y="324832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36" name="Shape 1836"/>
            <p:cNvSpPr/>
            <p:nvPr/>
          </p:nvSpPr>
          <p:spPr>
            <a:xfrm>
              <a:off x="6210875" y="369987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37" name="Shape 1837"/>
            <p:cNvSpPr/>
            <p:nvPr/>
          </p:nvSpPr>
          <p:spPr>
            <a:xfrm>
              <a:off x="6361375" y="1442200"/>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38" name="Shape 1838"/>
            <p:cNvSpPr/>
            <p:nvPr/>
          </p:nvSpPr>
          <p:spPr>
            <a:xfrm>
              <a:off x="6361375" y="2646275"/>
              <a:ext cx="121425" cy="121425"/>
            </a:xfrm>
            <a:custGeom>
              <a:avLst/>
              <a:gdLst/>
              <a:ahLst/>
              <a:cxnLst/>
              <a:rect l="0" t="0" r="0" b="0"/>
              <a:pathLst>
                <a:path w="4857" h="4857"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39" name="Shape 1839"/>
            <p:cNvSpPr/>
            <p:nvPr/>
          </p:nvSpPr>
          <p:spPr>
            <a:xfrm>
              <a:off x="6662400" y="4903950"/>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1840" name="Shape 1840"/>
          <p:cNvSpPr txBox="1">
            <a:spLocks noGrp="1"/>
          </p:cNvSpPr>
          <p:nvPr>
            <p:ph type="sldNum" idx="12"/>
          </p:nvPr>
        </p:nvSpPr>
        <p:spPr>
          <a:xfrm>
            <a:off x="91531" y="6293601"/>
            <a:ext cx="548700" cy="524800"/>
          </a:xfrm>
          <a:prstGeom prst="rect">
            <a:avLst/>
          </a:prstGeom>
        </p:spPr>
        <p:txBody>
          <a:bodyPr spcFirstLastPara="1" wrap="square" lIns="91425" tIns="91425" rIns="91425" bIns="91425" anchor="ctr" anchorCtr="0">
            <a:noAutofit/>
          </a:bodyPr>
          <a:lstStyle>
            <a:lvl1pPr lvl="0">
              <a:spcBef>
                <a:spcPts val="0"/>
              </a:spcBef>
              <a:buNone/>
              <a:defRPr/>
            </a:lvl1pPr>
            <a:lvl2pPr lvl="1">
              <a:spcBef>
                <a:spcPts val="0"/>
              </a:spcBef>
              <a:buNone/>
              <a:defRPr/>
            </a:lvl2pPr>
            <a:lvl3pPr lvl="2">
              <a:spcBef>
                <a:spcPts val="0"/>
              </a:spcBef>
              <a:buNone/>
              <a:defRPr/>
            </a:lvl3pPr>
            <a:lvl4pPr lvl="3">
              <a:spcBef>
                <a:spcPts val="0"/>
              </a:spcBef>
              <a:buNone/>
              <a:defRPr/>
            </a:lvl4pPr>
            <a:lvl5pPr lvl="4">
              <a:spcBef>
                <a:spcPts val="0"/>
              </a:spcBef>
              <a:buNone/>
              <a:defRPr/>
            </a:lvl5pPr>
            <a:lvl6pPr lvl="5">
              <a:spcBef>
                <a:spcPts val="0"/>
              </a:spcBef>
              <a:buNone/>
              <a:defRPr/>
            </a:lvl6pPr>
            <a:lvl7pPr lvl="6">
              <a:spcBef>
                <a:spcPts val="0"/>
              </a:spcBef>
              <a:buNone/>
              <a:defRPr/>
            </a:lvl7pPr>
            <a:lvl8pPr lvl="7">
              <a:spcBef>
                <a:spcPts val="0"/>
              </a:spcBef>
              <a:buNone/>
              <a:defRPr/>
            </a:lvl8pPr>
            <a:lvl9pPr lvl="8">
              <a:spcBef>
                <a:spcPts val="0"/>
              </a:spcBef>
              <a:buNone/>
              <a:defRPr/>
            </a:lvl9pPr>
          </a:lstStyle>
          <a:p>
            <a:pPr>
              <a:buClr>
                <a:srgbClr val="000000"/>
              </a:buClr>
            </a:pPr>
            <a:fld id="{00000000-1234-1234-1234-123412341234}" type="slidenum">
              <a:rPr lang="en" smtClean="0"/>
              <a:pPr>
                <a:buClr>
                  <a:srgbClr val="000000"/>
                </a:buClr>
              </a:pPr>
              <a:t>‹#›</a:t>
            </a:fld>
            <a:endParaRPr lang="en"/>
          </a:p>
        </p:txBody>
      </p:sp>
    </p:spTree>
    <p:extLst>
      <p:ext uri="{BB962C8B-B14F-4D97-AF65-F5344CB8AC3E}">
        <p14:creationId xmlns:p14="http://schemas.microsoft.com/office/powerpoint/2010/main" val="1873151345"/>
      </p:ext>
    </p:extLst>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matchingName="Title + 2 columns" type="twoColTx">
  <p:cSld name="Title + 2 columns">
    <p:spTree>
      <p:nvGrpSpPr>
        <p:cNvPr id="1" name="Shape 1841"/>
        <p:cNvGrpSpPr/>
        <p:nvPr/>
      </p:nvGrpSpPr>
      <p:grpSpPr>
        <a:xfrm>
          <a:off x="0" y="0"/>
          <a:ext cx="0" cy="0"/>
          <a:chOff x="0" y="0"/>
          <a:chExt cx="0" cy="0"/>
        </a:xfrm>
      </p:grpSpPr>
      <p:sp>
        <p:nvSpPr>
          <p:cNvPr id="1842" name="Shape 1842"/>
          <p:cNvSpPr txBox="1">
            <a:spLocks noGrp="1"/>
          </p:cNvSpPr>
          <p:nvPr>
            <p:ph type="title"/>
          </p:nvPr>
        </p:nvSpPr>
        <p:spPr>
          <a:xfrm>
            <a:off x="718300" y="985833"/>
            <a:ext cx="6761100" cy="1143200"/>
          </a:xfrm>
          <a:prstGeom prst="rect">
            <a:avLst/>
          </a:prstGeom>
        </p:spPr>
        <p:txBody>
          <a:bodyPr spcFirstLastPara="1" wrap="square" lIns="91425" tIns="91425" rIns="91425" bIns="91425" anchor="b" anchorCtr="0"/>
          <a:lstStyle>
            <a:lvl1pPr lvl="0">
              <a:spcBef>
                <a:spcPts val="0"/>
              </a:spcBef>
              <a:spcAft>
                <a:spcPts val="0"/>
              </a:spcAft>
              <a:buSzPts val="3600"/>
              <a:buNone/>
              <a:defRPr/>
            </a:lvl1pPr>
            <a:lvl2pPr lvl="1">
              <a:spcBef>
                <a:spcPts val="0"/>
              </a:spcBef>
              <a:spcAft>
                <a:spcPts val="0"/>
              </a:spcAft>
              <a:buSzPts val="3600"/>
              <a:buNone/>
              <a:defRPr/>
            </a:lvl2pPr>
            <a:lvl3pPr lvl="2">
              <a:spcBef>
                <a:spcPts val="0"/>
              </a:spcBef>
              <a:spcAft>
                <a:spcPts val="0"/>
              </a:spcAft>
              <a:buSzPts val="3600"/>
              <a:buNone/>
              <a:defRPr/>
            </a:lvl3pPr>
            <a:lvl4pPr lvl="3">
              <a:spcBef>
                <a:spcPts val="0"/>
              </a:spcBef>
              <a:spcAft>
                <a:spcPts val="0"/>
              </a:spcAft>
              <a:buSzPts val="3600"/>
              <a:buNone/>
              <a:defRPr/>
            </a:lvl4pPr>
            <a:lvl5pPr lvl="4">
              <a:spcBef>
                <a:spcPts val="0"/>
              </a:spcBef>
              <a:spcAft>
                <a:spcPts val="0"/>
              </a:spcAft>
              <a:buSzPts val="3600"/>
              <a:buNone/>
              <a:defRPr/>
            </a:lvl5pPr>
            <a:lvl6pPr lvl="5">
              <a:spcBef>
                <a:spcPts val="0"/>
              </a:spcBef>
              <a:spcAft>
                <a:spcPts val="0"/>
              </a:spcAft>
              <a:buSzPts val="3600"/>
              <a:buNone/>
              <a:defRPr/>
            </a:lvl6pPr>
            <a:lvl7pPr lvl="6">
              <a:spcBef>
                <a:spcPts val="0"/>
              </a:spcBef>
              <a:spcAft>
                <a:spcPts val="0"/>
              </a:spcAft>
              <a:buSzPts val="3600"/>
              <a:buNone/>
              <a:defRPr/>
            </a:lvl7pPr>
            <a:lvl8pPr lvl="7">
              <a:spcBef>
                <a:spcPts val="0"/>
              </a:spcBef>
              <a:spcAft>
                <a:spcPts val="0"/>
              </a:spcAft>
              <a:buSzPts val="3600"/>
              <a:buNone/>
              <a:defRPr/>
            </a:lvl8pPr>
            <a:lvl9pPr lvl="8">
              <a:spcBef>
                <a:spcPts val="0"/>
              </a:spcBef>
              <a:spcAft>
                <a:spcPts val="0"/>
              </a:spcAft>
              <a:buSzPts val="3600"/>
              <a:buNone/>
              <a:defRPr/>
            </a:lvl9pPr>
          </a:lstStyle>
          <a:p>
            <a:endParaRPr/>
          </a:p>
        </p:txBody>
      </p:sp>
      <p:sp>
        <p:nvSpPr>
          <p:cNvPr id="1843" name="Shape 1843"/>
          <p:cNvSpPr txBox="1">
            <a:spLocks noGrp="1"/>
          </p:cNvSpPr>
          <p:nvPr>
            <p:ph type="body" idx="1"/>
          </p:nvPr>
        </p:nvSpPr>
        <p:spPr>
          <a:xfrm>
            <a:off x="718300" y="2350200"/>
            <a:ext cx="3242400" cy="4116000"/>
          </a:xfrm>
          <a:prstGeom prst="rect">
            <a:avLst/>
          </a:prstGeom>
        </p:spPr>
        <p:txBody>
          <a:bodyPr spcFirstLastPara="1" wrap="square" lIns="91425" tIns="91425" rIns="91425" bIns="91425" anchor="t" anchorCtr="0"/>
          <a:lstStyle>
            <a:lvl1pPr marL="457200" lvl="0" indent="-342900">
              <a:spcBef>
                <a:spcPts val="600"/>
              </a:spcBef>
              <a:spcAft>
                <a:spcPts val="0"/>
              </a:spcAft>
              <a:buSzPts val="1800"/>
              <a:buChar char="▪"/>
              <a:defRPr sz="1800"/>
            </a:lvl1pPr>
            <a:lvl2pPr marL="914400" lvl="1" indent="-342900">
              <a:spcBef>
                <a:spcPts val="0"/>
              </a:spcBef>
              <a:spcAft>
                <a:spcPts val="0"/>
              </a:spcAft>
              <a:buSzPts val="1800"/>
              <a:buChar char="▫"/>
              <a:defRPr sz="1800"/>
            </a:lvl2pPr>
            <a:lvl3pPr marL="1371600" lvl="2" indent="-342900">
              <a:spcBef>
                <a:spcPts val="0"/>
              </a:spcBef>
              <a:spcAft>
                <a:spcPts val="0"/>
              </a:spcAft>
              <a:buSzPts val="1800"/>
              <a:buChar char="▫"/>
              <a:defRPr sz="1800"/>
            </a:lvl3pPr>
            <a:lvl4pPr marL="1828800" lvl="3" indent="-342900">
              <a:spcBef>
                <a:spcPts val="0"/>
              </a:spcBef>
              <a:spcAft>
                <a:spcPts val="0"/>
              </a:spcAft>
              <a:buSzPts val="1800"/>
              <a:buChar char="▫"/>
              <a:defRPr sz="1800"/>
            </a:lvl4pPr>
            <a:lvl5pPr marL="2286000" lvl="4" indent="-342900">
              <a:spcBef>
                <a:spcPts val="0"/>
              </a:spcBef>
              <a:spcAft>
                <a:spcPts val="0"/>
              </a:spcAft>
              <a:buSzPts val="1800"/>
              <a:buChar char="▫"/>
              <a:defRPr sz="1800"/>
            </a:lvl5pPr>
            <a:lvl6pPr marL="2743200" lvl="5" indent="-342900">
              <a:spcBef>
                <a:spcPts val="0"/>
              </a:spcBef>
              <a:spcAft>
                <a:spcPts val="0"/>
              </a:spcAft>
              <a:buSzPts val="1800"/>
              <a:buChar char="▫"/>
              <a:defRPr sz="1800"/>
            </a:lvl6pPr>
            <a:lvl7pPr marL="3200400" lvl="6" indent="-342900">
              <a:spcBef>
                <a:spcPts val="0"/>
              </a:spcBef>
              <a:spcAft>
                <a:spcPts val="0"/>
              </a:spcAft>
              <a:buSzPts val="1800"/>
              <a:buChar char="●"/>
              <a:defRPr sz="1800"/>
            </a:lvl7pPr>
            <a:lvl8pPr marL="3657600" lvl="7" indent="-342900">
              <a:spcBef>
                <a:spcPts val="0"/>
              </a:spcBef>
              <a:spcAft>
                <a:spcPts val="0"/>
              </a:spcAft>
              <a:buSzPts val="1800"/>
              <a:buChar char="○"/>
              <a:defRPr sz="1800"/>
            </a:lvl8pPr>
            <a:lvl9pPr marL="4114800" lvl="8" indent="-342900">
              <a:spcBef>
                <a:spcPts val="0"/>
              </a:spcBef>
              <a:spcAft>
                <a:spcPts val="0"/>
              </a:spcAft>
              <a:buSzPts val="1800"/>
              <a:buChar char="■"/>
              <a:defRPr sz="1800"/>
            </a:lvl9pPr>
          </a:lstStyle>
          <a:p>
            <a:endParaRPr/>
          </a:p>
        </p:txBody>
      </p:sp>
      <p:sp>
        <p:nvSpPr>
          <p:cNvPr id="1844" name="Shape 1844"/>
          <p:cNvSpPr txBox="1">
            <a:spLocks noGrp="1"/>
          </p:cNvSpPr>
          <p:nvPr>
            <p:ph type="body" idx="2"/>
          </p:nvPr>
        </p:nvSpPr>
        <p:spPr>
          <a:xfrm>
            <a:off x="4156071" y="2350200"/>
            <a:ext cx="3242400" cy="4116000"/>
          </a:xfrm>
          <a:prstGeom prst="rect">
            <a:avLst/>
          </a:prstGeom>
        </p:spPr>
        <p:txBody>
          <a:bodyPr spcFirstLastPara="1" wrap="square" lIns="91425" tIns="91425" rIns="91425" bIns="91425" anchor="t" anchorCtr="0"/>
          <a:lstStyle>
            <a:lvl1pPr marL="457200" lvl="0" indent="-342900">
              <a:spcBef>
                <a:spcPts val="600"/>
              </a:spcBef>
              <a:spcAft>
                <a:spcPts val="0"/>
              </a:spcAft>
              <a:buSzPts val="1800"/>
              <a:buChar char="▪"/>
              <a:defRPr sz="1800"/>
            </a:lvl1pPr>
            <a:lvl2pPr marL="914400" lvl="1" indent="-342900">
              <a:spcBef>
                <a:spcPts val="0"/>
              </a:spcBef>
              <a:spcAft>
                <a:spcPts val="0"/>
              </a:spcAft>
              <a:buSzPts val="1800"/>
              <a:buChar char="▫"/>
              <a:defRPr sz="1800"/>
            </a:lvl2pPr>
            <a:lvl3pPr marL="1371600" lvl="2" indent="-342900">
              <a:spcBef>
                <a:spcPts val="0"/>
              </a:spcBef>
              <a:spcAft>
                <a:spcPts val="0"/>
              </a:spcAft>
              <a:buSzPts val="1800"/>
              <a:buChar char="▫"/>
              <a:defRPr sz="1800"/>
            </a:lvl3pPr>
            <a:lvl4pPr marL="1828800" lvl="3" indent="-342900">
              <a:spcBef>
                <a:spcPts val="0"/>
              </a:spcBef>
              <a:spcAft>
                <a:spcPts val="0"/>
              </a:spcAft>
              <a:buSzPts val="1800"/>
              <a:buChar char="▫"/>
              <a:defRPr sz="1800"/>
            </a:lvl4pPr>
            <a:lvl5pPr marL="2286000" lvl="4" indent="-342900">
              <a:spcBef>
                <a:spcPts val="0"/>
              </a:spcBef>
              <a:spcAft>
                <a:spcPts val="0"/>
              </a:spcAft>
              <a:buSzPts val="1800"/>
              <a:buChar char="▫"/>
              <a:defRPr sz="1800"/>
            </a:lvl5pPr>
            <a:lvl6pPr marL="2743200" lvl="5" indent="-342900">
              <a:spcBef>
                <a:spcPts val="0"/>
              </a:spcBef>
              <a:spcAft>
                <a:spcPts val="0"/>
              </a:spcAft>
              <a:buSzPts val="1800"/>
              <a:buChar char="▫"/>
              <a:defRPr sz="1800"/>
            </a:lvl6pPr>
            <a:lvl7pPr marL="3200400" lvl="6" indent="-342900">
              <a:spcBef>
                <a:spcPts val="0"/>
              </a:spcBef>
              <a:spcAft>
                <a:spcPts val="0"/>
              </a:spcAft>
              <a:buSzPts val="1800"/>
              <a:buChar char="●"/>
              <a:defRPr sz="1800"/>
            </a:lvl7pPr>
            <a:lvl8pPr marL="3657600" lvl="7" indent="-342900">
              <a:spcBef>
                <a:spcPts val="0"/>
              </a:spcBef>
              <a:spcAft>
                <a:spcPts val="0"/>
              </a:spcAft>
              <a:buSzPts val="1800"/>
              <a:buChar char="○"/>
              <a:defRPr sz="1800"/>
            </a:lvl8pPr>
            <a:lvl9pPr marL="4114800" lvl="8" indent="-342900">
              <a:spcBef>
                <a:spcPts val="0"/>
              </a:spcBef>
              <a:spcAft>
                <a:spcPts val="0"/>
              </a:spcAft>
              <a:buSzPts val="1800"/>
              <a:buChar char="■"/>
              <a:defRPr sz="1800"/>
            </a:lvl9pPr>
          </a:lstStyle>
          <a:p>
            <a:endParaRPr/>
          </a:p>
        </p:txBody>
      </p:sp>
      <p:grpSp>
        <p:nvGrpSpPr>
          <p:cNvPr id="1845" name="Shape 1845"/>
          <p:cNvGrpSpPr/>
          <p:nvPr/>
        </p:nvGrpSpPr>
        <p:grpSpPr>
          <a:xfrm rot="10800000">
            <a:off x="8851487" y="38276"/>
            <a:ext cx="264012" cy="6781736"/>
            <a:chOff x="5307800" y="238125"/>
            <a:chExt cx="271925" cy="5238750"/>
          </a:xfrm>
        </p:grpSpPr>
        <p:sp>
          <p:nvSpPr>
            <p:cNvPr id="1846" name="Shape 1846"/>
            <p:cNvSpPr/>
            <p:nvPr/>
          </p:nvSpPr>
          <p:spPr>
            <a:xfrm>
              <a:off x="5307800" y="238125"/>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47" name="Shape 1847"/>
            <p:cNvSpPr/>
            <p:nvPr/>
          </p:nvSpPr>
          <p:spPr>
            <a:xfrm>
              <a:off x="5307800" y="388625"/>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48" name="Shape 1848"/>
            <p:cNvSpPr/>
            <p:nvPr/>
          </p:nvSpPr>
          <p:spPr>
            <a:xfrm>
              <a:off x="5307800" y="539125"/>
              <a:ext cx="121425" cy="121425"/>
            </a:xfrm>
            <a:custGeom>
              <a:avLst/>
              <a:gdLst/>
              <a:ahLst/>
              <a:cxnLst/>
              <a:rect l="0" t="0" r="0" b="0"/>
              <a:pathLst>
                <a:path w="4857" h="4857"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49" name="Shape 1849"/>
            <p:cNvSpPr/>
            <p:nvPr/>
          </p:nvSpPr>
          <p:spPr>
            <a:xfrm>
              <a:off x="5307800" y="689650"/>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50" name="Shape 1850"/>
            <p:cNvSpPr/>
            <p:nvPr/>
          </p:nvSpPr>
          <p:spPr>
            <a:xfrm>
              <a:off x="5307800" y="840150"/>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51" name="Shape 1851"/>
            <p:cNvSpPr/>
            <p:nvPr/>
          </p:nvSpPr>
          <p:spPr>
            <a:xfrm>
              <a:off x="5307800" y="990675"/>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52" name="Shape 1852"/>
            <p:cNvSpPr/>
            <p:nvPr/>
          </p:nvSpPr>
          <p:spPr>
            <a:xfrm>
              <a:off x="5307800" y="1141175"/>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53" name="Shape 1853"/>
            <p:cNvSpPr/>
            <p:nvPr/>
          </p:nvSpPr>
          <p:spPr>
            <a:xfrm>
              <a:off x="5307800" y="1291700"/>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54" name="Shape 1854"/>
            <p:cNvSpPr/>
            <p:nvPr/>
          </p:nvSpPr>
          <p:spPr>
            <a:xfrm>
              <a:off x="5307800" y="1442200"/>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55" name="Shape 1855"/>
            <p:cNvSpPr/>
            <p:nvPr/>
          </p:nvSpPr>
          <p:spPr>
            <a:xfrm>
              <a:off x="5307800" y="1592700"/>
              <a:ext cx="121425" cy="121425"/>
            </a:xfrm>
            <a:custGeom>
              <a:avLst/>
              <a:gdLst/>
              <a:ahLst/>
              <a:cxnLst/>
              <a:rect l="0" t="0" r="0" b="0"/>
              <a:pathLst>
                <a:path w="4857" h="4857"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56" name="Shape 1856"/>
            <p:cNvSpPr/>
            <p:nvPr/>
          </p:nvSpPr>
          <p:spPr>
            <a:xfrm>
              <a:off x="5307800" y="1743225"/>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57" name="Shape 1857"/>
            <p:cNvSpPr/>
            <p:nvPr/>
          </p:nvSpPr>
          <p:spPr>
            <a:xfrm>
              <a:off x="5307800" y="1893725"/>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58" name="Shape 1858"/>
            <p:cNvSpPr/>
            <p:nvPr/>
          </p:nvSpPr>
          <p:spPr>
            <a:xfrm>
              <a:off x="5307800" y="2044250"/>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59" name="Shape 1859"/>
            <p:cNvSpPr/>
            <p:nvPr/>
          </p:nvSpPr>
          <p:spPr>
            <a:xfrm>
              <a:off x="5307800" y="2194750"/>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60" name="Shape 1860"/>
            <p:cNvSpPr/>
            <p:nvPr/>
          </p:nvSpPr>
          <p:spPr>
            <a:xfrm>
              <a:off x="5307800" y="2345275"/>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61" name="Shape 1861"/>
            <p:cNvSpPr/>
            <p:nvPr/>
          </p:nvSpPr>
          <p:spPr>
            <a:xfrm>
              <a:off x="5307800" y="2495775"/>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62" name="Shape 1862"/>
            <p:cNvSpPr/>
            <p:nvPr/>
          </p:nvSpPr>
          <p:spPr>
            <a:xfrm>
              <a:off x="5307800" y="2646275"/>
              <a:ext cx="121425" cy="121425"/>
            </a:xfrm>
            <a:custGeom>
              <a:avLst/>
              <a:gdLst/>
              <a:ahLst/>
              <a:cxnLst/>
              <a:rect l="0" t="0" r="0" b="0"/>
              <a:pathLst>
                <a:path w="4857" h="4857"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63" name="Shape 1863"/>
            <p:cNvSpPr/>
            <p:nvPr/>
          </p:nvSpPr>
          <p:spPr>
            <a:xfrm>
              <a:off x="5307800" y="2796800"/>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64" name="Shape 1864"/>
            <p:cNvSpPr/>
            <p:nvPr/>
          </p:nvSpPr>
          <p:spPr>
            <a:xfrm>
              <a:off x="5307800" y="2947300"/>
              <a:ext cx="121425" cy="121425"/>
            </a:xfrm>
            <a:custGeom>
              <a:avLst/>
              <a:gdLst/>
              <a:ahLst/>
              <a:cxnLst/>
              <a:rect l="0" t="0" r="0" b="0"/>
              <a:pathLst>
                <a:path w="4857" h="4857"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65" name="Shape 1865"/>
            <p:cNvSpPr/>
            <p:nvPr/>
          </p:nvSpPr>
          <p:spPr>
            <a:xfrm>
              <a:off x="5307800" y="3097825"/>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66" name="Shape 1866"/>
            <p:cNvSpPr/>
            <p:nvPr/>
          </p:nvSpPr>
          <p:spPr>
            <a:xfrm>
              <a:off x="5307800" y="3248325"/>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67" name="Shape 1867"/>
            <p:cNvSpPr/>
            <p:nvPr/>
          </p:nvSpPr>
          <p:spPr>
            <a:xfrm>
              <a:off x="5307800" y="3398850"/>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68" name="Shape 1868"/>
            <p:cNvSpPr/>
            <p:nvPr/>
          </p:nvSpPr>
          <p:spPr>
            <a:xfrm>
              <a:off x="5307800" y="3549350"/>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69" name="Shape 1869"/>
            <p:cNvSpPr/>
            <p:nvPr/>
          </p:nvSpPr>
          <p:spPr>
            <a:xfrm>
              <a:off x="5307800" y="3699875"/>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70" name="Shape 1870"/>
            <p:cNvSpPr/>
            <p:nvPr/>
          </p:nvSpPr>
          <p:spPr>
            <a:xfrm>
              <a:off x="5307800" y="3850375"/>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71" name="Shape 1871"/>
            <p:cNvSpPr/>
            <p:nvPr/>
          </p:nvSpPr>
          <p:spPr>
            <a:xfrm>
              <a:off x="5307800" y="4000875"/>
              <a:ext cx="121425" cy="121425"/>
            </a:xfrm>
            <a:custGeom>
              <a:avLst/>
              <a:gdLst/>
              <a:ahLst/>
              <a:cxnLst/>
              <a:rect l="0" t="0" r="0" b="0"/>
              <a:pathLst>
                <a:path w="4857" h="4857"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72" name="Shape 1872"/>
            <p:cNvSpPr/>
            <p:nvPr/>
          </p:nvSpPr>
          <p:spPr>
            <a:xfrm>
              <a:off x="5307800" y="4151400"/>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73" name="Shape 1873"/>
            <p:cNvSpPr/>
            <p:nvPr/>
          </p:nvSpPr>
          <p:spPr>
            <a:xfrm>
              <a:off x="5307800" y="4301900"/>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74" name="Shape 1874"/>
            <p:cNvSpPr/>
            <p:nvPr/>
          </p:nvSpPr>
          <p:spPr>
            <a:xfrm>
              <a:off x="5307800" y="4452425"/>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75" name="Shape 1875"/>
            <p:cNvSpPr/>
            <p:nvPr/>
          </p:nvSpPr>
          <p:spPr>
            <a:xfrm>
              <a:off x="5307800" y="4602925"/>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76" name="Shape 1876"/>
            <p:cNvSpPr/>
            <p:nvPr/>
          </p:nvSpPr>
          <p:spPr>
            <a:xfrm>
              <a:off x="5307800" y="4753450"/>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77" name="Shape 1877"/>
            <p:cNvSpPr/>
            <p:nvPr/>
          </p:nvSpPr>
          <p:spPr>
            <a:xfrm>
              <a:off x="5307800" y="4903950"/>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78" name="Shape 1878"/>
            <p:cNvSpPr/>
            <p:nvPr/>
          </p:nvSpPr>
          <p:spPr>
            <a:xfrm>
              <a:off x="5307800" y="5054450"/>
              <a:ext cx="121425" cy="121425"/>
            </a:xfrm>
            <a:custGeom>
              <a:avLst/>
              <a:gdLst/>
              <a:ahLst/>
              <a:cxnLst/>
              <a:rect l="0" t="0" r="0" b="0"/>
              <a:pathLst>
                <a:path w="4857" h="4857"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79" name="Shape 1879"/>
            <p:cNvSpPr/>
            <p:nvPr/>
          </p:nvSpPr>
          <p:spPr>
            <a:xfrm>
              <a:off x="5307800" y="5204975"/>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80" name="Shape 1880"/>
            <p:cNvSpPr/>
            <p:nvPr/>
          </p:nvSpPr>
          <p:spPr>
            <a:xfrm>
              <a:off x="5307800" y="5355475"/>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81" name="Shape 1881"/>
            <p:cNvSpPr/>
            <p:nvPr/>
          </p:nvSpPr>
          <p:spPr>
            <a:xfrm>
              <a:off x="5458325" y="238125"/>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82" name="Shape 1882"/>
            <p:cNvSpPr/>
            <p:nvPr/>
          </p:nvSpPr>
          <p:spPr>
            <a:xfrm>
              <a:off x="5458325" y="539125"/>
              <a:ext cx="121400" cy="121425"/>
            </a:xfrm>
            <a:custGeom>
              <a:avLst/>
              <a:gdLst/>
              <a:ahLst/>
              <a:cxnLst/>
              <a:rect l="0" t="0" r="0" b="0"/>
              <a:pathLst>
                <a:path w="4856" h="4857" extrusionOk="0">
                  <a:moveTo>
                    <a:pt x="0" y="1"/>
                  </a:moveTo>
                  <a:lnTo>
                    <a:pt x="0"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83" name="Shape 1883"/>
            <p:cNvSpPr/>
            <p:nvPr/>
          </p:nvSpPr>
          <p:spPr>
            <a:xfrm>
              <a:off x="5458325" y="990675"/>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84" name="Shape 1884"/>
            <p:cNvSpPr/>
            <p:nvPr/>
          </p:nvSpPr>
          <p:spPr>
            <a:xfrm>
              <a:off x="5458325" y="1141175"/>
              <a:ext cx="121400" cy="121400"/>
            </a:xfrm>
            <a:custGeom>
              <a:avLst/>
              <a:gdLst/>
              <a:ahLst/>
              <a:cxnLst/>
              <a:rect l="0" t="0" r="0" b="0"/>
              <a:pathLst>
                <a:path w="4856" h="4856" extrusionOk="0">
                  <a:moveTo>
                    <a:pt x="0" y="1"/>
                  </a:moveTo>
                  <a:lnTo>
                    <a:pt x="0"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85" name="Shape 1885"/>
            <p:cNvSpPr/>
            <p:nvPr/>
          </p:nvSpPr>
          <p:spPr>
            <a:xfrm>
              <a:off x="5458325" y="1442200"/>
              <a:ext cx="121400" cy="121400"/>
            </a:xfrm>
            <a:custGeom>
              <a:avLst/>
              <a:gdLst/>
              <a:ahLst/>
              <a:cxnLst/>
              <a:rect l="0" t="0" r="0" b="0"/>
              <a:pathLst>
                <a:path w="4856" h="4856" extrusionOk="0">
                  <a:moveTo>
                    <a:pt x="0" y="0"/>
                  </a:moveTo>
                  <a:lnTo>
                    <a:pt x="0" y="4856"/>
                  </a:lnTo>
                  <a:lnTo>
                    <a:pt x="4856" y="4856"/>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86" name="Shape 1886"/>
            <p:cNvSpPr/>
            <p:nvPr/>
          </p:nvSpPr>
          <p:spPr>
            <a:xfrm>
              <a:off x="5458325" y="1592700"/>
              <a:ext cx="121400" cy="121425"/>
            </a:xfrm>
            <a:custGeom>
              <a:avLst/>
              <a:gdLst/>
              <a:ahLst/>
              <a:cxnLst/>
              <a:rect l="0" t="0" r="0" b="0"/>
              <a:pathLst>
                <a:path w="4856" h="4857" extrusionOk="0">
                  <a:moveTo>
                    <a:pt x="0" y="1"/>
                  </a:moveTo>
                  <a:lnTo>
                    <a:pt x="0"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87" name="Shape 1887"/>
            <p:cNvSpPr/>
            <p:nvPr/>
          </p:nvSpPr>
          <p:spPr>
            <a:xfrm>
              <a:off x="5458325" y="2194750"/>
              <a:ext cx="121400" cy="121400"/>
            </a:xfrm>
            <a:custGeom>
              <a:avLst/>
              <a:gdLst/>
              <a:ahLst/>
              <a:cxnLst/>
              <a:rect l="0" t="0" r="0" b="0"/>
              <a:pathLst>
                <a:path w="4856" h="4856" extrusionOk="0">
                  <a:moveTo>
                    <a:pt x="0" y="1"/>
                  </a:moveTo>
                  <a:lnTo>
                    <a:pt x="0"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88" name="Shape 1888"/>
            <p:cNvSpPr/>
            <p:nvPr/>
          </p:nvSpPr>
          <p:spPr>
            <a:xfrm>
              <a:off x="5458325" y="2345275"/>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89" name="Shape 1889"/>
            <p:cNvSpPr/>
            <p:nvPr/>
          </p:nvSpPr>
          <p:spPr>
            <a:xfrm>
              <a:off x="5458325" y="2495775"/>
              <a:ext cx="121400" cy="121400"/>
            </a:xfrm>
            <a:custGeom>
              <a:avLst/>
              <a:gdLst/>
              <a:ahLst/>
              <a:cxnLst/>
              <a:rect l="0" t="0" r="0" b="0"/>
              <a:pathLst>
                <a:path w="4856" h="4856" extrusionOk="0">
                  <a:moveTo>
                    <a:pt x="0" y="1"/>
                  </a:moveTo>
                  <a:lnTo>
                    <a:pt x="0"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90" name="Shape 1890"/>
            <p:cNvSpPr/>
            <p:nvPr/>
          </p:nvSpPr>
          <p:spPr>
            <a:xfrm>
              <a:off x="5458325" y="2646275"/>
              <a:ext cx="121400" cy="121425"/>
            </a:xfrm>
            <a:custGeom>
              <a:avLst/>
              <a:gdLst/>
              <a:ahLst/>
              <a:cxnLst/>
              <a:rect l="0" t="0" r="0" b="0"/>
              <a:pathLst>
                <a:path w="4856" h="4857" extrusionOk="0">
                  <a:moveTo>
                    <a:pt x="0" y="1"/>
                  </a:moveTo>
                  <a:lnTo>
                    <a:pt x="0"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91" name="Shape 1891"/>
            <p:cNvSpPr/>
            <p:nvPr/>
          </p:nvSpPr>
          <p:spPr>
            <a:xfrm>
              <a:off x="5458325" y="2947300"/>
              <a:ext cx="121400" cy="121425"/>
            </a:xfrm>
            <a:custGeom>
              <a:avLst/>
              <a:gdLst/>
              <a:ahLst/>
              <a:cxnLst/>
              <a:rect l="0" t="0" r="0" b="0"/>
              <a:pathLst>
                <a:path w="4856" h="4857" extrusionOk="0">
                  <a:moveTo>
                    <a:pt x="0" y="1"/>
                  </a:moveTo>
                  <a:lnTo>
                    <a:pt x="0"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92" name="Shape 1892"/>
            <p:cNvSpPr/>
            <p:nvPr/>
          </p:nvSpPr>
          <p:spPr>
            <a:xfrm>
              <a:off x="5458325" y="3248325"/>
              <a:ext cx="121400" cy="121400"/>
            </a:xfrm>
            <a:custGeom>
              <a:avLst/>
              <a:gdLst/>
              <a:ahLst/>
              <a:cxnLst/>
              <a:rect l="0" t="0" r="0" b="0"/>
              <a:pathLst>
                <a:path w="4856" h="4856" extrusionOk="0">
                  <a:moveTo>
                    <a:pt x="0" y="1"/>
                  </a:moveTo>
                  <a:lnTo>
                    <a:pt x="0"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93" name="Shape 1893"/>
            <p:cNvSpPr/>
            <p:nvPr/>
          </p:nvSpPr>
          <p:spPr>
            <a:xfrm>
              <a:off x="5458325" y="3398850"/>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94" name="Shape 1894"/>
            <p:cNvSpPr/>
            <p:nvPr/>
          </p:nvSpPr>
          <p:spPr>
            <a:xfrm>
              <a:off x="5458325" y="3699875"/>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95" name="Shape 1895"/>
            <p:cNvSpPr/>
            <p:nvPr/>
          </p:nvSpPr>
          <p:spPr>
            <a:xfrm>
              <a:off x="5458325" y="3850375"/>
              <a:ext cx="121400" cy="121400"/>
            </a:xfrm>
            <a:custGeom>
              <a:avLst/>
              <a:gdLst/>
              <a:ahLst/>
              <a:cxnLst/>
              <a:rect l="0" t="0" r="0" b="0"/>
              <a:pathLst>
                <a:path w="4856" h="4856" extrusionOk="0">
                  <a:moveTo>
                    <a:pt x="0" y="0"/>
                  </a:moveTo>
                  <a:lnTo>
                    <a:pt x="0" y="4856"/>
                  </a:lnTo>
                  <a:lnTo>
                    <a:pt x="4856" y="4856"/>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96" name="Shape 1896"/>
            <p:cNvSpPr/>
            <p:nvPr/>
          </p:nvSpPr>
          <p:spPr>
            <a:xfrm>
              <a:off x="5458325" y="4000875"/>
              <a:ext cx="121400" cy="121425"/>
            </a:xfrm>
            <a:custGeom>
              <a:avLst/>
              <a:gdLst/>
              <a:ahLst/>
              <a:cxnLst/>
              <a:rect l="0" t="0" r="0" b="0"/>
              <a:pathLst>
                <a:path w="4856" h="4857" extrusionOk="0">
                  <a:moveTo>
                    <a:pt x="0" y="1"/>
                  </a:moveTo>
                  <a:lnTo>
                    <a:pt x="0"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97" name="Shape 1897"/>
            <p:cNvSpPr/>
            <p:nvPr/>
          </p:nvSpPr>
          <p:spPr>
            <a:xfrm>
              <a:off x="5458325" y="4151400"/>
              <a:ext cx="121400" cy="121400"/>
            </a:xfrm>
            <a:custGeom>
              <a:avLst/>
              <a:gdLst/>
              <a:ahLst/>
              <a:cxnLst/>
              <a:rect l="0" t="0" r="0" b="0"/>
              <a:pathLst>
                <a:path w="4856" h="4856" extrusionOk="0">
                  <a:moveTo>
                    <a:pt x="0" y="0"/>
                  </a:moveTo>
                  <a:lnTo>
                    <a:pt x="0" y="4856"/>
                  </a:lnTo>
                  <a:lnTo>
                    <a:pt x="4856" y="4856"/>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98" name="Shape 1898"/>
            <p:cNvSpPr/>
            <p:nvPr/>
          </p:nvSpPr>
          <p:spPr>
            <a:xfrm>
              <a:off x="5458325" y="4602925"/>
              <a:ext cx="121400" cy="121400"/>
            </a:xfrm>
            <a:custGeom>
              <a:avLst/>
              <a:gdLst/>
              <a:ahLst/>
              <a:cxnLst/>
              <a:rect l="0" t="0" r="0" b="0"/>
              <a:pathLst>
                <a:path w="4856" h="4856" extrusionOk="0">
                  <a:moveTo>
                    <a:pt x="0" y="1"/>
                  </a:moveTo>
                  <a:lnTo>
                    <a:pt x="0"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99" name="Shape 1899"/>
            <p:cNvSpPr/>
            <p:nvPr/>
          </p:nvSpPr>
          <p:spPr>
            <a:xfrm>
              <a:off x="5458325" y="4753450"/>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00" name="Shape 1900"/>
            <p:cNvSpPr/>
            <p:nvPr/>
          </p:nvSpPr>
          <p:spPr>
            <a:xfrm>
              <a:off x="5458325" y="5054450"/>
              <a:ext cx="121400" cy="121425"/>
            </a:xfrm>
            <a:custGeom>
              <a:avLst/>
              <a:gdLst/>
              <a:ahLst/>
              <a:cxnLst/>
              <a:rect l="0" t="0" r="0" b="0"/>
              <a:pathLst>
                <a:path w="4856" h="4857" extrusionOk="0">
                  <a:moveTo>
                    <a:pt x="0" y="1"/>
                  </a:moveTo>
                  <a:lnTo>
                    <a:pt x="0"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01" name="Shape 1901"/>
            <p:cNvSpPr/>
            <p:nvPr/>
          </p:nvSpPr>
          <p:spPr>
            <a:xfrm>
              <a:off x="5458325" y="5204975"/>
              <a:ext cx="121400" cy="121400"/>
            </a:xfrm>
            <a:custGeom>
              <a:avLst/>
              <a:gdLst/>
              <a:ahLst/>
              <a:cxnLst/>
              <a:rect l="0" t="0" r="0" b="0"/>
              <a:pathLst>
                <a:path w="4856" h="4856" extrusionOk="0">
                  <a:moveTo>
                    <a:pt x="0" y="0"/>
                  </a:moveTo>
                  <a:lnTo>
                    <a:pt x="0" y="4856"/>
                  </a:lnTo>
                  <a:lnTo>
                    <a:pt x="4856" y="4856"/>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02" name="Shape 1902"/>
            <p:cNvSpPr/>
            <p:nvPr/>
          </p:nvSpPr>
          <p:spPr>
            <a:xfrm>
              <a:off x="5458325" y="5355475"/>
              <a:ext cx="121400" cy="121400"/>
            </a:xfrm>
            <a:custGeom>
              <a:avLst/>
              <a:gdLst/>
              <a:ahLst/>
              <a:cxnLst/>
              <a:rect l="0" t="0" r="0" b="0"/>
              <a:pathLst>
                <a:path w="4856" h="4856" extrusionOk="0">
                  <a:moveTo>
                    <a:pt x="0" y="1"/>
                  </a:moveTo>
                  <a:lnTo>
                    <a:pt x="0"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903" name="Shape 1903"/>
          <p:cNvGrpSpPr/>
          <p:nvPr/>
        </p:nvGrpSpPr>
        <p:grpSpPr>
          <a:xfrm rot="10800000">
            <a:off x="7828572" y="38276"/>
            <a:ext cx="1140783" cy="6781736"/>
            <a:chOff x="5458325" y="238125"/>
            <a:chExt cx="1174975" cy="5238750"/>
          </a:xfrm>
        </p:grpSpPr>
        <p:sp>
          <p:nvSpPr>
            <p:cNvPr id="1904" name="Shape 1904"/>
            <p:cNvSpPr/>
            <p:nvPr/>
          </p:nvSpPr>
          <p:spPr>
            <a:xfrm>
              <a:off x="5458325" y="388625"/>
              <a:ext cx="121400" cy="121400"/>
            </a:xfrm>
            <a:custGeom>
              <a:avLst/>
              <a:gdLst/>
              <a:ahLst/>
              <a:cxnLst/>
              <a:rect l="0" t="0" r="0" b="0"/>
              <a:pathLst>
                <a:path w="4856" h="4856" extrusionOk="0">
                  <a:moveTo>
                    <a:pt x="0" y="0"/>
                  </a:moveTo>
                  <a:lnTo>
                    <a:pt x="0" y="4856"/>
                  </a:lnTo>
                  <a:lnTo>
                    <a:pt x="4856" y="4856"/>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05" name="Shape 1905"/>
            <p:cNvSpPr/>
            <p:nvPr/>
          </p:nvSpPr>
          <p:spPr>
            <a:xfrm>
              <a:off x="5458325" y="689650"/>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06" name="Shape 1906"/>
            <p:cNvSpPr/>
            <p:nvPr/>
          </p:nvSpPr>
          <p:spPr>
            <a:xfrm>
              <a:off x="5458325" y="840150"/>
              <a:ext cx="121400" cy="121400"/>
            </a:xfrm>
            <a:custGeom>
              <a:avLst/>
              <a:gdLst/>
              <a:ahLst/>
              <a:cxnLst/>
              <a:rect l="0" t="0" r="0" b="0"/>
              <a:pathLst>
                <a:path w="4856" h="4856" extrusionOk="0">
                  <a:moveTo>
                    <a:pt x="0" y="1"/>
                  </a:moveTo>
                  <a:lnTo>
                    <a:pt x="0"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07" name="Shape 1907"/>
            <p:cNvSpPr/>
            <p:nvPr/>
          </p:nvSpPr>
          <p:spPr>
            <a:xfrm>
              <a:off x="5458325" y="1291700"/>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08" name="Shape 1908"/>
            <p:cNvSpPr/>
            <p:nvPr/>
          </p:nvSpPr>
          <p:spPr>
            <a:xfrm>
              <a:off x="5458325" y="1743225"/>
              <a:ext cx="121400" cy="121400"/>
            </a:xfrm>
            <a:custGeom>
              <a:avLst/>
              <a:gdLst/>
              <a:ahLst/>
              <a:cxnLst/>
              <a:rect l="0" t="0" r="0" b="0"/>
              <a:pathLst>
                <a:path w="4856" h="4856" extrusionOk="0">
                  <a:moveTo>
                    <a:pt x="0" y="0"/>
                  </a:moveTo>
                  <a:lnTo>
                    <a:pt x="0" y="4856"/>
                  </a:lnTo>
                  <a:lnTo>
                    <a:pt x="4856" y="4856"/>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09" name="Shape 1909"/>
            <p:cNvSpPr/>
            <p:nvPr/>
          </p:nvSpPr>
          <p:spPr>
            <a:xfrm>
              <a:off x="5458325" y="1893725"/>
              <a:ext cx="121400" cy="121400"/>
            </a:xfrm>
            <a:custGeom>
              <a:avLst/>
              <a:gdLst/>
              <a:ahLst/>
              <a:cxnLst/>
              <a:rect l="0" t="0" r="0" b="0"/>
              <a:pathLst>
                <a:path w="4856" h="4856" extrusionOk="0">
                  <a:moveTo>
                    <a:pt x="0" y="1"/>
                  </a:moveTo>
                  <a:lnTo>
                    <a:pt x="0"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10" name="Shape 1910"/>
            <p:cNvSpPr/>
            <p:nvPr/>
          </p:nvSpPr>
          <p:spPr>
            <a:xfrm>
              <a:off x="5458325" y="2044250"/>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11" name="Shape 1911"/>
            <p:cNvSpPr/>
            <p:nvPr/>
          </p:nvSpPr>
          <p:spPr>
            <a:xfrm>
              <a:off x="5458325" y="2796800"/>
              <a:ext cx="121400" cy="121400"/>
            </a:xfrm>
            <a:custGeom>
              <a:avLst/>
              <a:gdLst/>
              <a:ahLst/>
              <a:cxnLst/>
              <a:rect l="0" t="0" r="0" b="0"/>
              <a:pathLst>
                <a:path w="4856" h="4856" extrusionOk="0">
                  <a:moveTo>
                    <a:pt x="0" y="0"/>
                  </a:moveTo>
                  <a:lnTo>
                    <a:pt x="0" y="4856"/>
                  </a:lnTo>
                  <a:lnTo>
                    <a:pt x="4856" y="4856"/>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12" name="Shape 1912"/>
            <p:cNvSpPr/>
            <p:nvPr/>
          </p:nvSpPr>
          <p:spPr>
            <a:xfrm>
              <a:off x="5458325" y="3097825"/>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13" name="Shape 1913"/>
            <p:cNvSpPr/>
            <p:nvPr/>
          </p:nvSpPr>
          <p:spPr>
            <a:xfrm>
              <a:off x="5458325" y="3549350"/>
              <a:ext cx="121400" cy="121400"/>
            </a:xfrm>
            <a:custGeom>
              <a:avLst/>
              <a:gdLst/>
              <a:ahLst/>
              <a:cxnLst/>
              <a:rect l="0" t="0" r="0" b="0"/>
              <a:pathLst>
                <a:path w="4856" h="4856" extrusionOk="0">
                  <a:moveTo>
                    <a:pt x="0" y="1"/>
                  </a:moveTo>
                  <a:lnTo>
                    <a:pt x="0"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14" name="Shape 1914"/>
            <p:cNvSpPr/>
            <p:nvPr/>
          </p:nvSpPr>
          <p:spPr>
            <a:xfrm>
              <a:off x="5458325" y="4301900"/>
              <a:ext cx="121400" cy="121400"/>
            </a:xfrm>
            <a:custGeom>
              <a:avLst/>
              <a:gdLst/>
              <a:ahLst/>
              <a:cxnLst/>
              <a:rect l="0" t="0" r="0" b="0"/>
              <a:pathLst>
                <a:path w="4856" h="4856" extrusionOk="0">
                  <a:moveTo>
                    <a:pt x="0" y="1"/>
                  </a:moveTo>
                  <a:lnTo>
                    <a:pt x="0"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15" name="Shape 1915"/>
            <p:cNvSpPr/>
            <p:nvPr/>
          </p:nvSpPr>
          <p:spPr>
            <a:xfrm>
              <a:off x="5458325" y="4452425"/>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16" name="Shape 1916"/>
            <p:cNvSpPr/>
            <p:nvPr/>
          </p:nvSpPr>
          <p:spPr>
            <a:xfrm>
              <a:off x="5458325" y="4903950"/>
              <a:ext cx="121400" cy="121400"/>
            </a:xfrm>
            <a:custGeom>
              <a:avLst/>
              <a:gdLst/>
              <a:ahLst/>
              <a:cxnLst/>
              <a:rect l="0" t="0" r="0" b="0"/>
              <a:pathLst>
                <a:path w="4856" h="4856" extrusionOk="0">
                  <a:moveTo>
                    <a:pt x="0" y="1"/>
                  </a:moveTo>
                  <a:lnTo>
                    <a:pt x="0"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17" name="Shape 1917"/>
            <p:cNvSpPr/>
            <p:nvPr/>
          </p:nvSpPr>
          <p:spPr>
            <a:xfrm>
              <a:off x="5608825" y="23812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18" name="Shape 1918"/>
            <p:cNvSpPr/>
            <p:nvPr/>
          </p:nvSpPr>
          <p:spPr>
            <a:xfrm>
              <a:off x="5608825" y="539125"/>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19" name="Shape 1919"/>
            <p:cNvSpPr/>
            <p:nvPr/>
          </p:nvSpPr>
          <p:spPr>
            <a:xfrm>
              <a:off x="5608825" y="689650"/>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20" name="Shape 1920"/>
            <p:cNvSpPr/>
            <p:nvPr/>
          </p:nvSpPr>
          <p:spPr>
            <a:xfrm>
              <a:off x="5608825" y="840150"/>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21" name="Shape 1921"/>
            <p:cNvSpPr/>
            <p:nvPr/>
          </p:nvSpPr>
          <p:spPr>
            <a:xfrm>
              <a:off x="5608825" y="99067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22" name="Shape 1922"/>
            <p:cNvSpPr/>
            <p:nvPr/>
          </p:nvSpPr>
          <p:spPr>
            <a:xfrm>
              <a:off x="5608825" y="114117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23" name="Shape 1923"/>
            <p:cNvSpPr/>
            <p:nvPr/>
          </p:nvSpPr>
          <p:spPr>
            <a:xfrm>
              <a:off x="5608825" y="1291700"/>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24" name="Shape 1924"/>
            <p:cNvSpPr/>
            <p:nvPr/>
          </p:nvSpPr>
          <p:spPr>
            <a:xfrm>
              <a:off x="5608825" y="1442200"/>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25" name="Shape 1925"/>
            <p:cNvSpPr/>
            <p:nvPr/>
          </p:nvSpPr>
          <p:spPr>
            <a:xfrm>
              <a:off x="5608825" y="1592700"/>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26" name="Shape 1926"/>
            <p:cNvSpPr/>
            <p:nvPr/>
          </p:nvSpPr>
          <p:spPr>
            <a:xfrm>
              <a:off x="5608825" y="1743225"/>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27" name="Shape 1927"/>
            <p:cNvSpPr/>
            <p:nvPr/>
          </p:nvSpPr>
          <p:spPr>
            <a:xfrm>
              <a:off x="5608825" y="189372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28" name="Shape 1928"/>
            <p:cNvSpPr/>
            <p:nvPr/>
          </p:nvSpPr>
          <p:spPr>
            <a:xfrm>
              <a:off x="5608825" y="2044250"/>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29" name="Shape 1929"/>
            <p:cNvSpPr/>
            <p:nvPr/>
          </p:nvSpPr>
          <p:spPr>
            <a:xfrm>
              <a:off x="5608825" y="2194750"/>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30" name="Shape 1930"/>
            <p:cNvSpPr/>
            <p:nvPr/>
          </p:nvSpPr>
          <p:spPr>
            <a:xfrm>
              <a:off x="5608825" y="249577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31" name="Shape 1931"/>
            <p:cNvSpPr/>
            <p:nvPr/>
          </p:nvSpPr>
          <p:spPr>
            <a:xfrm>
              <a:off x="5608825" y="2646275"/>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32" name="Shape 1932"/>
            <p:cNvSpPr/>
            <p:nvPr/>
          </p:nvSpPr>
          <p:spPr>
            <a:xfrm>
              <a:off x="5608825" y="2947300"/>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33" name="Shape 1933"/>
            <p:cNvSpPr/>
            <p:nvPr/>
          </p:nvSpPr>
          <p:spPr>
            <a:xfrm>
              <a:off x="5608825" y="309782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34" name="Shape 1934"/>
            <p:cNvSpPr/>
            <p:nvPr/>
          </p:nvSpPr>
          <p:spPr>
            <a:xfrm>
              <a:off x="5608825" y="324832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35" name="Shape 1935"/>
            <p:cNvSpPr/>
            <p:nvPr/>
          </p:nvSpPr>
          <p:spPr>
            <a:xfrm>
              <a:off x="5608825" y="3398850"/>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36" name="Shape 1936"/>
            <p:cNvSpPr/>
            <p:nvPr/>
          </p:nvSpPr>
          <p:spPr>
            <a:xfrm>
              <a:off x="5608825" y="3549350"/>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37" name="Shape 1937"/>
            <p:cNvSpPr/>
            <p:nvPr/>
          </p:nvSpPr>
          <p:spPr>
            <a:xfrm>
              <a:off x="5608825" y="369987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38" name="Shape 1938"/>
            <p:cNvSpPr/>
            <p:nvPr/>
          </p:nvSpPr>
          <p:spPr>
            <a:xfrm>
              <a:off x="5608825" y="3850375"/>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39" name="Shape 1939"/>
            <p:cNvSpPr/>
            <p:nvPr/>
          </p:nvSpPr>
          <p:spPr>
            <a:xfrm>
              <a:off x="5608825" y="4000875"/>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40" name="Shape 1940"/>
            <p:cNvSpPr/>
            <p:nvPr/>
          </p:nvSpPr>
          <p:spPr>
            <a:xfrm>
              <a:off x="5608825" y="4301900"/>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41" name="Shape 1941"/>
            <p:cNvSpPr/>
            <p:nvPr/>
          </p:nvSpPr>
          <p:spPr>
            <a:xfrm>
              <a:off x="5608825" y="445242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42" name="Shape 1942"/>
            <p:cNvSpPr/>
            <p:nvPr/>
          </p:nvSpPr>
          <p:spPr>
            <a:xfrm>
              <a:off x="5608825" y="460292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43" name="Shape 1943"/>
            <p:cNvSpPr/>
            <p:nvPr/>
          </p:nvSpPr>
          <p:spPr>
            <a:xfrm>
              <a:off x="5608825" y="4753450"/>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44" name="Shape 1944"/>
            <p:cNvSpPr/>
            <p:nvPr/>
          </p:nvSpPr>
          <p:spPr>
            <a:xfrm>
              <a:off x="5608825" y="4903950"/>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45" name="Shape 1945"/>
            <p:cNvSpPr/>
            <p:nvPr/>
          </p:nvSpPr>
          <p:spPr>
            <a:xfrm>
              <a:off x="5608825" y="5054450"/>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46" name="Shape 1946"/>
            <p:cNvSpPr/>
            <p:nvPr/>
          </p:nvSpPr>
          <p:spPr>
            <a:xfrm>
              <a:off x="5608825" y="5204975"/>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47" name="Shape 1947"/>
            <p:cNvSpPr/>
            <p:nvPr/>
          </p:nvSpPr>
          <p:spPr>
            <a:xfrm>
              <a:off x="5608825" y="535547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48" name="Shape 1948"/>
            <p:cNvSpPr/>
            <p:nvPr/>
          </p:nvSpPr>
          <p:spPr>
            <a:xfrm>
              <a:off x="5759350" y="23812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49" name="Shape 1949"/>
            <p:cNvSpPr/>
            <p:nvPr/>
          </p:nvSpPr>
          <p:spPr>
            <a:xfrm>
              <a:off x="5759350" y="840150"/>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50" name="Shape 1950"/>
            <p:cNvSpPr/>
            <p:nvPr/>
          </p:nvSpPr>
          <p:spPr>
            <a:xfrm>
              <a:off x="5759350" y="114117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51" name="Shape 1951"/>
            <p:cNvSpPr/>
            <p:nvPr/>
          </p:nvSpPr>
          <p:spPr>
            <a:xfrm>
              <a:off x="5759350" y="1442200"/>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52" name="Shape 1952"/>
            <p:cNvSpPr/>
            <p:nvPr/>
          </p:nvSpPr>
          <p:spPr>
            <a:xfrm>
              <a:off x="5759350" y="189372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53" name="Shape 1953"/>
            <p:cNvSpPr/>
            <p:nvPr/>
          </p:nvSpPr>
          <p:spPr>
            <a:xfrm>
              <a:off x="5759350" y="249577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54" name="Shape 1954"/>
            <p:cNvSpPr/>
            <p:nvPr/>
          </p:nvSpPr>
          <p:spPr>
            <a:xfrm>
              <a:off x="5759350" y="2646275"/>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55" name="Shape 1955"/>
            <p:cNvSpPr/>
            <p:nvPr/>
          </p:nvSpPr>
          <p:spPr>
            <a:xfrm>
              <a:off x="5759350" y="369987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56" name="Shape 1956"/>
            <p:cNvSpPr/>
            <p:nvPr/>
          </p:nvSpPr>
          <p:spPr>
            <a:xfrm>
              <a:off x="5759350" y="4151400"/>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57" name="Shape 1957"/>
            <p:cNvSpPr/>
            <p:nvPr/>
          </p:nvSpPr>
          <p:spPr>
            <a:xfrm>
              <a:off x="5759350" y="4903950"/>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58" name="Shape 1958"/>
            <p:cNvSpPr/>
            <p:nvPr/>
          </p:nvSpPr>
          <p:spPr>
            <a:xfrm>
              <a:off x="5759350" y="535547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59" name="Shape 1959"/>
            <p:cNvSpPr/>
            <p:nvPr/>
          </p:nvSpPr>
          <p:spPr>
            <a:xfrm>
              <a:off x="5909850" y="689650"/>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60" name="Shape 1960"/>
            <p:cNvSpPr/>
            <p:nvPr/>
          </p:nvSpPr>
          <p:spPr>
            <a:xfrm>
              <a:off x="5909850" y="189372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61" name="Shape 1961"/>
            <p:cNvSpPr/>
            <p:nvPr/>
          </p:nvSpPr>
          <p:spPr>
            <a:xfrm>
              <a:off x="5909850" y="2796800"/>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62" name="Shape 1962"/>
            <p:cNvSpPr/>
            <p:nvPr/>
          </p:nvSpPr>
          <p:spPr>
            <a:xfrm>
              <a:off x="6060375" y="4753450"/>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63" name="Shape 1963"/>
            <p:cNvSpPr/>
            <p:nvPr/>
          </p:nvSpPr>
          <p:spPr>
            <a:xfrm>
              <a:off x="6210875" y="2646275"/>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64" name="Shape 1964"/>
            <p:cNvSpPr/>
            <p:nvPr/>
          </p:nvSpPr>
          <p:spPr>
            <a:xfrm>
              <a:off x="6210875" y="5204975"/>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65" name="Shape 1965"/>
            <p:cNvSpPr/>
            <p:nvPr/>
          </p:nvSpPr>
          <p:spPr>
            <a:xfrm>
              <a:off x="6511900" y="990675"/>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966" name="Shape 1966"/>
          <p:cNvGrpSpPr/>
          <p:nvPr/>
        </p:nvGrpSpPr>
        <p:grpSpPr>
          <a:xfrm rot="10800000">
            <a:off x="7682452" y="38276"/>
            <a:ext cx="994639" cy="6586909"/>
            <a:chOff x="5759350" y="388625"/>
            <a:chExt cx="1024450" cy="5088250"/>
          </a:xfrm>
        </p:grpSpPr>
        <p:sp>
          <p:nvSpPr>
            <p:cNvPr id="1967" name="Shape 1967"/>
            <p:cNvSpPr/>
            <p:nvPr/>
          </p:nvSpPr>
          <p:spPr>
            <a:xfrm>
              <a:off x="5759350" y="539125"/>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68" name="Shape 1968"/>
            <p:cNvSpPr/>
            <p:nvPr/>
          </p:nvSpPr>
          <p:spPr>
            <a:xfrm>
              <a:off x="5759350" y="1291700"/>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69" name="Shape 1969"/>
            <p:cNvSpPr/>
            <p:nvPr/>
          </p:nvSpPr>
          <p:spPr>
            <a:xfrm>
              <a:off x="5759350" y="2796800"/>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70" name="Shape 1970"/>
            <p:cNvSpPr/>
            <p:nvPr/>
          </p:nvSpPr>
          <p:spPr>
            <a:xfrm>
              <a:off x="5759350" y="3398850"/>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71" name="Shape 1971"/>
            <p:cNvSpPr/>
            <p:nvPr/>
          </p:nvSpPr>
          <p:spPr>
            <a:xfrm>
              <a:off x="5759350" y="3549350"/>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72" name="Shape 1972"/>
            <p:cNvSpPr/>
            <p:nvPr/>
          </p:nvSpPr>
          <p:spPr>
            <a:xfrm>
              <a:off x="5759350" y="4301900"/>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73" name="Shape 1973"/>
            <p:cNvSpPr/>
            <p:nvPr/>
          </p:nvSpPr>
          <p:spPr>
            <a:xfrm>
              <a:off x="5759350" y="5204975"/>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74" name="Shape 1974"/>
            <p:cNvSpPr/>
            <p:nvPr/>
          </p:nvSpPr>
          <p:spPr>
            <a:xfrm>
              <a:off x="5909850" y="388625"/>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75" name="Shape 1975"/>
            <p:cNvSpPr/>
            <p:nvPr/>
          </p:nvSpPr>
          <p:spPr>
            <a:xfrm>
              <a:off x="5909850" y="114117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76" name="Shape 1976"/>
            <p:cNvSpPr/>
            <p:nvPr/>
          </p:nvSpPr>
          <p:spPr>
            <a:xfrm>
              <a:off x="5909850" y="1291700"/>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77" name="Shape 1977"/>
            <p:cNvSpPr/>
            <p:nvPr/>
          </p:nvSpPr>
          <p:spPr>
            <a:xfrm>
              <a:off x="5909850" y="1442200"/>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78" name="Shape 1978"/>
            <p:cNvSpPr/>
            <p:nvPr/>
          </p:nvSpPr>
          <p:spPr>
            <a:xfrm>
              <a:off x="5909850" y="1743225"/>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79" name="Shape 1979"/>
            <p:cNvSpPr/>
            <p:nvPr/>
          </p:nvSpPr>
          <p:spPr>
            <a:xfrm>
              <a:off x="5909850" y="2044250"/>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80" name="Shape 1980"/>
            <p:cNvSpPr/>
            <p:nvPr/>
          </p:nvSpPr>
          <p:spPr>
            <a:xfrm>
              <a:off x="5909850" y="2646275"/>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81" name="Shape 1981"/>
            <p:cNvSpPr/>
            <p:nvPr/>
          </p:nvSpPr>
          <p:spPr>
            <a:xfrm>
              <a:off x="5909850" y="2947300"/>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82" name="Shape 1982"/>
            <p:cNvSpPr/>
            <p:nvPr/>
          </p:nvSpPr>
          <p:spPr>
            <a:xfrm>
              <a:off x="5909850" y="309782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83" name="Shape 1983"/>
            <p:cNvSpPr/>
            <p:nvPr/>
          </p:nvSpPr>
          <p:spPr>
            <a:xfrm>
              <a:off x="5909850" y="324832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84" name="Shape 1984"/>
            <p:cNvSpPr/>
            <p:nvPr/>
          </p:nvSpPr>
          <p:spPr>
            <a:xfrm>
              <a:off x="5909850" y="3549350"/>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85" name="Shape 1985"/>
            <p:cNvSpPr/>
            <p:nvPr/>
          </p:nvSpPr>
          <p:spPr>
            <a:xfrm>
              <a:off x="5909850" y="369987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86" name="Shape 1986"/>
            <p:cNvSpPr/>
            <p:nvPr/>
          </p:nvSpPr>
          <p:spPr>
            <a:xfrm>
              <a:off x="5909850" y="3850375"/>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87" name="Shape 1987"/>
            <p:cNvSpPr/>
            <p:nvPr/>
          </p:nvSpPr>
          <p:spPr>
            <a:xfrm>
              <a:off x="5909850" y="4000875"/>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88" name="Shape 1988"/>
            <p:cNvSpPr/>
            <p:nvPr/>
          </p:nvSpPr>
          <p:spPr>
            <a:xfrm>
              <a:off x="5909850" y="4301900"/>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89" name="Shape 1989"/>
            <p:cNvSpPr/>
            <p:nvPr/>
          </p:nvSpPr>
          <p:spPr>
            <a:xfrm>
              <a:off x="5909850" y="445242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90" name="Shape 1990"/>
            <p:cNvSpPr/>
            <p:nvPr/>
          </p:nvSpPr>
          <p:spPr>
            <a:xfrm>
              <a:off x="5909850" y="4903950"/>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91" name="Shape 1991"/>
            <p:cNvSpPr/>
            <p:nvPr/>
          </p:nvSpPr>
          <p:spPr>
            <a:xfrm>
              <a:off x="5909850" y="5054450"/>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92" name="Shape 1992"/>
            <p:cNvSpPr/>
            <p:nvPr/>
          </p:nvSpPr>
          <p:spPr>
            <a:xfrm>
              <a:off x="5909850" y="5204975"/>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93" name="Shape 1993"/>
            <p:cNvSpPr/>
            <p:nvPr/>
          </p:nvSpPr>
          <p:spPr>
            <a:xfrm>
              <a:off x="6060375" y="539125"/>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94" name="Shape 1994"/>
            <p:cNvSpPr/>
            <p:nvPr/>
          </p:nvSpPr>
          <p:spPr>
            <a:xfrm>
              <a:off x="6060375" y="689650"/>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95" name="Shape 1995"/>
            <p:cNvSpPr/>
            <p:nvPr/>
          </p:nvSpPr>
          <p:spPr>
            <a:xfrm>
              <a:off x="6060375" y="99067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96" name="Shape 1996"/>
            <p:cNvSpPr/>
            <p:nvPr/>
          </p:nvSpPr>
          <p:spPr>
            <a:xfrm>
              <a:off x="6060375" y="1291700"/>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97" name="Shape 1997"/>
            <p:cNvSpPr/>
            <p:nvPr/>
          </p:nvSpPr>
          <p:spPr>
            <a:xfrm>
              <a:off x="6060375" y="1442200"/>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98" name="Shape 1998"/>
            <p:cNvSpPr/>
            <p:nvPr/>
          </p:nvSpPr>
          <p:spPr>
            <a:xfrm>
              <a:off x="6060375" y="1592700"/>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99" name="Shape 1999"/>
            <p:cNvSpPr/>
            <p:nvPr/>
          </p:nvSpPr>
          <p:spPr>
            <a:xfrm>
              <a:off x="6060375" y="1743225"/>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00" name="Shape 2000"/>
            <p:cNvSpPr/>
            <p:nvPr/>
          </p:nvSpPr>
          <p:spPr>
            <a:xfrm>
              <a:off x="6060375" y="2194750"/>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01" name="Shape 2001"/>
            <p:cNvSpPr/>
            <p:nvPr/>
          </p:nvSpPr>
          <p:spPr>
            <a:xfrm>
              <a:off x="6060375" y="234527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02" name="Shape 2002"/>
            <p:cNvSpPr/>
            <p:nvPr/>
          </p:nvSpPr>
          <p:spPr>
            <a:xfrm>
              <a:off x="6060375" y="249577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03" name="Shape 2003"/>
            <p:cNvSpPr/>
            <p:nvPr/>
          </p:nvSpPr>
          <p:spPr>
            <a:xfrm>
              <a:off x="6060375" y="2646275"/>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04" name="Shape 2004"/>
            <p:cNvSpPr/>
            <p:nvPr/>
          </p:nvSpPr>
          <p:spPr>
            <a:xfrm>
              <a:off x="6060375" y="2796800"/>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05" name="Shape 2005"/>
            <p:cNvSpPr/>
            <p:nvPr/>
          </p:nvSpPr>
          <p:spPr>
            <a:xfrm>
              <a:off x="6060375" y="2947300"/>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06" name="Shape 2006"/>
            <p:cNvSpPr/>
            <p:nvPr/>
          </p:nvSpPr>
          <p:spPr>
            <a:xfrm>
              <a:off x="6060375" y="309782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07" name="Shape 2007"/>
            <p:cNvSpPr/>
            <p:nvPr/>
          </p:nvSpPr>
          <p:spPr>
            <a:xfrm>
              <a:off x="6060375" y="324832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08" name="Shape 2008"/>
            <p:cNvSpPr/>
            <p:nvPr/>
          </p:nvSpPr>
          <p:spPr>
            <a:xfrm>
              <a:off x="6060375" y="3398850"/>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09" name="Shape 2009"/>
            <p:cNvSpPr/>
            <p:nvPr/>
          </p:nvSpPr>
          <p:spPr>
            <a:xfrm>
              <a:off x="6060375" y="3549350"/>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10" name="Shape 2010"/>
            <p:cNvSpPr/>
            <p:nvPr/>
          </p:nvSpPr>
          <p:spPr>
            <a:xfrm>
              <a:off x="6060375" y="3850375"/>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11" name="Shape 2011"/>
            <p:cNvSpPr/>
            <p:nvPr/>
          </p:nvSpPr>
          <p:spPr>
            <a:xfrm>
              <a:off x="6060375" y="4151400"/>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12" name="Shape 2012"/>
            <p:cNvSpPr/>
            <p:nvPr/>
          </p:nvSpPr>
          <p:spPr>
            <a:xfrm>
              <a:off x="6060375" y="4301900"/>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13" name="Shape 2013"/>
            <p:cNvSpPr/>
            <p:nvPr/>
          </p:nvSpPr>
          <p:spPr>
            <a:xfrm>
              <a:off x="6060375" y="445242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14" name="Shape 2014"/>
            <p:cNvSpPr/>
            <p:nvPr/>
          </p:nvSpPr>
          <p:spPr>
            <a:xfrm>
              <a:off x="6060375" y="460292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15" name="Shape 2015"/>
            <p:cNvSpPr/>
            <p:nvPr/>
          </p:nvSpPr>
          <p:spPr>
            <a:xfrm>
              <a:off x="6060375" y="4903950"/>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16" name="Shape 2016"/>
            <p:cNvSpPr/>
            <p:nvPr/>
          </p:nvSpPr>
          <p:spPr>
            <a:xfrm>
              <a:off x="6060375" y="5054450"/>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17" name="Shape 2017"/>
            <p:cNvSpPr/>
            <p:nvPr/>
          </p:nvSpPr>
          <p:spPr>
            <a:xfrm>
              <a:off x="6060375" y="5204975"/>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18" name="Shape 2018"/>
            <p:cNvSpPr/>
            <p:nvPr/>
          </p:nvSpPr>
          <p:spPr>
            <a:xfrm>
              <a:off x="6060375" y="535547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19" name="Shape 2019"/>
            <p:cNvSpPr/>
            <p:nvPr/>
          </p:nvSpPr>
          <p:spPr>
            <a:xfrm>
              <a:off x="6210875" y="539125"/>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20" name="Shape 2020"/>
            <p:cNvSpPr/>
            <p:nvPr/>
          </p:nvSpPr>
          <p:spPr>
            <a:xfrm>
              <a:off x="6210875" y="99067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21" name="Shape 2021"/>
            <p:cNvSpPr/>
            <p:nvPr/>
          </p:nvSpPr>
          <p:spPr>
            <a:xfrm>
              <a:off x="6210875" y="114117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22" name="Shape 2022"/>
            <p:cNvSpPr/>
            <p:nvPr/>
          </p:nvSpPr>
          <p:spPr>
            <a:xfrm>
              <a:off x="6210875" y="1291700"/>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23" name="Shape 2023"/>
            <p:cNvSpPr/>
            <p:nvPr/>
          </p:nvSpPr>
          <p:spPr>
            <a:xfrm>
              <a:off x="6210875" y="1592700"/>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24" name="Shape 2024"/>
            <p:cNvSpPr/>
            <p:nvPr/>
          </p:nvSpPr>
          <p:spPr>
            <a:xfrm>
              <a:off x="6210875" y="189372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25" name="Shape 2025"/>
            <p:cNvSpPr/>
            <p:nvPr/>
          </p:nvSpPr>
          <p:spPr>
            <a:xfrm>
              <a:off x="6210875" y="2044250"/>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26" name="Shape 2026"/>
            <p:cNvSpPr/>
            <p:nvPr/>
          </p:nvSpPr>
          <p:spPr>
            <a:xfrm>
              <a:off x="6210875" y="2194750"/>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27" name="Shape 2027"/>
            <p:cNvSpPr/>
            <p:nvPr/>
          </p:nvSpPr>
          <p:spPr>
            <a:xfrm>
              <a:off x="6210875" y="249577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28" name="Shape 2028"/>
            <p:cNvSpPr/>
            <p:nvPr/>
          </p:nvSpPr>
          <p:spPr>
            <a:xfrm>
              <a:off x="6210875" y="2796800"/>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29" name="Shape 2029"/>
            <p:cNvSpPr/>
            <p:nvPr/>
          </p:nvSpPr>
          <p:spPr>
            <a:xfrm>
              <a:off x="6210875" y="309782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30" name="Shape 2030"/>
            <p:cNvSpPr/>
            <p:nvPr/>
          </p:nvSpPr>
          <p:spPr>
            <a:xfrm>
              <a:off x="6210875" y="3398850"/>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31" name="Shape 2031"/>
            <p:cNvSpPr/>
            <p:nvPr/>
          </p:nvSpPr>
          <p:spPr>
            <a:xfrm>
              <a:off x="6210875" y="3549350"/>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32" name="Shape 2032"/>
            <p:cNvSpPr/>
            <p:nvPr/>
          </p:nvSpPr>
          <p:spPr>
            <a:xfrm>
              <a:off x="6210875" y="4000875"/>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33" name="Shape 2033"/>
            <p:cNvSpPr/>
            <p:nvPr/>
          </p:nvSpPr>
          <p:spPr>
            <a:xfrm>
              <a:off x="6210875" y="4151400"/>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34" name="Shape 2034"/>
            <p:cNvSpPr/>
            <p:nvPr/>
          </p:nvSpPr>
          <p:spPr>
            <a:xfrm>
              <a:off x="6210875" y="4301900"/>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35" name="Shape 2035"/>
            <p:cNvSpPr/>
            <p:nvPr/>
          </p:nvSpPr>
          <p:spPr>
            <a:xfrm>
              <a:off x="6210875" y="445242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36" name="Shape 2036"/>
            <p:cNvSpPr/>
            <p:nvPr/>
          </p:nvSpPr>
          <p:spPr>
            <a:xfrm>
              <a:off x="6210875" y="460292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37" name="Shape 2037"/>
            <p:cNvSpPr/>
            <p:nvPr/>
          </p:nvSpPr>
          <p:spPr>
            <a:xfrm>
              <a:off x="6210875" y="4903950"/>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38" name="Shape 2038"/>
            <p:cNvSpPr/>
            <p:nvPr/>
          </p:nvSpPr>
          <p:spPr>
            <a:xfrm>
              <a:off x="6210875" y="5054450"/>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39" name="Shape 2039"/>
            <p:cNvSpPr/>
            <p:nvPr/>
          </p:nvSpPr>
          <p:spPr>
            <a:xfrm>
              <a:off x="6361375" y="388625"/>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40" name="Shape 2040"/>
            <p:cNvSpPr/>
            <p:nvPr/>
          </p:nvSpPr>
          <p:spPr>
            <a:xfrm>
              <a:off x="6361375" y="539125"/>
              <a:ext cx="121425" cy="121425"/>
            </a:xfrm>
            <a:custGeom>
              <a:avLst/>
              <a:gdLst/>
              <a:ahLst/>
              <a:cxnLst/>
              <a:rect l="0" t="0" r="0" b="0"/>
              <a:pathLst>
                <a:path w="4857" h="4857"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41" name="Shape 2041"/>
            <p:cNvSpPr/>
            <p:nvPr/>
          </p:nvSpPr>
          <p:spPr>
            <a:xfrm>
              <a:off x="6361375" y="990675"/>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42" name="Shape 2042"/>
            <p:cNvSpPr/>
            <p:nvPr/>
          </p:nvSpPr>
          <p:spPr>
            <a:xfrm>
              <a:off x="6361375" y="1291700"/>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43" name="Shape 2043"/>
            <p:cNvSpPr/>
            <p:nvPr/>
          </p:nvSpPr>
          <p:spPr>
            <a:xfrm>
              <a:off x="6361375" y="1592700"/>
              <a:ext cx="121425" cy="121425"/>
            </a:xfrm>
            <a:custGeom>
              <a:avLst/>
              <a:gdLst/>
              <a:ahLst/>
              <a:cxnLst/>
              <a:rect l="0" t="0" r="0" b="0"/>
              <a:pathLst>
                <a:path w="4857" h="4857"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44" name="Shape 2044"/>
            <p:cNvSpPr/>
            <p:nvPr/>
          </p:nvSpPr>
          <p:spPr>
            <a:xfrm>
              <a:off x="6361375" y="2044250"/>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45" name="Shape 2045"/>
            <p:cNvSpPr/>
            <p:nvPr/>
          </p:nvSpPr>
          <p:spPr>
            <a:xfrm>
              <a:off x="6361375" y="2345275"/>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46" name="Shape 2046"/>
            <p:cNvSpPr/>
            <p:nvPr/>
          </p:nvSpPr>
          <p:spPr>
            <a:xfrm>
              <a:off x="6361375" y="2796800"/>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47" name="Shape 2047"/>
            <p:cNvSpPr/>
            <p:nvPr/>
          </p:nvSpPr>
          <p:spPr>
            <a:xfrm>
              <a:off x="6361375" y="3097825"/>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48" name="Shape 2048"/>
            <p:cNvSpPr/>
            <p:nvPr/>
          </p:nvSpPr>
          <p:spPr>
            <a:xfrm>
              <a:off x="6361375" y="3248325"/>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49" name="Shape 2049"/>
            <p:cNvSpPr/>
            <p:nvPr/>
          </p:nvSpPr>
          <p:spPr>
            <a:xfrm>
              <a:off x="6361375" y="3549350"/>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50" name="Shape 2050"/>
            <p:cNvSpPr/>
            <p:nvPr/>
          </p:nvSpPr>
          <p:spPr>
            <a:xfrm>
              <a:off x="6361375" y="3699875"/>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51" name="Shape 2051"/>
            <p:cNvSpPr/>
            <p:nvPr/>
          </p:nvSpPr>
          <p:spPr>
            <a:xfrm>
              <a:off x="6361375" y="3850375"/>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52" name="Shape 2052"/>
            <p:cNvSpPr/>
            <p:nvPr/>
          </p:nvSpPr>
          <p:spPr>
            <a:xfrm>
              <a:off x="6361375" y="4151400"/>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53" name="Shape 2053"/>
            <p:cNvSpPr/>
            <p:nvPr/>
          </p:nvSpPr>
          <p:spPr>
            <a:xfrm>
              <a:off x="6361375" y="4301900"/>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54" name="Shape 2054"/>
            <p:cNvSpPr/>
            <p:nvPr/>
          </p:nvSpPr>
          <p:spPr>
            <a:xfrm>
              <a:off x="6361375" y="4753450"/>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55" name="Shape 2055"/>
            <p:cNvSpPr/>
            <p:nvPr/>
          </p:nvSpPr>
          <p:spPr>
            <a:xfrm>
              <a:off x="6361375" y="5054450"/>
              <a:ext cx="121425" cy="121425"/>
            </a:xfrm>
            <a:custGeom>
              <a:avLst/>
              <a:gdLst/>
              <a:ahLst/>
              <a:cxnLst/>
              <a:rect l="0" t="0" r="0" b="0"/>
              <a:pathLst>
                <a:path w="4857" h="4857"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56" name="Shape 2056"/>
            <p:cNvSpPr/>
            <p:nvPr/>
          </p:nvSpPr>
          <p:spPr>
            <a:xfrm>
              <a:off x="6361375" y="5204975"/>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57" name="Shape 2057"/>
            <p:cNvSpPr/>
            <p:nvPr/>
          </p:nvSpPr>
          <p:spPr>
            <a:xfrm>
              <a:off x="6511900" y="388625"/>
              <a:ext cx="121400" cy="121400"/>
            </a:xfrm>
            <a:custGeom>
              <a:avLst/>
              <a:gdLst/>
              <a:ahLst/>
              <a:cxnLst/>
              <a:rect l="0" t="0" r="0" b="0"/>
              <a:pathLst>
                <a:path w="4856" h="4856" extrusionOk="0">
                  <a:moveTo>
                    <a:pt x="0" y="0"/>
                  </a:moveTo>
                  <a:lnTo>
                    <a:pt x="0"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58" name="Shape 2058"/>
            <p:cNvSpPr/>
            <p:nvPr/>
          </p:nvSpPr>
          <p:spPr>
            <a:xfrm>
              <a:off x="6511900" y="1291700"/>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59" name="Shape 2059"/>
            <p:cNvSpPr/>
            <p:nvPr/>
          </p:nvSpPr>
          <p:spPr>
            <a:xfrm>
              <a:off x="6511900" y="2044250"/>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60" name="Shape 2060"/>
            <p:cNvSpPr/>
            <p:nvPr/>
          </p:nvSpPr>
          <p:spPr>
            <a:xfrm>
              <a:off x="6511900" y="2796800"/>
              <a:ext cx="121400" cy="121400"/>
            </a:xfrm>
            <a:custGeom>
              <a:avLst/>
              <a:gdLst/>
              <a:ahLst/>
              <a:cxnLst/>
              <a:rect l="0" t="0" r="0" b="0"/>
              <a:pathLst>
                <a:path w="4856" h="4856" extrusionOk="0">
                  <a:moveTo>
                    <a:pt x="0" y="0"/>
                  </a:moveTo>
                  <a:lnTo>
                    <a:pt x="0"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61" name="Shape 2061"/>
            <p:cNvSpPr/>
            <p:nvPr/>
          </p:nvSpPr>
          <p:spPr>
            <a:xfrm>
              <a:off x="6511900" y="3699875"/>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62" name="Shape 2062"/>
            <p:cNvSpPr/>
            <p:nvPr/>
          </p:nvSpPr>
          <p:spPr>
            <a:xfrm>
              <a:off x="6511900" y="4452425"/>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63" name="Shape 2063"/>
            <p:cNvSpPr/>
            <p:nvPr/>
          </p:nvSpPr>
          <p:spPr>
            <a:xfrm>
              <a:off x="6511900" y="4602925"/>
              <a:ext cx="121400" cy="121400"/>
            </a:xfrm>
            <a:custGeom>
              <a:avLst/>
              <a:gdLst/>
              <a:ahLst/>
              <a:cxnLst/>
              <a:rect l="0" t="0" r="0" b="0"/>
              <a:pathLst>
                <a:path w="4856" h="4856" extrusionOk="0">
                  <a:moveTo>
                    <a:pt x="0" y="1"/>
                  </a:moveTo>
                  <a:lnTo>
                    <a:pt x="0"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64" name="Shape 2064"/>
            <p:cNvSpPr/>
            <p:nvPr/>
          </p:nvSpPr>
          <p:spPr>
            <a:xfrm>
              <a:off x="6511900" y="5204975"/>
              <a:ext cx="121400" cy="121400"/>
            </a:xfrm>
            <a:custGeom>
              <a:avLst/>
              <a:gdLst/>
              <a:ahLst/>
              <a:cxnLst/>
              <a:rect l="0" t="0" r="0" b="0"/>
              <a:pathLst>
                <a:path w="4856" h="4856" extrusionOk="0">
                  <a:moveTo>
                    <a:pt x="0" y="0"/>
                  </a:moveTo>
                  <a:lnTo>
                    <a:pt x="0"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65" name="Shape 2065"/>
            <p:cNvSpPr/>
            <p:nvPr/>
          </p:nvSpPr>
          <p:spPr>
            <a:xfrm>
              <a:off x="6662400" y="689650"/>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66" name="Shape 2066"/>
            <p:cNvSpPr/>
            <p:nvPr/>
          </p:nvSpPr>
          <p:spPr>
            <a:xfrm>
              <a:off x="6662400" y="1592700"/>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67" name="Shape 2067"/>
            <p:cNvSpPr/>
            <p:nvPr/>
          </p:nvSpPr>
          <p:spPr>
            <a:xfrm>
              <a:off x="6662400" y="2646275"/>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068" name="Shape 2068"/>
          <p:cNvGrpSpPr/>
          <p:nvPr/>
        </p:nvGrpSpPr>
        <p:grpSpPr>
          <a:xfrm rot="10800000">
            <a:off x="7682452" y="38276"/>
            <a:ext cx="1140783" cy="6781736"/>
            <a:chOff x="5608825" y="238125"/>
            <a:chExt cx="1174975" cy="5238750"/>
          </a:xfrm>
        </p:grpSpPr>
        <p:sp>
          <p:nvSpPr>
            <p:cNvPr id="2069" name="Shape 2069"/>
            <p:cNvSpPr/>
            <p:nvPr/>
          </p:nvSpPr>
          <p:spPr>
            <a:xfrm>
              <a:off x="5608825" y="388625"/>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70" name="Shape 2070"/>
            <p:cNvSpPr/>
            <p:nvPr/>
          </p:nvSpPr>
          <p:spPr>
            <a:xfrm>
              <a:off x="5608825" y="234527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71" name="Shape 2071"/>
            <p:cNvSpPr/>
            <p:nvPr/>
          </p:nvSpPr>
          <p:spPr>
            <a:xfrm>
              <a:off x="5608825" y="2796800"/>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72" name="Shape 2072"/>
            <p:cNvSpPr/>
            <p:nvPr/>
          </p:nvSpPr>
          <p:spPr>
            <a:xfrm>
              <a:off x="5608825" y="4151400"/>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73" name="Shape 2073"/>
            <p:cNvSpPr/>
            <p:nvPr/>
          </p:nvSpPr>
          <p:spPr>
            <a:xfrm>
              <a:off x="5759350" y="388625"/>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74" name="Shape 2074"/>
            <p:cNvSpPr/>
            <p:nvPr/>
          </p:nvSpPr>
          <p:spPr>
            <a:xfrm>
              <a:off x="5759350" y="689650"/>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75" name="Shape 2075"/>
            <p:cNvSpPr/>
            <p:nvPr/>
          </p:nvSpPr>
          <p:spPr>
            <a:xfrm>
              <a:off x="5759350" y="99067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76" name="Shape 2076"/>
            <p:cNvSpPr/>
            <p:nvPr/>
          </p:nvSpPr>
          <p:spPr>
            <a:xfrm>
              <a:off x="5759350" y="1592700"/>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77" name="Shape 2077"/>
            <p:cNvSpPr/>
            <p:nvPr/>
          </p:nvSpPr>
          <p:spPr>
            <a:xfrm>
              <a:off x="5759350" y="1743225"/>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78" name="Shape 2078"/>
            <p:cNvSpPr/>
            <p:nvPr/>
          </p:nvSpPr>
          <p:spPr>
            <a:xfrm>
              <a:off x="5759350" y="2044250"/>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79" name="Shape 2079"/>
            <p:cNvSpPr/>
            <p:nvPr/>
          </p:nvSpPr>
          <p:spPr>
            <a:xfrm>
              <a:off x="5759350" y="2194750"/>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80" name="Shape 2080"/>
            <p:cNvSpPr/>
            <p:nvPr/>
          </p:nvSpPr>
          <p:spPr>
            <a:xfrm>
              <a:off x="5759350" y="234527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81" name="Shape 2081"/>
            <p:cNvSpPr/>
            <p:nvPr/>
          </p:nvSpPr>
          <p:spPr>
            <a:xfrm>
              <a:off x="5759350" y="2947300"/>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82" name="Shape 2082"/>
            <p:cNvSpPr/>
            <p:nvPr/>
          </p:nvSpPr>
          <p:spPr>
            <a:xfrm>
              <a:off x="5759350" y="309782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83" name="Shape 2083"/>
            <p:cNvSpPr/>
            <p:nvPr/>
          </p:nvSpPr>
          <p:spPr>
            <a:xfrm>
              <a:off x="5759350" y="324832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84" name="Shape 2084"/>
            <p:cNvSpPr/>
            <p:nvPr/>
          </p:nvSpPr>
          <p:spPr>
            <a:xfrm>
              <a:off x="5759350" y="3850375"/>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85" name="Shape 2085"/>
            <p:cNvSpPr/>
            <p:nvPr/>
          </p:nvSpPr>
          <p:spPr>
            <a:xfrm>
              <a:off x="5759350" y="4000875"/>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86" name="Shape 2086"/>
            <p:cNvSpPr/>
            <p:nvPr/>
          </p:nvSpPr>
          <p:spPr>
            <a:xfrm>
              <a:off x="5759350" y="445242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87" name="Shape 2087"/>
            <p:cNvSpPr/>
            <p:nvPr/>
          </p:nvSpPr>
          <p:spPr>
            <a:xfrm>
              <a:off x="5759350" y="460292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88" name="Shape 2088"/>
            <p:cNvSpPr/>
            <p:nvPr/>
          </p:nvSpPr>
          <p:spPr>
            <a:xfrm>
              <a:off x="5759350" y="4753450"/>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89" name="Shape 2089"/>
            <p:cNvSpPr/>
            <p:nvPr/>
          </p:nvSpPr>
          <p:spPr>
            <a:xfrm>
              <a:off x="5759350" y="5054450"/>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90" name="Shape 2090"/>
            <p:cNvSpPr/>
            <p:nvPr/>
          </p:nvSpPr>
          <p:spPr>
            <a:xfrm>
              <a:off x="5909850" y="23812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91" name="Shape 2091"/>
            <p:cNvSpPr/>
            <p:nvPr/>
          </p:nvSpPr>
          <p:spPr>
            <a:xfrm>
              <a:off x="5909850" y="539125"/>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92" name="Shape 2092"/>
            <p:cNvSpPr/>
            <p:nvPr/>
          </p:nvSpPr>
          <p:spPr>
            <a:xfrm>
              <a:off x="5909850" y="840150"/>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93" name="Shape 2093"/>
            <p:cNvSpPr/>
            <p:nvPr/>
          </p:nvSpPr>
          <p:spPr>
            <a:xfrm>
              <a:off x="5909850" y="99067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94" name="Shape 2094"/>
            <p:cNvSpPr/>
            <p:nvPr/>
          </p:nvSpPr>
          <p:spPr>
            <a:xfrm>
              <a:off x="5909850" y="1592700"/>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95" name="Shape 2095"/>
            <p:cNvSpPr/>
            <p:nvPr/>
          </p:nvSpPr>
          <p:spPr>
            <a:xfrm>
              <a:off x="5909850" y="2194750"/>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96" name="Shape 2096"/>
            <p:cNvSpPr/>
            <p:nvPr/>
          </p:nvSpPr>
          <p:spPr>
            <a:xfrm>
              <a:off x="5909850" y="234527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97" name="Shape 2097"/>
            <p:cNvSpPr/>
            <p:nvPr/>
          </p:nvSpPr>
          <p:spPr>
            <a:xfrm>
              <a:off x="5909850" y="249577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98" name="Shape 2098"/>
            <p:cNvSpPr/>
            <p:nvPr/>
          </p:nvSpPr>
          <p:spPr>
            <a:xfrm>
              <a:off x="5909850" y="3398850"/>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99" name="Shape 2099"/>
            <p:cNvSpPr/>
            <p:nvPr/>
          </p:nvSpPr>
          <p:spPr>
            <a:xfrm>
              <a:off x="5909850" y="4151400"/>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00" name="Shape 2100"/>
            <p:cNvSpPr/>
            <p:nvPr/>
          </p:nvSpPr>
          <p:spPr>
            <a:xfrm>
              <a:off x="5909850" y="460292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01" name="Shape 2101"/>
            <p:cNvSpPr/>
            <p:nvPr/>
          </p:nvSpPr>
          <p:spPr>
            <a:xfrm>
              <a:off x="5909850" y="4753450"/>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02" name="Shape 2102"/>
            <p:cNvSpPr/>
            <p:nvPr/>
          </p:nvSpPr>
          <p:spPr>
            <a:xfrm>
              <a:off x="5909850" y="535547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03" name="Shape 2103"/>
            <p:cNvSpPr/>
            <p:nvPr/>
          </p:nvSpPr>
          <p:spPr>
            <a:xfrm>
              <a:off x="6060375" y="23812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04" name="Shape 2104"/>
            <p:cNvSpPr/>
            <p:nvPr/>
          </p:nvSpPr>
          <p:spPr>
            <a:xfrm>
              <a:off x="6060375" y="388625"/>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05" name="Shape 2105"/>
            <p:cNvSpPr/>
            <p:nvPr/>
          </p:nvSpPr>
          <p:spPr>
            <a:xfrm>
              <a:off x="6060375" y="840150"/>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06" name="Shape 2106"/>
            <p:cNvSpPr/>
            <p:nvPr/>
          </p:nvSpPr>
          <p:spPr>
            <a:xfrm>
              <a:off x="6060375" y="114117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07" name="Shape 2107"/>
            <p:cNvSpPr/>
            <p:nvPr/>
          </p:nvSpPr>
          <p:spPr>
            <a:xfrm>
              <a:off x="6060375" y="189372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08" name="Shape 2108"/>
            <p:cNvSpPr/>
            <p:nvPr/>
          </p:nvSpPr>
          <p:spPr>
            <a:xfrm>
              <a:off x="6060375" y="2044250"/>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09" name="Shape 2109"/>
            <p:cNvSpPr/>
            <p:nvPr/>
          </p:nvSpPr>
          <p:spPr>
            <a:xfrm>
              <a:off x="6060375" y="369987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10" name="Shape 2110"/>
            <p:cNvSpPr/>
            <p:nvPr/>
          </p:nvSpPr>
          <p:spPr>
            <a:xfrm>
              <a:off x="6060375" y="4000875"/>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11" name="Shape 2111"/>
            <p:cNvSpPr/>
            <p:nvPr/>
          </p:nvSpPr>
          <p:spPr>
            <a:xfrm>
              <a:off x="6210875" y="23812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12" name="Shape 2112"/>
            <p:cNvSpPr/>
            <p:nvPr/>
          </p:nvSpPr>
          <p:spPr>
            <a:xfrm>
              <a:off x="6210875" y="689650"/>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13" name="Shape 2113"/>
            <p:cNvSpPr/>
            <p:nvPr/>
          </p:nvSpPr>
          <p:spPr>
            <a:xfrm>
              <a:off x="6210875" y="234527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14" name="Shape 2114"/>
            <p:cNvSpPr/>
            <p:nvPr/>
          </p:nvSpPr>
          <p:spPr>
            <a:xfrm>
              <a:off x="6210875" y="324832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15" name="Shape 2115"/>
            <p:cNvSpPr/>
            <p:nvPr/>
          </p:nvSpPr>
          <p:spPr>
            <a:xfrm>
              <a:off x="6210875" y="369987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16" name="Shape 2116"/>
            <p:cNvSpPr/>
            <p:nvPr/>
          </p:nvSpPr>
          <p:spPr>
            <a:xfrm>
              <a:off x="6361375" y="1442200"/>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17" name="Shape 2117"/>
            <p:cNvSpPr/>
            <p:nvPr/>
          </p:nvSpPr>
          <p:spPr>
            <a:xfrm>
              <a:off x="6361375" y="2646275"/>
              <a:ext cx="121425" cy="121425"/>
            </a:xfrm>
            <a:custGeom>
              <a:avLst/>
              <a:gdLst/>
              <a:ahLst/>
              <a:cxnLst/>
              <a:rect l="0" t="0" r="0" b="0"/>
              <a:pathLst>
                <a:path w="4857" h="4857"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18" name="Shape 2118"/>
            <p:cNvSpPr/>
            <p:nvPr/>
          </p:nvSpPr>
          <p:spPr>
            <a:xfrm>
              <a:off x="6662400" y="4903950"/>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2119" name="Shape 2119"/>
          <p:cNvSpPr txBox="1">
            <a:spLocks noGrp="1"/>
          </p:cNvSpPr>
          <p:nvPr>
            <p:ph type="sldNum" idx="12"/>
          </p:nvPr>
        </p:nvSpPr>
        <p:spPr>
          <a:xfrm>
            <a:off x="91531" y="6293601"/>
            <a:ext cx="548700" cy="524800"/>
          </a:xfrm>
          <a:prstGeom prst="rect">
            <a:avLst/>
          </a:prstGeom>
        </p:spPr>
        <p:txBody>
          <a:bodyPr spcFirstLastPara="1" wrap="square" lIns="91425" tIns="91425" rIns="91425" bIns="91425" anchor="ctr" anchorCtr="0">
            <a:noAutofit/>
          </a:bodyPr>
          <a:lstStyle>
            <a:lvl1pPr lvl="0">
              <a:spcBef>
                <a:spcPts val="0"/>
              </a:spcBef>
              <a:buNone/>
              <a:defRPr/>
            </a:lvl1pPr>
            <a:lvl2pPr lvl="1">
              <a:spcBef>
                <a:spcPts val="0"/>
              </a:spcBef>
              <a:buNone/>
              <a:defRPr/>
            </a:lvl2pPr>
            <a:lvl3pPr lvl="2">
              <a:spcBef>
                <a:spcPts val="0"/>
              </a:spcBef>
              <a:buNone/>
              <a:defRPr/>
            </a:lvl3pPr>
            <a:lvl4pPr lvl="3">
              <a:spcBef>
                <a:spcPts val="0"/>
              </a:spcBef>
              <a:buNone/>
              <a:defRPr/>
            </a:lvl4pPr>
            <a:lvl5pPr lvl="4">
              <a:spcBef>
                <a:spcPts val="0"/>
              </a:spcBef>
              <a:buNone/>
              <a:defRPr/>
            </a:lvl5pPr>
            <a:lvl6pPr lvl="5">
              <a:spcBef>
                <a:spcPts val="0"/>
              </a:spcBef>
              <a:buNone/>
              <a:defRPr/>
            </a:lvl6pPr>
            <a:lvl7pPr lvl="6">
              <a:spcBef>
                <a:spcPts val="0"/>
              </a:spcBef>
              <a:buNone/>
              <a:defRPr/>
            </a:lvl7pPr>
            <a:lvl8pPr lvl="7">
              <a:spcBef>
                <a:spcPts val="0"/>
              </a:spcBef>
              <a:buNone/>
              <a:defRPr/>
            </a:lvl8pPr>
            <a:lvl9pPr lvl="8">
              <a:spcBef>
                <a:spcPts val="0"/>
              </a:spcBef>
              <a:buNone/>
              <a:defRPr/>
            </a:lvl9pPr>
          </a:lstStyle>
          <a:p>
            <a:pPr>
              <a:buClr>
                <a:srgbClr val="000000"/>
              </a:buClr>
            </a:pPr>
            <a:fld id="{00000000-1234-1234-1234-123412341234}" type="slidenum">
              <a:rPr lang="en" smtClean="0"/>
              <a:pPr>
                <a:buClr>
                  <a:srgbClr val="000000"/>
                </a:buClr>
              </a:pPr>
              <a:t>‹#›</a:t>
            </a:fld>
            <a:endParaRPr lang="en"/>
          </a:p>
        </p:txBody>
      </p:sp>
    </p:spTree>
    <p:extLst>
      <p:ext uri="{BB962C8B-B14F-4D97-AF65-F5344CB8AC3E}">
        <p14:creationId xmlns:p14="http://schemas.microsoft.com/office/powerpoint/2010/main" val="1970427383"/>
      </p:ext>
    </p:extLst>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matchingName="Title + 3 columns">
  <p:cSld name="Title + 3 columns">
    <p:spTree>
      <p:nvGrpSpPr>
        <p:cNvPr id="1" name="Shape 2120"/>
        <p:cNvGrpSpPr/>
        <p:nvPr/>
      </p:nvGrpSpPr>
      <p:grpSpPr>
        <a:xfrm>
          <a:off x="0" y="0"/>
          <a:ext cx="0" cy="0"/>
          <a:chOff x="0" y="0"/>
          <a:chExt cx="0" cy="0"/>
        </a:xfrm>
      </p:grpSpPr>
      <p:sp>
        <p:nvSpPr>
          <p:cNvPr id="2121" name="Shape 2121"/>
          <p:cNvSpPr txBox="1">
            <a:spLocks noGrp="1"/>
          </p:cNvSpPr>
          <p:nvPr>
            <p:ph type="title"/>
          </p:nvPr>
        </p:nvSpPr>
        <p:spPr>
          <a:xfrm>
            <a:off x="718300" y="985833"/>
            <a:ext cx="6761100" cy="1143200"/>
          </a:xfrm>
          <a:prstGeom prst="rect">
            <a:avLst/>
          </a:prstGeom>
        </p:spPr>
        <p:txBody>
          <a:bodyPr spcFirstLastPara="1" wrap="square" lIns="91425" tIns="91425" rIns="91425" bIns="91425" anchor="b" anchorCtr="0"/>
          <a:lstStyle>
            <a:lvl1pPr lvl="0" rtl="0">
              <a:spcBef>
                <a:spcPts val="0"/>
              </a:spcBef>
              <a:spcAft>
                <a:spcPts val="0"/>
              </a:spcAft>
              <a:buSzPts val="3600"/>
              <a:buNone/>
              <a:defRPr/>
            </a:lvl1pPr>
            <a:lvl2pPr lvl="1" rtl="0">
              <a:spcBef>
                <a:spcPts val="0"/>
              </a:spcBef>
              <a:spcAft>
                <a:spcPts val="0"/>
              </a:spcAft>
              <a:buSzPts val="3600"/>
              <a:buNone/>
              <a:defRPr/>
            </a:lvl2pPr>
            <a:lvl3pPr lvl="2" rtl="0">
              <a:spcBef>
                <a:spcPts val="0"/>
              </a:spcBef>
              <a:spcAft>
                <a:spcPts val="0"/>
              </a:spcAft>
              <a:buSzPts val="3600"/>
              <a:buNone/>
              <a:defRPr/>
            </a:lvl3pPr>
            <a:lvl4pPr lvl="3" rtl="0">
              <a:spcBef>
                <a:spcPts val="0"/>
              </a:spcBef>
              <a:spcAft>
                <a:spcPts val="0"/>
              </a:spcAft>
              <a:buSzPts val="3600"/>
              <a:buNone/>
              <a:defRPr/>
            </a:lvl4pPr>
            <a:lvl5pPr lvl="4" rtl="0">
              <a:spcBef>
                <a:spcPts val="0"/>
              </a:spcBef>
              <a:spcAft>
                <a:spcPts val="0"/>
              </a:spcAft>
              <a:buSzPts val="3600"/>
              <a:buNone/>
              <a:defRPr/>
            </a:lvl5pPr>
            <a:lvl6pPr lvl="5" rtl="0">
              <a:spcBef>
                <a:spcPts val="0"/>
              </a:spcBef>
              <a:spcAft>
                <a:spcPts val="0"/>
              </a:spcAft>
              <a:buSzPts val="3600"/>
              <a:buNone/>
              <a:defRPr/>
            </a:lvl6pPr>
            <a:lvl7pPr lvl="6" rtl="0">
              <a:spcBef>
                <a:spcPts val="0"/>
              </a:spcBef>
              <a:spcAft>
                <a:spcPts val="0"/>
              </a:spcAft>
              <a:buSzPts val="3600"/>
              <a:buNone/>
              <a:defRPr/>
            </a:lvl7pPr>
            <a:lvl8pPr lvl="7" rtl="0">
              <a:spcBef>
                <a:spcPts val="0"/>
              </a:spcBef>
              <a:spcAft>
                <a:spcPts val="0"/>
              </a:spcAft>
              <a:buSzPts val="3600"/>
              <a:buNone/>
              <a:defRPr/>
            </a:lvl8pPr>
            <a:lvl9pPr lvl="8" rtl="0">
              <a:spcBef>
                <a:spcPts val="0"/>
              </a:spcBef>
              <a:spcAft>
                <a:spcPts val="0"/>
              </a:spcAft>
              <a:buSzPts val="3600"/>
              <a:buNone/>
              <a:defRPr/>
            </a:lvl9pPr>
          </a:lstStyle>
          <a:p>
            <a:endParaRPr/>
          </a:p>
        </p:txBody>
      </p:sp>
      <p:sp>
        <p:nvSpPr>
          <p:cNvPr id="2122" name="Shape 2122"/>
          <p:cNvSpPr txBox="1">
            <a:spLocks noGrp="1"/>
          </p:cNvSpPr>
          <p:nvPr>
            <p:ph type="body" idx="1"/>
          </p:nvPr>
        </p:nvSpPr>
        <p:spPr>
          <a:xfrm>
            <a:off x="718300" y="2340633"/>
            <a:ext cx="2179200" cy="4125600"/>
          </a:xfrm>
          <a:prstGeom prst="rect">
            <a:avLst/>
          </a:prstGeom>
        </p:spPr>
        <p:txBody>
          <a:bodyPr spcFirstLastPara="1" wrap="square" lIns="91425" tIns="91425" rIns="91425" bIns="91425" anchor="t" anchorCtr="0"/>
          <a:lstStyle>
            <a:lvl1pPr marL="457200" lvl="0" indent="-330200" rtl="0">
              <a:spcBef>
                <a:spcPts val="600"/>
              </a:spcBef>
              <a:spcAft>
                <a:spcPts val="0"/>
              </a:spcAft>
              <a:buSzPts val="1600"/>
              <a:buChar char="▪"/>
              <a:defRPr sz="1600"/>
            </a:lvl1pPr>
            <a:lvl2pPr marL="914400" lvl="1" indent="-330200" rtl="0">
              <a:spcBef>
                <a:spcPts val="0"/>
              </a:spcBef>
              <a:spcAft>
                <a:spcPts val="0"/>
              </a:spcAft>
              <a:buSzPts val="1600"/>
              <a:buChar char="▫"/>
              <a:defRPr sz="1600"/>
            </a:lvl2pPr>
            <a:lvl3pPr marL="1371600" lvl="2" indent="-330200" rtl="0">
              <a:spcBef>
                <a:spcPts val="0"/>
              </a:spcBef>
              <a:spcAft>
                <a:spcPts val="0"/>
              </a:spcAft>
              <a:buSzPts val="1600"/>
              <a:buChar char="▫"/>
              <a:defRPr sz="1600"/>
            </a:lvl3pPr>
            <a:lvl4pPr marL="1828800" lvl="3" indent="-330200" rtl="0">
              <a:spcBef>
                <a:spcPts val="0"/>
              </a:spcBef>
              <a:spcAft>
                <a:spcPts val="0"/>
              </a:spcAft>
              <a:buSzPts val="1600"/>
              <a:buChar char="▫"/>
              <a:defRPr sz="1600"/>
            </a:lvl4pPr>
            <a:lvl5pPr marL="2286000" lvl="4" indent="-330200" rtl="0">
              <a:spcBef>
                <a:spcPts val="0"/>
              </a:spcBef>
              <a:spcAft>
                <a:spcPts val="0"/>
              </a:spcAft>
              <a:buSzPts val="1600"/>
              <a:buChar char="▫"/>
              <a:defRPr sz="1600"/>
            </a:lvl5pPr>
            <a:lvl6pPr marL="2743200" lvl="5" indent="-330200" rtl="0">
              <a:spcBef>
                <a:spcPts val="0"/>
              </a:spcBef>
              <a:spcAft>
                <a:spcPts val="0"/>
              </a:spcAft>
              <a:buSzPts val="1600"/>
              <a:buChar char="▫"/>
              <a:defRPr sz="1600"/>
            </a:lvl6pPr>
            <a:lvl7pPr marL="3200400" lvl="6" indent="-330200" rtl="0">
              <a:spcBef>
                <a:spcPts val="0"/>
              </a:spcBef>
              <a:spcAft>
                <a:spcPts val="0"/>
              </a:spcAft>
              <a:buSzPts val="1600"/>
              <a:buChar char="●"/>
              <a:defRPr sz="1600"/>
            </a:lvl7pPr>
            <a:lvl8pPr marL="3657600" lvl="7" indent="-330200" rtl="0">
              <a:spcBef>
                <a:spcPts val="0"/>
              </a:spcBef>
              <a:spcAft>
                <a:spcPts val="0"/>
              </a:spcAft>
              <a:buSzPts val="1600"/>
              <a:buChar char="○"/>
              <a:defRPr sz="1600"/>
            </a:lvl8pPr>
            <a:lvl9pPr marL="4114800" lvl="8" indent="-330200" rtl="0">
              <a:spcBef>
                <a:spcPts val="0"/>
              </a:spcBef>
              <a:spcAft>
                <a:spcPts val="0"/>
              </a:spcAft>
              <a:buSzPts val="1600"/>
              <a:buChar char="■"/>
              <a:defRPr sz="1600"/>
            </a:lvl9pPr>
          </a:lstStyle>
          <a:p>
            <a:endParaRPr/>
          </a:p>
        </p:txBody>
      </p:sp>
      <p:sp>
        <p:nvSpPr>
          <p:cNvPr id="2123" name="Shape 2123"/>
          <p:cNvSpPr txBox="1">
            <a:spLocks noGrp="1"/>
          </p:cNvSpPr>
          <p:nvPr>
            <p:ph type="body" idx="2"/>
          </p:nvPr>
        </p:nvSpPr>
        <p:spPr>
          <a:xfrm>
            <a:off x="3009263" y="2340633"/>
            <a:ext cx="2179200" cy="4125600"/>
          </a:xfrm>
          <a:prstGeom prst="rect">
            <a:avLst/>
          </a:prstGeom>
        </p:spPr>
        <p:txBody>
          <a:bodyPr spcFirstLastPara="1" wrap="square" lIns="91425" tIns="91425" rIns="91425" bIns="91425" anchor="t" anchorCtr="0"/>
          <a:lstStyle>
            <a:lvl1pPr marL="457200" lvl="0" indent="-330200" rtl="0">
              <a:spcBef>
                <a:spcPts val="600"/>
              </a:spcBef>
              <a:spcAft>
                <a:spcPts val="0"/>
              </a:spcAft>
              <a:buSzPts val="1600"/>
              <a:buChar char="▪"/>
              <a:defRPr sz="1600"/>
            </a:lvl1pPr>
            <a:lvl2pPr marL="914400" lvl="1" indent="-330200" rtl="0">
              <a:spcBef>
                <a:spcPts val="0"/>
              </a:spcBef>
              <a:spcAft>
                <a:spcPts val="0"/>
              </a:spcAft>
              <a:buSzPts val="1600"/>
              <a:buChar char="▫"/>
              <a:defRPr sz="1600"/>
            </a:lvl2pPr>
            <a:lvl3pPr marL="1371600" lvl="2" indent="-330200" rtl="0">
              <a:spcBef>
                <a:spcPts val="0"/>
              </a:spcBef>
              <a:spcAft>
                <a:spcPts val="0"/>
              </a:spcAft>
              <a:buSzPts val="1600"/>
              <a:buChar char="▫"/>
              <a:defRPr sz="1600"/>
            </a:lvl3pPr>
            <a:lvl4pPr marL="1828800" lvl="3" indent="-330200" rtl="0">
              <a:spcBef>
                <a:spcPts val="0"/>
              </a:spcBef>
              <a:spcAft>
                <a:spcPts val="0"/>
              </a:spcAft>
              <a:buSzPts val="1600"/>
              <a:buChar char="▫"/>
              <a:defRPr sz="1600"/>
            </a:lvl4pPr>
            <a:lvl5pPr marL="2286000" lvl="4" indent="-330200" rtl="0">
              <a:spcBef>
                <a:spcPts val="0"/>
              </a:spcBef>
              <a:spcAft>
                <a:spcPts val="0"/>
              </a:spcAft>
              <a:buSzPts val="1600"/>
              <a:buChar char="▫"/>
              <a:defRPr sz="1600"/>
            </a:lvl5pPr>
            <a:lvl6pPr marL="2743200" lvl="5" indent="-330200" rtl="0">
              <a:spcBef>
                <a:spcPts val="0"/>
              </a:spcBef>
              <a:spcAft>
                <a:spcPts val="0"/>
              </a:spcAft>
              <a:buSzPts val="1600"/>
              <a:buChar char="▫"/>
              <a:defRPr sz="1600"/>
            </a:lvl6pPr>
            <a:lvl7pPr marL="3200400" lvl="6" indent="-330200" rtl="0">
              <a:spcBef>
                <a:spcPts val="0"/>
              </a:spcBef>
              <a:spcAft>
                <a:spcPts val="0"/>
              </a:spcAft>
              <a:buSzPts val="1600"/>
              <a:buChar char="●"/>
              <a:defRPr sz="1600"/>
            </a:lvl7pPr>
            <a:lvl8pPr marL="3657600" lvl="7" indent="-330200" rtl="0">
              <a:spcBef>
                <a:spcPts val="0"/>
              </a:spcBef>
              <a:spcAft>
                <a:spcPts val="0"/>
              </a:spcAft>
              <a:buSzPts val="1600"/>
              <a:buChar char="○"/>
              <a:defRPr sz="1600"/>
            </a:lvl8pPr>
            <a:lvl9pPr marL="4114800" lvl="8" indent="-330200" rtl="0">
              <a:spcBef>
                <a:spcPts val="0"/>
              </a:spcBef>
              <a:spcAft>
                <a:spcPts val="0"/>
              </a:spcAft>
              <a:buSzPts val="1600"/>
              <a:buChar char="■"/>
              <a:defRPr sz="1600"/>
            </a:lvl9pPr>
          </a:lstStyle>
          <a:p>
            <a:endParaRPr/>
          </a:p>
        </p:txBody>
      </p:sp>
      <p:sp>
        <p:nvSpPr>
          <p:cNvPr id="2124" name="Shape 2124"/>
          <p:cNvSpPr txBox="1">
            <a:spLocks noGrp="1"/>
          </p:cNvSpPr>
          <p:nvPr>
            <p:ph type="body" idx="3"/>
          </p:nvPr>
        </p:nvSpPr>
        <p:spPr>
          <a:xfrm>
            <a:off x="5300226" y="2340633"/>
            <a:ext cx="2179200" cy="4125600"/>
          </a:xfrm>
          <a:prstGeom prst="rect">
            <a:avLst/>
          </a:prstGeom>
        </p:spPr>
        <p:txBody>
          <a:bodyPr spcFirstLastPara="1" wrap="square" lIns="91425" tIns="91425" rIns="91425" bIns="91425" anchor="t" anchorCtr="0"/>
          <a:lstStyle>
            <a:lvl1pPr marL="457200" lvl="0" indent="-330200" rtl="0">
              <a:spcBef>
                <a:spcPts val="600"/>
              </a:spcBef>
              <a:spcAft>
                <a:spcPts val="0"/>
              </a:spcAft>
              <a:buSzPts val="1600"/>
              <a:buChar char="▪"/>
              <a:defRPr sz="1600"/>
            </a:lvl1pPr>
            <a:lvl2pPr marL="914400" lvl="1" indent="-330200" rtl="0">
              <a:spcBef>
                <a:spcPts val="0"/>
              </a:spcBef>
              <a:spcAft>
                <a:spcPts val="0"/>
              </a:spcAft>
              <a:buSzPts val="1600"/>
              <a:buChar char="▫"/>
              <a:defRPr sz="1600"/>
            </a:lvl2pPr>
            <a:lvl3pPr marL="1371600" lvl="2" indent="-330200" rtl="0">
              <a:spcBef>
                <a:spcPts val="0"/>
              </a:spcBef>
              <a:spcAft>
                <a:spcPts val="0"/>
              </a:spcAft>
              <a:buSzPts val="1600"/>
              <a:buChar char="▫"/>
              <a:defRPr sz="1600"/>
            </a:lvl3pPr>
            <a:lvl4pPr marL="1828800" lvl="3" indent="-330200" rtl="0">
              <a:spcBef>
                <a:spcPts val="0"/>
              </a:spcBef>
              <a:spcAft>
                <a:spcPts val="0"/>
              </a:spcAft>
              <a:buSzPts val="1600"/>
              <a:buChar char="▫"/>
              <a:defRPr sz="1600"/>
            </a:lvl4pPr>
            <a:lvl5pPr marL="2286000" lvl="4" indent="-330200" rtl="0">
              <a:spcBef>
                <a:spcPts val="0"/>
              </a:spcBef>
              <a:spcAft>
                <a:spcPts val="0"/>
              </a:spcAft>
              <a:buSzPts val="1600"/>
              <a:buChar char="▫"/>
              <a:defRPr sz="1600"/>
            </a:lvl5pPr>
            <a:lvl6pPr marL="2743200" lvl="5" indent="-330200" rtl="0">
              <a:spcBef>
                <a:spcPts val="0"/>
              </a:spcBef>
              <a:spcAft>
                <a:spcPts val="0"/>
              </a:spcAft>
              <a:buSzPts val="1600"/>
              <a:buChar char="▫"/>
              <a:defRPr sz="1600"/>
            </a:lvl6pPr>
            <a:lvl7pPr marL="3200400" lvl="6" indent="-330200" rtl="0">
              <a:spcBef>
                <a:spcPts val="0"/>
              </a:spcBef>
              <a:spcAft>
                <a:spcPts val="0"/>
              </a:spcAft>
              <a:buSzPts val="1600"/>
              <a:buChar char="●"/>
              <a:defRPr sz="1600"/>
            </a:lvl7pPr>
            <a:lvl8pPr marL="3657600" lvl="7" indent="-330200" rtl="0">
              <a:spcBef>
                <a:spcPts val="0"/>
              </a:spcBef>
              <a:spcAft>
                <a:spcPts val="0"/>
              </a:spcAft>
              <a:buSzPts val="1600"/>
              <a:buChar char="○"/>
              <a:defRPr sz="1600"/>
            </a:lvl8pPr>
            <a:lvl9pPr marL="4114800" lvl="8" indent="-330200" rtl="0">
              <a:spcBef>
                <a:spcPts val="0"/>
              </a:spcBef>
              <a:spcAft>
                <a:spcPts val="0"/>
              </a:spcAft>
              <a:buSzPts val="1600"/>
              <a:buChar char="■"/>
              <a:defRPr sz="1600"/>
            </a:lvl9pPr>
          </a:lstStyle>
          <a:p>
            <a:endParaRPr/>
          </a:p>
        </p:txBody>
      </p:sp>
      <p:grpSp>
        <p:nvGrpSpPr>
          <p:cNvPr id="2125" name="Shape 2125"/>
          <p:cNvGrpSpPr/>
          <p:nvPr/>
        </p:nvGrpSpPr>
        <p:grpSpPr>
          <a:xfrm rot="10800000">
            <a:off x="8851487" y="38276"/>
            <a:ext cx="264012" cy="6781736"/>
            <a:chOff x="5307800" y="238125"/>
            <a:chExt cx="271925" cy="5238750"/>
          </a:xfrm>
        </p:grpSpPr>
        <p:sp>
          <p:nvSpPr>
            <p:cNvPr id="2126" name="Shape 2126"/>
            <p:cNvSpPr/>
            <p:nvPr/>
          </p:nvSpPr>
          <p:spPr>
            <a:xfrm>
              <a:off x="5307800" y="238125"/>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27" name="Shape 2127"/>
            <p:cNvSpPr/>
            <p:nvPr/>
          </p:nvSpPr>
          <p:spPr>
            <a:xfrm>
              <a:off x="5307800" y="388625"/>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28" name="Shape 2128"/>
            <p:cNvSpPr/>
            <p:nvPr/>
          </p:nvSpPr>
          <p:spPr>
            <a:xfrm>
              <a:off x="5307800" y="539125"/>
              <a:ext cx="121425" cy="121425"/>
            </a:xfrm>
            <a:custGeom>
              <a:avLst/>
              <a:gdLst/>
              <a:ahLst/>
              <a:cxnLst/>
              <a:rect l="0" t="0" r="0" b="0"/>
              <a:pathLst>
                <a:path w="4857" h="4857"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29" name="Shape 2129"/>
            <p:cNvSpPr/>
            <p:nvPr/>
          </p:nvSpPr>
          <p:spPr>
            <a:xfrm>
              <a:off x="5307800" y="689650"/>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30" name="Shape 2130"/>
            <p:cNvSpPr/>
            <p:nvPr/>
          </p:nvSpPr>
          <p:spPr>
            <a:xfrm>
              <a:off x="5307800" y="840150"/>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31" name="Shape 2131"/>
            <p:cNvSpPr/>
            <p:nvPr/>
          </p:nvSpPr>
          <p:spPr>
            <a:xfrm>
              <a:off x="5307800" y="990675"/>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32" name="Shape 2132"/>
            <p:cNvSpPr/>
            <p:nvPr/>
          </p:nvSpPr>
          <p:spPr>
            <a:xfrm>
              <a:off x="5307800" y="1141175"/>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33" name="Shape 2133"/>
            <p:cNvSpPr/>
            <p:nvPr/>
          </p:nvSpPr>
          <p:spPr>
            <a:xfrm>
              <a:off x="5307800" y="1291700"/>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34" name="Shape 2134"/>
            <p:cNvSpPr/>
            <p:nvPr/>
          </p:nvSpPr>
          <p:spPr>
            <a:xfrm>
              <a:off x="5307800" y="1442200"/>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35" name="Shape 2135"/>
            <p:cNvSpPr/>
            <p:nvPr/>
          </p:nvSpPr>
          <p:spPr>
            <a:xfrm>
              <a:off x="5307800" y="1592700"/>
              <a:ext cx="121425" cy="121425"/>
            </a:xfrm>
            <a:custGeom>
              <a:avLst/>
              <a:gdLst/>
              <a:ahLst/>
              <a:cxnLst/>
              <a:rect l="0" t="0" r="0" b="0"/>
              <a:pathLst>
                <a:path w="4857" h="4857"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36" name="Shape 2136"/>
            <p:cNvSpPr/>
            <p:nvPr/>
          </p:nvSpPr>
          <p:spPr>
            <a:xfrm>
              <a:off x="5307800" y="1743225"/>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37" name="Shape 2137"/>
            <p:cNvSpPr/>
            <p:nvPr/>
          </p:nvSpPr>
          <p:spPr>
            <a:xfrm>
              <a:off x="5307800" y="1893725"/>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38" name="Shape 2138"/>
            <p:cNvSpPr/>
            <p:nvPr/>
          </p:nvSpPr>
          <p:spPr>
            <a:xfrm>
              <a:off x="5307800" y="2044250"/>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39" name="Shape 2139"/>
            <p:cNvSpPr/>
            <p:nvPr/>
          </p:nvSpPr>
          <p:spPr>
            <a:xfrm>
              <a:off x="5307800" y="2194750"/>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40" name="Shape 2140"/>
            <p:cNvSpPr/>
            <p:nvPr/>
          </p:nvSpPr>
          <p:spPr>
            <a:xfrm>
              <a:off x="5307800" y="2345275"/>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41" name="Shape 2141"/>
            <p:cNvSpPr/>
            <p:nvPr/>
          </p:nvSpPr>
          <p:spPr>
            <a:xfrm>
              <a:off x="5307800" y="2495775"/>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42" name="Shape 2142"/>
            <p:cNvSpPr/>
            <p:nvPr/>
          </p:nvSpPr>
          <p:spPr>
            <a:xfrm>
              <a:off x="5307800" y="2646275"/>
              <a:ext cx="121425" cy="121425"/>
            </a:xfrm>
            <a:custGeom>
              <a:avLst/>
              <a:gdLst/>
              <a:ahLst/>
              <a:cxnLst/>
              <a:rect l="0" t="0" r="0" b="0"/>
              <a:pathLst>
                <a:path w="4857" h="4857"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43" name="Shape 2143"/>
            <p:cNvSpPr/>
            <p:nvPr/>
          </p:nvSpPr>
          <p:spPr>
            <a:xfrm>
              <a:off x="5307800" y="2796800"/>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44" name="Shape 2144"/>
            <p:cNvSpPr/>
            <p:nvPr/>
          </p:nvSpPr>
          <p:spPr>
            <a:xfrm>
              <a:off x="5307800" y="2947300"/>
              <a:ext cx="121425" cy="121425"/>
            </a:xfrm>
            <a:custGeom>
              <a:avLst/>
              <a:gdLst/>
              <a:ahLst/>
              <a:cxnLst/>
              <a:rect l="0" t="0" r="0" b="0"/>
              <a:pathLst>
                <a:path w="4857" h="4857"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45" name="Shape 2145"/>
            <p:cNvSpPr/>
            <p:nvPr/>
          </p:nvSpPr>
          <p:spPr>
            <a:xfrm>
              <a:off x="5307800" y="3097825"/>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46" name="Shape 2146"/>
            <p:cNvSpPr/>
            <p:nvPr/>
          </p:nvSpPr>
          <p:spPr>
            <a:xfrm>
              <a:off x="5307800" y="3248325"/>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47" name="Shape 2147"/>
            <p:cNvSpPr/>
            <p:nvPr/>
          </p:nvSpPr>
          <p:spPr>
            <a:xfrm>
              <a:off x="5307800" y="3398850"/>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48" name="Shape 2148"/>
            <p:cNvSpPr/>
            <p:nvPr/>
          </p:nvSpPr>
          <p:spPr>
            <a:xfrm>
              <a:off x="5307800" y="3549350"/>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49" name="Shape 2149"/>
            <p:cNvSpPr/>
            <p:nvPr/>
          </p:nvSpPr>
          <p:spPr>
            <a:xfrm>
              <a:off x="5307800" y="3699875"/>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50" name="Shape 2150"/>
            <p:cNvSpPr/>
            <p:nvPr/>
          </p:nvSpPr>
          <p:spPr>
            <a:xfrm>
              <a:off x="5307800" y="3850375"/>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51" name="Shape 2151"/>
            <p:cNvSpPr/>
            <p:nvPr/>
          </p:nvSpPr>
          <p:spPr>
            <a:xfrm>
              <a:off x="5307800" y="4000875"/>
              <a:ext cx="121425" cy="121425"/>
            </a:xfrm>
            <a:custGeom>
              <a:avLst/>
              <a:gdLst/>
              <a:ahLst/>
              <a:cxnLst/>
              <a:rect l="0" t="0" r="0" b="0"/>
              <a:pathLst>
                <a:path w="4857" h="4857"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52" name="Shape 2152"/>
            <p:cNvSpPr/>
            <p:nvPr/>
          </p:nvSpPr>
          <p:spPr>
            <a:xfrm>
              <a:off x="5307800" y="4151400"/>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53" name="Shape 2153"/>
            <p:cNvSpPr/>
            <p:nvPr/>
          </p:nvSpPr>
          <p:spPr>
            <a:xfrm>
              <a:off x="5307800" y="4301900"/>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54" name="Shape 2154"/>
            <p:cNvSpPr/>
            <p:nvPr/>
          </p:nvSpPr>
          <p:spPr>
            <a:xfrm>
              <a:off x="5307800" y="4452425"/>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55" name="Shape 2155"/>
            <p:cNvSpPr/>
            <p:nvPr/>
          </p:nvSpPr>
          <p:spPr>
            <a:xfrm>
              <a:off x="5307800" y="4602925"/>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56" name="Shape 2156"/>
            <p:cNvSpPr/>
            <p:nvPr/>
          </p:nvSpPr>
          <p:spPr>
            <a:xfrm>
              <a:off x="5307800" y="4753450"/>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57" name="Shape 2157"/>
            <p:cNvSpPr/>
            <p:nvPr/>
          </p:nvSpPr>
          <p:spPr>
            <a:xfrm>
              <a:off x="5307800" y="4903950"/>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58" name="Shape 2158"/>
            <p:cNvSpPr/>
            <p:nvPr/>
          </p:nvSpPr>
          <p:spPr>
            <a:xfrm>
              <a:off x="5307800" y="5054450"/>
              <a:ext cx="121425" cy="121425"/>
            </a:xfrm>
            <a:custGeom>
              <a:avLst/>
              <a:gdLst/>
              <a:ahLst/>
              <a:cxnLst/>
              <a:rect l="0" t="0" r="0" b="0"/>
              <a:pathLst>
                <a:path w="4857" h="4857"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59" name="Shape 2159"/>
            <p:cNvSpPr/>
            <p:nvPr/>
          </p:nvSpPr>
          <p:spPr>
            <a:xfrm>
              <a:off x="5307800" y="5204975"/>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60" name="Shape 2160"/>
            <p:cNvSpPr/>
            <p:nvPr/>
          </p:nvSpPr>
          <p:spPr>
            <a:xfrm>
              <a:off x="5307800" y="5355475"/>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61" name="Shape 2161"/>
            <p:cNvSpPr/>
            <p:nvPr/>
          </p:nvSpPr>
          <p:spPr>
            <a:xfrm>
              <a:off x="5458325" y="238125"/>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62" name="Shape 2162"/>
            <p:cNvSpPr/>
            <p:nvPr/>
          </p:nvSpPr>
          <p:spPr>
            <a:xfrm>
              <a:off x="5458325" y="539125"/>
              <a:ext cx="121400" cy="121425"/>
            </a:xfrm>
            <a:custGeom>
              <a:avLst/>
              <a:gdLst/>
              <a:ahLst/>
              <a:cxnLst/>
              <a:rect l="0" t="0" r="0" b="0"/>
              <a:pathLst>
                <a:path w="4856" h="4857" extrusionOk="0">
                  <a:moveTo>
                    <a:pt x="0" y="1"/>
                  </a:moveTo>
                  <a:lnTo>
                    <a:pt x="0"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63" name="Shape 2163"/>
            <p:cNvSpPr/>
            <p:nvPr/>
          </p:nvSpPr>
          <p:spPr>
            <a:xfrm>
              <a:off x="5458325" y="990675"/>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64" name="Shape 2164"/>
            <p:cNvSpPr/>
            <p:nvPr/>
          </p:nvSpPr>
          <p:spPr>
            <a:xfrm>
              <a:off x="5458325" y="1141175"/>
              <a:ext cx="121400" cy="121400"/>
            </a:xfrm>
            <a:custGeom>
              <a:avLst/>
              <a:gdLst/>
              <a:ahLst/>
              <a:cxnLst/>
              <a:rect l="0" t="0" r="0" b="0"/>
              <a:pathLst>
                <a:path w="4856" h="4856" extrusionOk="0">
                  <a:moveTo>
                    <a:pt x="0" y="1"/>
                  </a:moveTo>
                  <a:lnTo>
                    <a:pt x="0"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65" name="Shape 2165"/>
            <p:cNvSpPr/>
            <p:nvPr/>
          </p:nvSpPr>
          <p:spPr>
            <a:xfrm>
              <a:off x="5458325" y="1442200"/>
              <a:ext cx="121400" cy="121400"/>
            </a:xfrm>
            <a:custGeom>
              <a:avLst/>
              <a:gdLst/>
              <a:ahLst/>
              <a:cxnLst/>
              <a:rect l="0" t="0" r="0" b="0"/>
              <a:pathLst>
                <a:path w="4856" h="4856" extrusionOk="0">
                  <a:moveTo>
                    <a:pt x="0" y="0"/>
                  </a:moveTo>
                  <a:lnTo>
                    <a:pt x="0" y="4856"/>
                  </a:lnTo>
                  <a:lnTo>
                    <a:pt x="4856" y="4856"/>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66" name="Shape 2166"/>
            <p:cNvSpPr/>
            <p:nvPr/>
          </p:nvSpPr>
          <p:spPr>
            <a:xfrm>
              <a:off x="5458325" y="1592700"/>
              <a:ext cx="121400" cy="121425"/>
            </a:xfrm>
            <a:custGeom>
              <a:avLst/>
              <a:gdLst/>
              <a:ahLst/>
              <a:cxnLst/>
              <a:rect l="0" t="0" r="0" b="0"/>
              <a:pathLst>
                <a:path w="4856" h="4857" extrusionOk="0">
                  <a:moveTo>
                    <a:pt x="0" y="1"/>
                  </a:moveTo>
                  <a:lnTo>
                    <a:pt x="0"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67" name="Shape 2167"/>
            <p:cNvSpPr/>
            <p:nvPr/>
          </p:nvSpPr>
          <p:spPr>
            <a:xfrm>
              <a:off x="5458325" y="2194750"/>
              <a:ext cx="121400" cy="121400"/>
            </a:xfrm>
            <a:custGeom>
              <a:avLst/>
              <a:gdLst/>
              <a:ahLst/>
              <a:cxnLst/>
              <a:rect l="0" t="0" r="0" b="0"/>
              <a:pathLst>
                <a:path w="4856" h="4856" extrusionOk="0">
                  <a:moveTo>
                    <a:pt x="0" y="1"/>
                  </a:moveTo>
                  <a:lnTo>
                    <a:pt x="0"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68" name="Shape 2168"/>
            <p:cNvSpPr/>
            <p:nvPr/>
          </p:nvSpPr>
          <p:spPr>
            <a:xfrm>
              <a:off x="5458325" y="2345275"/>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69" name="Shape 2169"/>
            <p:cNvSpPr/>
            <p:nvPr/>
          </p:nvSpPr>
          <p:spPr>
            <a:xfrm>
              <a:off x="5458325" y="2495775"/>
              <a:ext cx="121400" cy="121400"/>
            </a:xfrm>
            <a:custGeom>
              <a:avLst/>
              <a:gdLst/>
              <a:ahLst/>
              <a:cxnLst/>
              <a:rect l="0" t="0" r="0" b="0"/>
              <a:pathLst>
                <a:path w="4856" h="4856" extrusionOk="0">
                  <a:moveTo>
                    <a:pt x="0" y="1"/>
                  </a:moveTo>
                  <a:lnTo>
                    <a:pt x="0"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70" name="Shape 2170"/>
            <p:cNvSpPr/>
            <p:nvPr/>
          </p:nvSpPr>
          <p:spPr>
            <a:xfrm>
              <a:off x="5458325" y="2646275"/>
              <a:ext cx="121400" cy="121425"/>
            </a:xfrm>
            <a:custGeom>
              <a:avLst/>
              <a:gdLst/>
              <a:ahLst/>
              <a:cxnLst/>
              <a:rect l="0" t="0" r="0" b="0"/>
              <a:pathLst>
                <a:path w="4856" h="4857" extrusionOk="0">
                  <a:moveTo>
                    <a:pt x="0" y="1"/>
                  </a:moveTo>
                  <a:lnTo>
                    <a:pt x="0"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71" name="Shape 2171"/>
            <p:cNvSpPr/>
            <p:nvPr/>
          </p:nvSpPr>
          <p:spPr>
            <a:xfrm>
              <a:off x="5458325" y="2947300"/>
              <a:ext cx="121400" cy="121425"/>
            </a:xfrm>
            <a:custGeom>
              <a:avLst/>
              <a:gdLst/>
              <a:ahLst/>
              <a:cxnLst/>
              <a:rect l="0" t="0" r="0" b="0"/>
              <a:pathLst>
                <a:path w="4856" h="4857" extrusionOk="0">
                  <a:moveTo>
                    <a:pt x="0" y="1"/>
                  </a:moveTo>
                  <a:lnTo>
                    <a:pt x="0"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72" name="Shape 2172"/>
            <p:cNvSpPr/>
            <p:nvPr/>
          </p:nvSpPr>
          <p:spPr>
            <a:xfrm>
              <a:off x="5458325" y="3248325"/>
              <a:ext cx="121400" cy="121400"/>
            </a:xfrm>
            <a:custGeom>
              <a:avLst/>
              <a:gdLst/>
              <a:ahLst/>
              <a:cxnLst/>
              <a:rect l="0" t="0" r="0" b="0"/>
              <a:pathLst>
                <a:path w="4856" h="4856" extrusionOk="0">
                  <a:moveTo>
                    <a:pt x="0" y="1"/>
                  </a:moveTo>
                  <a:lnTo>
                    <a:pt x="0"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73" name="Shape 2173"/>
            <p:cNvSpPr/>
            <p:nvPr/>
          </p:nvSpPr>
          <p:spPr>
            <a:xfrm>
              <a:off x="5458325" y="3398850"/>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74" name="Shape 2174"/>
            <p:cNvSpPr/>
            <p:nvPr/>
          </p:nvSpPr>
          <p:spPr>
            <a:xfrm>
              <a:off x="5458325" y="3699875"/>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75" name="Shape 2175"/>
            <p:cNvSpPr/>
            <p:nvPr/>
          </p:nvSpPr>
          <p:spPr>
            <a:xfrm>
              <a:off x="5458325" y="3850375"/>
              <a:ext cx="121400" cy="121400"/>
            </a:xfrm>
            <a:custGeom>
              <a:avLst/>
              <a:gdLst/>
              <a:ahLst/>
              <a:cxnLst/>
              <a:rect l="0" t="0" r="0" b="0"/>
              <a:pathLst>
                <a:path w="4856" h="4856" extrusionOk="0">
                  <a:moveTo>
                    <a:pt x="0" y="0"/>
                  </a:moveTo>
                  <a:lnTo>
                    <a:pt x="0" y="4856"/>
                  </a:lnTo>
                  <a:lnTo>
                    <a:pt x="4856" y="4856"/>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76" name="Shape 2176"/>
            <p:cNvSpPr/>
            <p:nvPr/>
          </p:nvSpPr>
          <p:spPr>
            <a:xfrm>
              <a:off x="5458325" y="4000875"/>
              <a:ext cx="121400" cy="121425"/>
            </a:xfrm>
            <a:custGeom>
              <a:avLst/>
              <a:gdLst/>
              <a:ahLst/>
              <a:cxnLst/>
              <a:rect l="0" t="0" r="0" b="0"/>
              <a:pathLst>
                <a:path w="4856" h="4857" extrusionOk="0">
                  <a:moveTo>
                    <a:pt x="0" y="1"/>
                  </a:moveTo>
                  <a:lnTo>
                    <a:pt x="0"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77" name="Shape 2177"/>
            <p:cNvSpPr/>
            <p:nvPr/>
          </p:nvSpPr>
          <p:spPr>
            <a:xfrm>
              <a:off x="5458325" y="4151400"/>
              <a:ext cx="121400" cy="121400"/>
            </a:xfrm>
            <a:custGeom>
              <a:avLst/>
              <a:gdLst/>
              <a:ahLst/>
              <a:cxnLst/>
              <a:rect l="0" t="0" r="0" b="0"/>
              <a:pathLst>
                <a:path w="4856" h="4856" extrusionOk="0">
                  <a:moveTo>
                    <a:pt x="0" y="0"/>
                  </a:moveTo>
                  <a:lnTo>
                    <a:pt x="0" y="4856"/>
                  </a:lnTo>
                  <a:lnTo>
                    <a:pt x="4856" y="4856"/>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78" name="Shape 2178"/>
            <p:cNvSpPr/>
            <p:nvPr/>
          </p:nvSpPr>
          <p:spPr>
            <a:xfrm>
              <a:off x="5458325" y="4602925"/>
              <a:ext cx="121400" cy="121400"/>
            </a:xfrm>
            <a:custGeom>
              <a:avLst/>
              <a:gdLst/>
              <a:ahLst/>
              <a:cxnLst/>
              <a:rect l="0" t="0" r="0" b="0"/>
              <a:pathLst>
                <a:path w="4856" h="4856" extrusionOk="0">
                  <a:moveTo>
                    <a:pt x="0" y="1"/>
                  </a:moveTo>
                  <a:lnTo>
                    <a:pt x="0"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79" name="Shape 2179"/>
            <p:cNvSpPr/>
            <p:nvPr/>
          </p:nvSpPr>
          <p:spPr>
            <a:xfrm>
              <a:off x="5458325" y="4753450"/>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80" name="Shape 2180"/>
            <p:cNvSpPr/>
            <p:nvPr/>
          </p:nvSpPr>
          <p:spPr>
            <a:xfrm>
              <a:off x="5458325" y="5054450"/>
              <a:ext cx="121400" cy="121425"/>
            </a:xfrm>
            <a:custGeom>
              <a:avLst/>
              <a:gdLst/>
              <a:ahLst/>
              <a:cxnLst/>
              <a:rect l="0" t="0" r="0" b="0"/>
              <a:pathLst>
                <a:path w="4856" h="4857" extrusionOk="0">
                  <a:moveTo>
                    <a:pt x="0" y="1"/>
                  </a:moveTo>
                  <a:lnTo>
                    <a:pt x="0"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81" name="Shape 2181"/>
            <p:cNvSpPr/>
            <p:nvPr/>
          </p:nvSpPr>
          <p:spPr>
            <a:xfrm>
              <a:off x="5458325" y="5204975"/>
              <a:ext cx="121400" cy="121400"/>
            </a:xfrm>
            <a:custGeom>
              <a:avLst/>
              <a:gdLst/>
              <a:ahLst/>
              <a:cxnLst/>
              <a:rect l="0" t="0" r="0" b="0"/>
              <a:pathLst>
                <a:path w="4856" h="4856" extrusionOk="0">
                  <a:moveTo>
                    <a:pt x="0" y="0"/>
                  </a:moveTo>
                  <a:lnTo>
                    <a:pt x="0" y="4856"/>
                  </a:lnTo>
                  <a:lnTo>
                    <a:pt x="4856" y="4856"/>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82" name="Shape 2182"/>
            <p:cNvSpPr/>
            <p:nvPr/>
          </p:nvSpPr>
          <p:spPr>
            <a:xfrm>
              <a:off x="5458325" y="5355475"/>
              <a:ext cx="121400" cy="121400"/>
            </a:xfrm>
            <a:custGeom>
              <a:avLst/>
              <a:gdLst/>
              <a:ahLst/>
              <a:cxnLst/>
              <a:rect l="0" t="0" r="0" b="0"/>
              <a:pathLst>
                <a:path w="4856" h="4856" extrusionOk="0">
                  <a:moveTo>
                    <a:pt x="0" y="1"/>
                  </a:moveTo>
                  <a:lnTo>
                    <a:pt x="0"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183" name="Shape 2183"/>
          <p:cNvGrpSpPr/>
          <p:nvPr/>
        </p:nvGrpSpPr>
        <p:grpSpPr>
          <a:xfrm rot="10800000">
            <a:off x="7828572" y="38276"/>
            <a:ext cx="1140783" cy="6781736"/>
            <a:chOff x="5458325" y="238125"/>
            <a:chExt cx="1174975" cy="5238750"/>
          </a:xfrm>
        </p:grpSpPr>
        <p:sp>
          <p:nvSpPr>
            <p:cNvPr id="2184" name="Shape 2184"/>
            <p:cNvSpPr/>
            <p:nvPr/>
          </p:nvSpPr>
          <p:spPr>
            <a:xfrm>
              <a:off x="5458325" y="388625"/>
              <a:ext cx="121400" cy="121400"/>
            </a:xfrm>
            <a:custGeom>
              <a:avLst/>
              <a:gdLst/>
              <a:ahLst/>
              <a:cxnLst/>
              <a:rect l="0" t="0" r="0" b="0"/>
              <a:pathLst>
                <a:path w="4856" h="4856" extrusionOk="0">
                  <a:moveTo>
                    <a:pt x="0" y="0"/>
                  </a:moveTo>
                  <a:lnTo>
                    <a:pt x="0" y="4856"/>
                  </a:lnTo>
                  <a:lnTo>
                    <a:pt x="4856" y="4856"/>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85" name="Shape 2185"/>
            <p:cNvSpPr/>
            <p:nvPr/>
          </p:nvSpPr>
          <p:spPr>
            <a:xfrm>
              <a:off x="5458325" y="689650"/>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86" name="Shape 2186"/>
            <p:cNvSpPr/>
            <p:nvPr/>
          </p:nvSpPr>
          <p:spPr>
            <a:xfrm>
              <a:off x="5458325" y="840150"/>
              <a:ext cx="121400" cy="121400"/>
            </a:xfrm>
            <a:custGeom>
              <a:avLst/>
              <a:gdLst/>
              <a:ahLst/>
              <a:cxnLst/>
              <a:rect l="0" t="0" r="0" b="0"/>
              <a:pathLst>
                <a:path w="4856" h="4856" extrusionOk="0">
                  <a:moveTo>
                    <a:pt x="0" y="1"/>
                  </a:moveTo>
                  <a:lnTo>
                    <a:pt x="0"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87" name="Shape 2187"/>
            <p:cNvSpPr/>
            <p:nvPr/>
          </p:nvSpPr>
          <p:spPr>
            <a:xfrm>
              <a:off x="5458325" y="1291700"/>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88" name="Shape 2188"/>
            <p:cNvSpPr/>
            <p:nvPr/>
          </p:nvSpPr>
          <p:spPr>
            <a:xfrm>
              <a:off x="5458325" y="1743225"/>
              <a:ext cx="121400" cy="121400"/>
            </a:xfrm>
            <a:custGeom>
              <a:avLst/>
              <a:gdLst/>
              <a:ahLst/>
              <a:cxnLst/>
              <a:rect l="0" t="0" r="0" b="0"/>
              <a:pathLst>
                <a:path w="4856" h="4856" extrusionOk="0">
                  <a:moveTo>
                    <a:pt x="0" y="0"/>
                  </a:moveTo>
                  <a:lnTo>
                    <a:pt x="0" y="4856"/>
                  </a:lnTo>
                  <a:lnTo>
                    <a:pt x="4856" y="4856"/>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89" name="Shape 2189"/>
            <p:cNvSpPr/>
            <p:nvPr/>
          </p:nvSpPr>
          <p:spPr>
            <a:xfrm>
              <a:off x="5458325" y="1893725"/>
              <a:ext cx="121400" cy="121400"/>
            </a:xfrm>
            <a:custGeom>
              <a:avLst/>
              <a:gdLst/>
              <a:ahLst/>
              <a:cxnLst/>
              <a:rect l="0" t="0" r="0" b="0"/>
              <a:pathLst>
                <a:path w="4856" h="4856" extrusionOk="0">
                  <a:moveTo>
                    <a:pt x="0" y="1"/>
                  </a:moveTo>
                  <a:lnTo>
                    <a:pt x="0"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90" name="Shape 2190"/>
            <p:cNvSpPr/>
            <p:nvPr/>
          </p:nvSpPr>
          <p:spPr>
            <a:xfrm>
              <a:off x="5458325" y="2044250"/>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91" name="Shape 2191"/>
            <p:cNvSpPr/>
            <p:nvPr/>
          </p:nvSpPr>
          <p:spPr>
            <a:xfrm>
              <a:off x="5458325" y="2796800"/>
              <a:ext cx="121400" cy="121400"/>
            </a:xfrm>
            <a:custGeom>
              <a:avLst/>
              <a:gdLst/>
              <a:ahLst/>
              <a:cxnLst/>
              <a:rect l="0" t="0" r="0" b="0"/>
              <a:pathLst>
                <a:path w="4856" h="4856" extrusionOk="0">
                  <a:moveTo>
                    <a:pt x="0" y="0"/>
                  </a:moveTo>
                  <a:lnTo>
                    <a:pt x="0" y="4856"/>
                  </a:lnTo>
                  <a:lnTo>
                    <a:pt x="4856" y="4856"/>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92" name="Shape 2192"/>
            <p:cNvSpPr/>
            <p:nvPr/>
          </p:nvSpPr>
          <p:spPr>
            <a:xfrm>
              <a:off x="5458325" y="3097825"/>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93" name="Shape 2193"/>
            <p:cNvSpPr/>
            <p:nvPr/>
          </p:nvSpPr>
          <p:spPr>
            <a:xfrm>
              <a:off x="5458325" y="3549350"/>
              <a:ext cx="121400" cy="121400"/>
            </a:xfrm>
            <a:custGeom>
              <a:avLst/>
              <a:gdLst/>
              <a:ahLst/>
              <a:cxnLst/>
              <a:rect l="0" t="0" r="0" b="0"/>
              <a:pathLst>
                <a:path w="4856" h="4856" extrusionOk="0">
                  <a:moveTo>
                    <a:pt x="0" y="1"/>
                  </a:moveTo>
                  <a:lnTo>
                    <a:pt x="0"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94" name="Shape 2194"/>
            <p:cNvSpPr/>
            <p:nvPr/>
          </p:nvSpPr>
          <p:spPr>
            <a:xfrm>
              <a:off x="5458325" y="4301900"/>
              <a:ext cx="121400" cy="121400"/>
            </a:xfrm>
            <a:custGeom>
              <a:avLst/>
              <a:gdLst/>
              <a:ahLst/>
              <a:cxnLst/>
              <a:rect l="0" t="0" r="0" b="0"/>
              <a:pathLst>
                <a:path w="4856" h="4856" extrusionOk="0">
                  <a:moveTo>
                    <a:pt x="0" y="1"/>
                  </a:moveTo>
                  <a:lnTo>
                    <a:pt x="0"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95" name="Shape 2195"/>
            <p:cNvSpPr/>
            <p:nvPr/>
          </p:nvSpPr>
          <p:spPr>
            <a:xfrm>
              <a:off x="5458325" y="4452425"/>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96" name="Shape 2196"/>
            <p:cNvSpPr/>
            <p:nvPr/>
          </p:nvSpPr>
          <p:spPr>
            <a:xfrm>
              <a:off x="5458325" y="4903950"/>
              <a:ext cx="121400" cy="121400"/>
            </a:xfrm>
            <a:custGeom>
              <a:avLst/>
              <a:gdLst/>
              <a:ahLst/>
              <a:cxnLst/>
              <a:rect l="0" t="0" r="0" b="0"/>
              <a:pathLst>
                <a:path w="4856" h="4856" extrusionOk="0">
                  <a:moveTo>
                    <a:pt x="0" y="1"/>
                  </a:moveTo>
                  <a:lnTo>
                    <a:pt x="0"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97" name="Shape 2197"/>
            <p:cNvSpPr/>
            <p:nvPr/>
          </p:nvSpPr>
          <p:spPr>
            <a:xfrm>
              <a:off x="5608825" y="23812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98" name="Shape 2198"/>
            <p:cNvSpPr/>
            <p:nvPr/>
          </p:nvSpPr>
          <p:spPr>
            <a:xfrm>
              <a:off x="5608825" y="539125"/>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99" name="Shape 2199"/>
            <p:cNvSpPr/>
            <p:nvPr/>
          </p:nvSpPr>
          <p:spPr>
            <a:xfrm>
              <a:off x="5608825" y="689650"/>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00" name="Shape 2200"/>
            <p:cNvSpPr/>
            <p:nvPr/>
          </p:nvSpPr>
          <p:spPr>
            <a:xfrm>
              <a:off x="5608825" y="840150"/>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01" name="Shape 2201"/>
            <p:cNvSpPr/>
            <p:nvPr/>
          </p:nvSpPr>
          <p:spPr>
            <a:xfrm>
              <a:off x="5608825" y="99067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02" name="Shape 2202"/>
            <p:cNvSpPr/>
            <p:nvPr/>
          </p:nvSpPr>
          <p:spPr>
            <a:xfrm>
              <a:off x="5608825" y="114117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03" name="Shape 2203"/>
            <p:cNvSpPr/>
            <p:nvPr/>
          </p:nvSpPr>
          <p:spPr>
            <a:xfrm>
              <a:off x="5608825" y="1291700"/>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04" name="Shape 2204"/>
            <p:cNvSpPr/>
            <p:nvPr/>
          </p:nvSpPr>
          <p:spPr>
            <a:xfrm>
              <a:off x="5608825" y="1442200"/>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05" name="Shape 2205"/>
            <p:cNvSpPr/>
            <p:nvPr/>
          </p:nvSpPr>
          <p:spPr>
            <a:xfrm>
              <a:off x="5608825" y="1592700"/>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06" name="Shape 2206"/>
            <p:cNvSpPr/>
            <p:nvPr/>
          </p:nvSpPr>
          <p:spPr>
            <a:xfrm>
              <a:off x="5608825" y="1743225"/>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07" name="Shape 2207"/>
            <p:cNvSpPr/>
            <p:nvPr/>
          </p:nvSpPr>
          <p:spPr>
            <a:xfrm>
              <a:off x="5608825" y="189372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08" name="Shape 2208"/>
            <p:cNvSpPr/>
            <p:nvPr/>
          </p:nvSpPr>
          <p:spPr>
            <a:xfrm>
              <a:off x="5608825" y="2044250"/>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09" name="Shape 2209"/>
            <p:cNvSpPr/>
            <p:nvPr/>
          </p:nvSpPr>
          <p:spPr>
            <a:xfrm>
              <a:off x="5608825" y="2194750"/>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10" name="Shape 2210"/>
            <p:cNvSpPr/>
            <p:nvPr/>
          </p:nvSpPr>
          <p:spPr>
            <a:xfrm>
              <a:off x="5608825" y="249577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11" name="Shape 2211"/>
            <p:cNvSpPr/>
            <p:nvPr/>
          </p:nvSpPr>
          <p:spPr>
            <a:xfrm>
              <a:off x="5608825" y="2646275"/>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12" name="Shape 2212"/>
            <p:cNvSpPr/>
            <p:nvPr/>
          </p:nvSpPr>
          <p:spPr>
            <a:xfrm>
              <a:off x="5608825" y="2947300"/>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13" name="Shape 2213"/>
            <p:cNvSpPr/>
            <p:nvPr/>
          </p:nvSpPr>
          <p:spPr>
            <a:xfrm>
              <a:off x="5608825" y="309782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14" name="Shape 2214"/>
            <p:cNvSpPr/>
            <p:nvPr/>
          </p:nvSpPr>
          <p:spPr>
            <a:xfrm>
              <a:off x="5608825" y="324832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15" name="Shape 2215"/>
            <p:cNvSpPr/>
            <p:nvPr/>
          </p:nvSpPr>
          <p:spPr>
            <a:xfrm>
              <a:off x="5608825" y="3398850"/>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16" name="Shape 2216"/>
            <p:cNvSpPr/>
            <p:nvPr/>
          </p:nvSpPr>
          <p:spPr>
            <a:xfrm>
              <a:off x="5608825" y="3549350"/>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17" name="Shape 2217"/>
            <p:cNvSpPr/>
            <p:nvPr/>
          </p:nvSpPr>
          <p:spPr>
            <a:xfrm>
              <a:off x="5608825" y="369987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18" name="Shape 2218"/>
            <p:cNvSpPr/>
            <p:nvPr/>
          </p:nvSpPr>
          <p:spPr>
            <a:xfrm>
              <a:off x="5608825" y="3850375"/>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19" name="Shape 2219"/>
            <p:cNvSpPr/>
            <p:nvPr/>
          </p:nvSpPr>
          <p:spPr>
            <a:xfrm>
              <a:off x="5608825" y="4000875"/>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20" name="Shape 2220"/>
            <p:cNvSpPr/>
            <p:nvPr/>
          </p:nvSpPr>
          <p:spPr>
            <a:xfrm>
              <a:off x="5608825" y="4301900"/>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21" name="Shape 2221"/>
            <p:cNvSpPr/>
            <p:nvPr/>
          </p:nvSpPr>
          <p:spPr>
            <a:xfrm>
              <a:off x="5608825" y="445242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22" name="Shape 2222"/>
            <p:cNvSpPr/>
            <p:nvPr/>
          </p:nvSpPr>
          <p:spPr>
            <a:xfrm>
              <a:off x="5608825" y="460292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23" name="Shape 2223"/>
            <p:cNvSpPr/>
            <p:nvPr/>
          </p:nvSpPr>
          <p:spPr>
            <a:xfrm>
              <a:off x="5608825" y="4753450"/>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24" name="Shape 2224"/>
            <p:cNvSpPr/>
            <p:nvPr/>
          </p:nvSpPr>
          <p:spPr>
            <a:xfrm>
              <a:off x="5608825" y="4903950"/>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25" name="Shape 2225"/>
            <p:cNvSpPr/>
            <p:nvPr/>
          </p:nvSpPr>
          <p:spPr>
            <a:xfrm>
              <a:off x="5608825" y="5054450"/>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26" name="Shape 2226"/>
            <p:cNvSpPr/>
            <p:nvPr/>
          </p:nvSpPr>
          <p:spPr>
            <a:xfrm>
              <a:off x="5608825" y="5204975"/>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27" name="Shape 2227"/>
            <p:cNvSpPr/>
            <p:nvPr/>
          </p:nvSpPr>
          <p:spPr>
            <a:xfrm>
              <a:off x="5608825" y="535547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28" name="Shape 2228"/>
            <p:cNvSpPr/>
            <p:nvPr/>
          </p:nvSpPr>
          <p:spPr>
            <a:xfrm>
              <a:off x="5759350" y="23812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29" name="Shape 2229"/>
            <p:cNvSpPr/>
            <p:nvPr/>
          </p:nvSpPr>
          <p:spPr>
            <a:xfrm>
              <a:off x="5759350" y="840150"/>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30" name="Shape 2230"/>
            <p:cNvSpPr/>
            <p:nvPr/>
          </p:nvSpPr>
          <p:spPr>
            <a:xfrm>
              <a:off x="5759350" y="114117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31" name="Shape 2231"/>
            <p:cNvSpPr/>
            <p:nvPr/>
          </p:nvSpPr>
          <p:spPr>
            <a:xfrm>
              <a:off x="5759350" y="1442200"/>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32" name="Shape 2232"/>
            <p:cNvSpPr/>
            <p:nvPr/>
          </p:nvSpPr>
          <p:spPr>
            <a:xfrm>
              <a:off x="5759350" y="189372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33" name="Shape 2233"/>
            <p:cNvSpPr/>
            <p:nvPr/>
          </p:nvSpPr>
          <p:spPr>
            <a:xfrm>
              <a:off x="5759350" y="249577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34" name="Shape 2234"/>
            <p:cNvSpPr/>
            <p:nvPr/>
          </p:nvSpPr>
          <p:spPr>
            <a:xfrm>
              <a:off x="5759350" y="2646275"/>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35" name="Shape 2235"/>
            <p:cNvSpPr/>
            <p:nvPr/>
          </p:nvSpPr>
          <p:spPr>
            <a:xfrm>
              <a:off x="5759350" y="369987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36" name="Shape 2236"/>
            <p:cNvSpPr/>
            <p:nvPr/>
          </p:nvSpPr>
          <p:spPr>
            <a:xfrm>
              <a:off x="5759350" y="4151400"/>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37" name="Shape 2237"/>
            <p:cNvSpPr/>
            <p:nvPr/>
          </p:nvSpPr>
          <p:spPr>
            <a:xfrm>
              <a:off x="5759350" y="4903950"/>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38" name="Shape 2238"/>
            <p:cNvSpPr/>
            <p:nvPr/>
          </p:nvSpPr>
          <p:spPr>
            <a:xfrm>
              <a:off x="5759350" y="535547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39" name="Shape 2239"/>
            <p:cNvSpPr/>
            <p:nvPr/>
          </p:nvSpPr>
          <p:spPr>
            <a:xfrm>
              <a:off x="5909850" y="689650"/>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40" name="Shape 2240"/>
            <p:cNvSpPr/>
            <p:nvPr/>
          </p:nvSpPr>
          <p:spPr>
            <a:xfrm>
              <a:off x="5909850" y="189372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41" name="Shape 2241"/>
            <p:cNvSpPr/>
            <p:nvPr/>
          </p:nvSpPr>
          <p:spPr>
            <a:xfrm>
              <a:off x="5909850" y="2796800"/>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42" name="Shape 2242"/>
            <p:cNvSpPr/>
            <p:nvPr/>
          </p:nvSpPr>
          <p:spPr>
            <a:xfrm>
              <a:off x="6060375" y="4753450"/>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43" name="Shape 2243"/>
            <p:cNvSpPr/>
            <p:nvPr/>
          </p:nvSpPr>
          <p:spPr>
            <a:xfrm>
              <a:off x="6210875" y="2646275"/>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44" name="Shape 2244"/>
            <p:cNvSpPr/>
            <p:nvPr/>
          </p:nvSpPr>
          <p:spPr>
            <a:xfrm>
              <a:off x="6210875" y="5204975"/>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45" name="Shape 2245"/>
            <p:cNvSpPr/>
            <p:nvPr/>
          </p:nvSpPr>
          <p:spPr>
            <a:xfrm>
              <a:off x="6511900" y="990675"/>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246" name="Shape 2246"/>
          <p:cNvGrpSpPr/>
          <p:nvPr/>
        </p:nvGrpSpPr>
        <p:grpSpPr>
          <a:xfrm rot="10800000">
            <a:off x="7682452" y="38276"/>
            <a:ext cx="994639" cy="6586909"/>
            <a:chOff x="5759350" y="388625"/>
            <a:chExt cx="1024450" cy="5088250"/>
          </a:xfrm>
        </p:grpSpPr>
        <p:sp>
          <p:nvSpPr>
            <p:cNvPr id="2247" name="Shape 2247"/>
            <p:cNvSpPr/>
            <p:nvPr/>
          </p:nvSpPr>
          <p:spPr>
            <a:xfrm>
              <a:off x="5759350" y="539125"/>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48" name="Shape 2248"/>
            <p:cNvSpPr/>
            <p:nvPr/>
          </p:nvSpPr>
          <p:spPr>
            <a:xfrm>
              <a:off x="5759350" y="1291700"/>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49" name="Shape 2249"/>
            <p:cNvSpPr/>
            <p:nvPr/>
          </p:nvSpPr>
          <p:spPr>
            <a:xfrm>
              <a:off x="5759350" y="2796800"/>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50" name="Shape 2250"/>
            <p:cNvSpPr/>
            <p:nvPr/>
          </p:nvSpPr>
          <p:spPr>
            <a:xfrm>
              <a:off x="5759350" y="3398850"/>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51" name="Shape 2251"/>
            <p:cNvSpPr/>
            <p:nvPr/>
          </p:nvSpPr>
          <p:spPr>
            <a:xfrm>
              <a:off x="5759350" y="3549350"/>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52" name="Shape 2252"/>
            <p:cNvSpPr/>
            <p:nvPr/>
          </p:nvSpPr>
          <p:spPr>
            <a:xfrm>
              <a:off x="5759350" y="4301900"/>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53" name="Shape 2253"/>
            <p:cNvSpPr/>
            <p:nvPr/>
          </p:nvSpPr>
          <p:spPr>
            <a:xfrm>
              <a:off x="5759350" y="5204975"/>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54" name="Shape 2254"/>
            <p:cNvSpPr/>
            <p:nvPr/>
          </p:nvSpPr>
          <p:spPr>
            <a:xfrm>
              <a:off x="5909850" y="388625"/>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55" name="Shape 2255"/>
            <p:cNvSpPr/>
            <p:nvPr/>
          </p:nvSpPr>
          <p:spPr>
            <a:xfrm>
              <a:off x="5909850" y="114117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56" name="Shape 2256"/>
            <p:cNvSpPr/>
            <p:nvPr/>
          </p:nvSpPr>
          <p:spPr>
            <a:xfrm>
              <a:off x="5909850" y="1291700"/>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57" name="Shape 2257"/>
            <p:cNvSpPr/>
            <p:nvPr/>
          </p:nvSpPr>
          <p:spPr>
            <a:xfrm>
              <a:off x="5909850" y="1442200"/>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58" name="Shape 2258"/>
            <p:cNvSpPr/>
            <p:nvPr/>
          </p:nvSpPr>
          <p:spPr>
            <a:xfrm>
              <a:off x="5909850" y="1743225"/>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59" name="Shape 2259"/>
            <p:cNvSpPr/>
            <p:nvPr/>
          </p:nvSpPr>
          <p:spPr>
            <a:xfrm>
              <a:off x="5909850" y="2044250"/>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60" name="Shape 2260"/>
            <p:cNvSpPr/>
            <p:nvPr/>
          </p:nvSpPr>
          <p:spPr>
            <a:xfrm>
              <a:off x="5909850" y="2646275"/>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61" name="Shape 2261"/>
            <p:cNvSpPr/>
            <p:nvPr/>
          </p:nvSpPr>
          <p:spPr>
            <a:xfrm>
              <a:off x="5909850" y="2947300"/>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62" name="Shape 2262"/>
            <p:cNvSpPr/>
            <p:nvPr/>
          </p:nvSpPr>
          <p:spPr>
            <a:xfrm>
              <a:off x="5909850" y="309782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63" name="Shape 2263"/>
            <p:cNvSpPr/>
            <p:nvPr/>
          </p:nvSpPr>
          <p:spPr>
            <a:xfrm>
              <a:off x="5909850" y="324832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64" name="Shape 2264"/>
            <p:cNvSpPr/>
            <p:nvPr/>
          </p:nvSpPr>
          <p:spPr>
            <a:xfrm>
              <a:off x="5909850" y="3549350"/>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65" name="Shape 2265"/>
            <p:cNvSpPr/>
            <p:nvPr/>
          </p:nvSpPr>
          <p:spPr>
            <a:xfrm>
              <a:off x="5909850" y="369987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66" name="Shape 2266"/>
            <p:cNvSpPr/>
            <p:nvPr/>
          </p:nvSpPr>
          <p:spPr>
            <a:xfrm>
              <a:off x="5909850" y="3850375"/>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67" name="Shape 2267"/>
            <p:cNvSpPr/>
            <p:nvPr/>
          </p:nvSpPr>
          <p:spPr>
            <a:xfrm>
              <a:off x="5909850" y="4000875"/>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68" name="Shape 2268"/>
            <p:cNvSpPr/>
            <p:nvPr/>
          </p:nvSpPr>
          <p:spPr>
            <a:xfrm>
              <a:off x="5909850" y="4301900"/>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69" name="Shape 2269"/>
            <p:cNvSpPr/>
            <p:nvPr/>
          </p:nvSpPr>
          <p:spPr>
            <a:xfrm>
              <a:off x="5909850" y="445242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70" name="Shape 2270"/>
            <p:cNvSpPr/>
            <p:nvPr/>
          </p:nvSpPr>
          <p:spPr>
            <a:xfrm>
              <a:off x="5909850" y="4903950"/>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71" name="Shape 2271"/>
            <p:cNvSpPr/>
            <p:nvPr/>
          </p:nvSpPr>
          <p:spPr>
            <a:xfrm>
              <a:off x="5909850" y="5054450"/>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72" name="Shape 2272"/>
            <p:cNvSpPr/>
            <p:nvPr/>
          </p:nvSpPr>
          <p:spPr>
            <a:xfrm>
              <a:off x="5909850" y="5204975"/>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73" name="Shape 2273"/>
            <p:cNvSpPr/>
            <p:nvPr/>
          </p:nvSpPr>
          <p:spPr>
            <a:xfrm>
              <a:off x="6060375" y="539125"/>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74" name="Shape 2274"/>
            <p:cNvSpPr/>
            <p:nvPr/>
          </p:nvSpPr>
          <p:spPr>
            <a:xfrm>
              <a:off x="6060375" y="689650"/>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75" name="Shape 2275"/>
            <p:cNvSpPr/>
            <p:nvPr/>
          </p:nvSpPr>
          <p:spPr>
            <a:xfrm>
              <a:off x="6060375" y="99067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76" name="Shape 2276"/>
            <p:cNvSpPr/>
            <p:nvPr/>
          </p:nvSpPr>
          <p:spPr>
            <a:xfrm>
              <a:off x="6060375" y="1291700"/>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77" name="Shape 2277"/>
            <p:cNvSpPr/>
            <p:nvPr/>
          </p:nvSpPr>
          <p:spPr>
            <a:xfrm>
              <a:off x="6060375" y="1442200"/>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78" name="Shape 2278"/>
            <p:cNvSpPr/>
            <p:nvPr/>
          </p:nvSpPr>
          <p:spPr>
            <a:xfrm>
              <a:off x="6060375" y="1592700"/>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79" name="Shape 2279"/>
            <p:cNvSpPr/>
            <p:nvPr/>
          </p:nvSpPr>
          <p:spPr>
            <a:xfrm>
              <a:off x="6060375" y="1743225"/>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80" name="Shape 2280"/>
            <p:cNvSpPr/>
            <p:nvPr/>
          </p:nvSpPr>
          <p:spPr>
            <a:xfrm>
              <a:off x="6060375" y="2194750"/>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81" name="Shape 2281"/>
            <p:cNvSpPr/>
            <p:nvPr/>
          </p:nvSpPr>
          <p:spPr>
            <a:xfrm>
              <a:off x="6060375" y="234527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82" name="Shape 2282"/>
            <p:cNvSpPr/>
            <p:nvPr/>
          </p:nvSpPr>
          <p:spPr>
            <a:xfrm>
              <a:off x="6060375" y="249577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83" name="Shape 2283"/>
            <p:cNvSpPr/>
            <p:nvPr/>
          </p:nvSpPr>
          <p:spPr>
            <a:xfrm>
              <a:off x="6060375" y="2646275"/>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84" name="Shape 2284"/>
            <p:cNvSpPr/>
            <p:nvPr/>
          </p:nvSpPr>
          <p:spPr>
            <a:xfrm>
              <a:off x="6060375" y="2796800"/>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85" name="Shape 2285"/>
            <p:cNvSpPr/>
            <p:nvPr/>
          </p:nvSpPr>
          <p:spPr>
            <a:xfrm>
              <a:off x="6060375" y="2947300"/>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86" name="Shape 2286"/>
            <p:cNvSpPr/>
            <p:nvPr/>
          </p:nvSpPr>
          <p:spPr>
            <a:xfrm>
              <a:off x="6060375" y="309782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87" name="Shape 2287"/>
            <p:cNvSpPr/>
            <p:nvPr/>
          </p:nvSpPr>
          <p:spPr>
            <a:xfrm>
              <a:off x="6060375" y="324832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88" name="Shape 2288"/>
            <p:cNvSpPr/>
            <p:nvPr/>
          </p:nvSpPr>
          <p:spPr>
            <a:xfrm>
              <a:off x="6060375" y="3398850"/>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89" name="Shape 2289"/>
            <p:cNvSpPr/>
            <p:nvPr/>
          </p:nvSpPr>
          <p:spPr>
            <a:xfrm>
              <a:off x="6060375" y="3549350"/>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90" name="Shape 2290"/>
            <p:cNvSpPr/>
            <p:nvPr/>
          </p:nvSpPr>
          <p:spPr>
            <a:xfrm>
              <a:off x="6060375" y="3850375"/>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91" name="Shape 2291"/>
            <p:cNvSpPr/>
            <p:nvPr/>
          </p:nvSpPr>
          <p:spPr>
            <a:xfrm>
              <a:off x="6060375" y="4151400"/>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92" name="Shape 2292"/>
            <p:cNvSpPr/>
            <p:nvPr/>
          </p:nvSpPr>
          <p:spPr>
            <a:xfrm>
              <a:off x="6060375" y="4301900"/>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93" name="Shape 2293"/>
            <p:cNvSpPr/>
            <p:nvPr/>
          </p:nvSpPr>
          <p:spPr>
            <a:xfrm>
              <a:off x="6060375" y="445242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94" name="Shape 2294"/>
            <p:cNvSpPr/>
            <p:nvPr/>
          </p:nvSpPr>
          <p:spPr>
            <a:xfrm>
              <a:off x="6060375" y="460292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95" name="Shape 2295"/>
            <p:cNvSpPr/>
            <p:nvPr/>
          </p:nvSpPr>
          <p:spPr>
            <a:xfrm>
              <a:off x="6060375" y="4903950"/>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96" name="Shape 2296"/>
            <p:cNvSpPr/>
            <p:nvPr/>
          </p:nvSpPr>
          <p:spPr>
            <a:xfrm>
              <a:off x="6060375" y="5054450"/>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97" name="Shape 2297"/>
            <p:cNvSpPr/>
            <p:nvPr/>
          </p:nvSpPr>
          <p:spPr>
            <a:xfrm>
              <a:off x="6060375" y="5204975"/>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98" name="Shape 2298"/>
            <p:cNvSpPr/>
            <p:nvPr/>
          </p:nvSpPr>
          <p:spPr>
            <a:xfrm>
              <a:off x="6060375" y="535547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99" name="Shape 2299"/>
            <p:cNvSpPr/>
            <p:nvPr/>
          </p:nvSpPr>
          <p:spPr>
            <a:xfrm>
              <a:off x="6210875" y="539125"/>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00" name="Shape 2300"/>
            <p:cNvSpPr/>
            <p:nvPr/>
          </p:nvSpPr>
          <p:spPr>
            <a:xfrm>
              <a:off x="6210875" y="99067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01" name="Shape 2301"/>
            <p:cNvSpPr/>
            <p:nvPr/>
          </p:nvSpPr>
          <p:spPr>
            <a:xfrm>
              <a:off x="6210875" y="114117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02" name="Shape 2302"/>
            <p:cNvSpPr/>
            <p:nvPr/>
          </p:nvSpPr>
          <p:spPr>
            <a:xfrm>
              <a:off x="6210875" y="1291700"/>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03" name="Shape 2303"/>
            <p:cNvSpPr/>
            <p:nvPr/>
          </p:nvSpPr>
          <p:spPr>
            <a:xfrm>
              <a:off x="6210875" y="1592700"/>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04" name="Shape 2304"/>
            <p:cNvSpPr/>
            <p:nvPr/>
          </p:nvSpPr>
          <p:spPr>
            <a:xfrm>
              <a:off x="6210875" y="189372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05" name="Shape 2305"/>
            <p:cNvSpPr/>
            <p:nvPr/>
          </p:nvSpPr>
          <p:spPr>
            <a:xfrm>
              <a:off x="6210875" y="2044250"/>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06" name="Shape 2306"/>
            <p:cNvSpPr/>
            <p:nvPr/>
          </p:nvSpPr>
          <p:spPr>
            <a:xfrm>
              <a:off x="6210875" y="2194750"/>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07" name="Shape 2307"/>
            <p:cNvSpPr/>
            <p:nvPr/>
          </p:nvSpPr>
          <p:spPr>
            <a:xfrm>
              <a:off x="6210875" y="249577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08" name="Shape 2308"/>
            <p:cNvSpPr/>
            <p:nvPr/>
          </p:nvSpPr>
          <p:spPr>
            <a:xfrm>
              <a:off x="6210875" y="2796800"/>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09" name="Shape 2309"/>
            <p:cNvSpPr/>
            <p:nvPr/>
          </p:nvSpPr>
          <p:spPr>
            <a:xfrm>
              <a:off x="6210875" y="309782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10" name="Shape 2310"/>
            <p:cNvSpPr/>
            <p:nvPr/>
          </p:nvSpPr>
          <p:spPr>
            <a:xfrm>
              <a:off x="6210875" y="3398850"/>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11" name="Shape 2311"/>
            <p:cNvSpPr/>
            <p:nvPr/>
          </p:nvSpPr>
          <p:spPr>
            <a:xfrm>
              <a:off x="6210875" y="3549350"/>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12" name="Shape 2312"/>
            <p:cNvSpPr/>
            <p:nvPr/>
          </p:nvSpPr>
          <p:spPr>
            <a:xfrm>
              <a:off x="6210875" y="4000875"/>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13" name="Shape 2313"/>
            <p:cNvSpPr/>
            <p:nvPr/>
          </p:nvSpPr>
          <p:spPr>
            <a:xfrm>
              <a:off x="6210875" y="4151400"/>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14" name="Shape 2314"/>
            <p:cNvSpPr/>
            <p:nvPr/>
          </p:nvSpPr>
          <p:spPr>
            <a:xfrm>
              <a:off x="6210875" y="4301900"/>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15" name="Shape 2315"/>
            <p:cNvSpPr/>
            <p:nvPr/>
          </p:nvSpPr>
          <p:spPr>
            <a:xfrm>
              <a:off x="6210875" y="445242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16" name="Shape 2316"/>
            <p:cNvSpPr/>
            <p:nvPr/>
          </p:nvSpPr>
          <p:spPr>
            <a:xfrm>
              <a:off x="6210875" y="460292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17" name="Shape 2317"/>
            <p:cNvSpPr/>
            <p:nvPr/>
          </p:nvSpPr>
          <p:spPr>
            <a:xfrm>
              <a:off x="6210875" y="4903950"/>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18" name="Shape 2318"/>
            <p:cNvSpPr/>
            <p:nvPr/>
          </p:nvSpPr>
          <p:spPr>
            <a:xfrm>
              <a:off x="6210875" y="5054450"/>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19" name="Shape 2319"/>
            <p:cNvSpPr/>
            <p:nvPr/>
          </p:nvSpPr>
          <p:spPr>
            <a:xfrm>
              <a:off x="6361375" y="388625"/>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20" name="Shape 2320"/>
            <p:cNvSpPr/>
            <p:nvPr/>
          </p:nvSpPr>
          <p:spPr>
            <a:xfrm>
              <a:off x="6361375" y="539125"/>
              <a:ext cx="121425" cy="121425"/>
            </a:xfrm>
            <a:custGeom>
              <a:avLst/>
              <a:gdLst/>
              <a:ahLst/>
              <a:cxnLst/>
              <a:rect l="0" t="0" r="0" b="0"/>
              <a:pathLst>
                <a:path w="4857" h="4857"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21" name="Shape 2321"/>
            <p:cNvSpPr/>
            <p:nvPr/>
          </p:nvSpPr>
          <p:spPr>
            <a:xfrm>
              <a:off x="6361375" y="990675"/>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22" name="Shape 2322"/>
            <p:cNvSpPr/>
            <p:nvPr/>
          </p:nvSpPr>
          <p:spPr>
            <a:xfrm>
              <a:off x="6361375" y="1291700"/>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23" name="Shape 2323"/>
            <p:cNvSpPr/>
            <p:nvPr/>
          </p:nvSpPr>
          <p:spPr>
            <a:xfrm>
              <a:off x="6361375" y="1592700"/>
              <a:ext cx="121425" cy="121425"/>
            </a:xfrm>
            <a:custGeom>
              <a:avLst/>
              <a:gdLst/>
              <a:ahLst/>
              <a:cxnLst/>
              <a:rect l="0" t="0" r="0" b="0"/>
              <a:pathLst>
                <a:path w="4857" h="4857"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24" name="Shape 2324"/>
            <p:cNvSpPr/>
            <p:nvPr/>
          </p:nvSpPr>
          <p:spPr>
            <a:xfrm>
              <a:off x="6361375" y="2044250"/>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25" name="Shape 2325"/>
            <p:cNvSpPr/>
            <p:nvPr/>
          </p:nvSpPr>
          <p:spPr>
            <a:xfrm>
              <a:off x="6361375" y="2345275"/>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26" name="Shape 2326"/>
            <p:cNvSpPr/>
            <p:nvPr/>
          </p:nvSpPr>
          <p:spPr>
            <a:xfrm>
              <a:off x="6361375" y="2796800"/>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27" name="Shape 2327"/>
            <p:cNvSpPr/>
            <p:nvPr/>
          </p:nvSpPr>
          <p:spPr>
            <a:xfrm>
              <a:off x="6361375" y="3097825"/>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28" name="Shape 2328"/>
            <p:cNvSpPr/>
            <p:nvPr/>
          </p:nvSpPr>
          <p:spPr>
            <a:xfrm>
              <a:off x="6361375" y="3248325"/>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29" name="Shape 2329"/>
            <p:cNvSpPr/>
            <p:nvPr/>
          </p:nvSpPr>
          <p:spPr>
            <a:xfrm>
              <a:off x="6361375" y="3549350"/>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30" name="Shape 2330"/>
            <p:cNvSpPr/>
            <p:nvPr/>
          </p:nvSpPr>
          <p:spPr>
            <a:xfrm>
              <a:off x="6361375" y="3699875"/>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31" name="Shape 2331"/>
            <p:cNvSpPr/>
            <p:nvPr/>
          </p:nvSpPr>
          <p:spPr>
            <a:xfrm>
              <a:off x="6361375" y="3850375"/>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32" name="Shape 2332"/>
            <p:cNvSpPr/>
            <p:nvPr/>
          </p:nvSpPr>
          <p:spPr>
            <a:xfrm>
              <a:off x="6361375" y="4151400"/>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33" name="Shape 2333"/>
            <p:cNvSpPr/>
            <p:nvPr/>
          </p:nvSpPr>
          <p:spPr>
            <a:xfrm>
              <a:off x="6361375" y="4301900"/>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34" name="Shape 2334"/>
            <p:cNvSpPr/>
            <p:nvPr/>
          </p:nvSpPr>
          <p:spPr>
            <a:xfrm>
              <a:off x="6361375" y="4753450"/>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35" name="Shape 2335"/>
            <p:cNvSpPr/>
            <p:nvPr/>
          </p:nvSpPr>
          <p:spPr>
            <a:xfrm>
              <a:off x="6361375" y="5054450"/>
              <a:ext cx="121425" cy="121425"/>
            </a:xfrm>
            <a:custGeom>
              <a:avLst/>
              <a:gdLst/>
              <a:ahLst/>
              <a:cxnLst/>
              <a:rect l="0" t="0" r="0" b="0"/>
              <a:pathLst>
                <a:path w="4857" h="4857"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36" name="Shape 2336"/>
            <p:cNvSpPr/>
            <p:nvPr/>
          </p:nvSpPr>
          <p:spPr>
            <a:xfrm>
              <a:off x="6361375" y="5204975"/>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37" name="Shape 2337"/>
            <p:cNvSpPr/>
            <p:nvPr/>
          </p:nvSpPr>
          <p:spPr>
            <a:xfrm>
              <a:off x="6511900" y="388625"/>
              <a:ext cx="121400" cy="121400"/>
            </a:xfrm>
            <a:custGeom>
              <a:avLst/>
              <a:gdLst/>
              <a:ahLst/>
              <a:cxnLst/>
              <a:rect l="0" t="0" r="0" b="0"/>
              <a:pathLst>
                <a:path w="4856" h="4856" extrusionOk="0">
                  <a:moveTo>
                    <a:pt x="0" y="0"/>
                  </a:moveTo>
                  <a:lnTo>
                    <a:pt x="0"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38" name="Shape 2338"/>
            <p:cNvSpPr/>
            <p:nvPr/>
          </p:nvSpPr>
          <p:spPr>
            <a:xfrm>
              <a:off x="6511900" y="1291700"/>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39" name="Shape 2339"/>
            <p:cNvSpPr/>
            <p:nvPr/>
          </p:nvSpPr>
          <p:spPr>
            <a:xfrm>
              <a:off x="6511900" y="2044250"/>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40" name="Shape 2340"/>
            <p:cNvSpPr/>
            <p:nvPr/>
          </p:nvSpPr>
          <p:spPr>
            <a:xfrm>
              <a:off x="6511900" y="2796800"/>
              <a:ext cx="121400" cy="121400"/>
            </a:xfrm>
            <a:custGeom>
              <a:avLst/>
              <a:gdLst/>
              <a:ahLst/>
              <a:cxnLst/>
              <a:rect l="0" t="0" r="0" b="0"/>
              <a:pathLst>
                <a:path w="4856" h="4856" extrusionOk="0">
                  <a:moveTo>
                    <a:pt x="0" y="0"/>
                  </a:moveTo>
                  <a:lnTo>
                    <a:pt x="0"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41" name="Shape 2341"/>
            <p:cNvSpPr/>
            <p:nvPr/>
          </p:nvSpPr>
          <p:spPr>
            <a:xfrm>
              <a:off x="6511900" y="3699875"/>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42" name="Shape 2342"/>
            <p:cNvSpPr/>
            <p:nvPr/>
          </p:nvSpPr>
          <p:spPr>
            <a:xfrm>
              <a:off x="6511900" y="4452425"/>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43" name="Shape 2343"/>
            <p:cNvSpPr/>
            <p:nvPr/>
          </p:nvSpPr>
          <p:spPr>
            <a:xfrm>
              <a:off x="6511900" y="4602925"/>
              <a:ext cx="121400" cy="121400"/>
            </a:xfrm>
            <a:custGeom>
              <a:avLst/>
              <a:gdLst/>
              <a:ahLst/>
              <a:cxnLst/>
              <a:rect l="0" t="0" r="0" b="0"/>
              <a:pathLst>
                <a:path w="4856" h="4856" extrusionOk="0">
                  <a:moveTo>
                    <a:pt x="0" y="1"/>
                  </a:moveTo>
                  <a:lnTo>
                    <a:pt x="0"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44" name="Shape 2344"/>
            <p:cNvSpPr/>
            <p:nvPr/>
          </p:nvSpPr>
          <p:spPr>
            <a:xfrm>
              <a:off x="6511900" y="5204975"/>
              <a:ext cx="121400" cy="121400"/>
            </a:xfrm>
            <a:custGeom>
              <a:avLst/>
              <a:gdLst/>
              <a:ahLst/>
              <a:cxnLst/>
              <a:rect l="0" t="0" r="0" b="0"/>
              <a:pathLst>
                <a:path w="4856" h="4856" extrusionOk="0">
                  <a:moveTo>
                    <a:pt x="0" y="0"/>
                  </a:moveTo>
                  <a:lnTo>
                    <a:pt x="0"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45" name="Shape 2345"/>
            <p:cNvSpPr/>
            <p:nvPr/>
          </p:nvSpPr>
          <p:spPr>
            <a:xfrm>
              <a:off x="6662400" y="689650"/>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46" name="Shape 2346"/>
            <p:cNvSpPr/>
            <p:nvPr/>
          </p:nvSpPr>
          <p:spPr>
            <a:xfrm>
              <a:off x="6662400" y="1592700"/>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47" name="Shape 2347"/>
            <p:cNvSpPr/>
            <p:nvPr/>
          </p:nvSpPr>
          <p:spPr>
            <a:xfrm>
              <a:off x="6662400" y="2646275"/>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348" name="Shape 2348"/>
          <p:cNvGrpSpPr/>
          <p:nvPr/>
        </p:nvGrpSpPr>
        <p:grpSpPr>
          <a:xfrm rot="10800000">
            <a:off x="7682452" y="38276"/>
            <a:ext cx="1140783" cy="6781736"/>
            <a:chOff x="5608825" y="238125"/>
            <a:chExt cx="1174975" cy="5238750"/>
          </a:xfrm>
        </p:grpSpPr>
        <p:sp>
          <p:nvSpPr>
            <p:cNvPr id="2349" name="Shape 2349"/>
            <p:cNvSpPr/>
            <p:nvPr/>
          </p:nvSpPr>
          <p:spPr>
            <a:xfrm>
              <a:off x="5608825" y="388625"/>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50" name="Shape 2350"/>
            <p:cNvSpPr/>
            <p:nvPr/>
          </p:nvSpPr>
          <p:spPr>
            <a:xfrm>
              <a:off x="5608825" y="234527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51" name="Shape 2351"/>
            <p:cNvSpPr/>
            <p:nvPr/>
          </p:nvSpPr>
          <p:spPr>
            <a:xfrm>
              <a:off x="5608825" y="2796800"/>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52" name="Shape 2352"/>
            <p:cNvSpPr/>
            <p:nvPr/>
          </p:nvSpPr>
          <p:spPr>
            <a:xfrm>
              <a:off x="5608825" y="4151400"/>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53" name="Shape 2353"/>
            <p:cNvSpPr/>
            <p:nvPr/>
          </p:nvSpPr>
          <p:spPr>
            <a:xfrm>
              <a:off x="5759350" y="388625"/>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54" name="Shape 2354"/>
            <p:cNvSpPr/>
            <p:nvPr/>
          </p:nvSpPr>
          <p:spPr>
            <a:xfrm>
              <a:off x="5759350" y="689650"/>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55" name="Shape 2355"/>
            <p:cNvSpPr/>
            <p:nvPr/>
          </p:nvSpPr>
          <p:spPr>
            <a:xfrm>
              <a:off x="5759350" y="99067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56" name="Shape 2356"/>
            <p:cNvSpPr/>
            <p:nvPr/>
          </p:nvSpPr>
          <p:spPr>
            <a:xfrm>
              <a:off x="5759350" y="1592700"/>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57" name="Shape 2357"/>
            <p:cNvSpPr/>
            <p:nvPr/>
          </p:nvSpPr>
          <p:spPr>
            <a:xfrm>
              <a:off x="5759350" y="1743225"/>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58" name="Shape 2358"/>
            <p:cNvSpPr/>
            <p:nvPr/>
          </p:nvSpPr>
          <p:spPr>
            <a:xfrm>
              <a:off x="5759350" y="2044250"/>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59" name="Shape 2359"/>
            <p:cNvSpPr/>
            <p:nvPr/>
          </p:nvSpPr>
          <p:spPr>
            <a:xfrm>
              <a:off x="5759350" y="2194750"/>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60" name="Shape 2360"/>
            <p:cNvSpPr/>
            <p:nvPr/>
          </p:nvSpPr>
          <p:spPr>
            <a:xfrm>
              <a:off x="5759350" y="234527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61" name="Shape 2361"/>
            <p:cNvSpPr/>
            <p:nvPr/>
          </p:nvSpPr>
          <p:spPr>
            <a:xfrm>
              <a:off x="5759350" y="2947300"/>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62" name="Shape 2362"/>
            <p:cNvSpPr/>
            <p:nvPr/>
          </p:nvSpPr>
          <p:spPr>
            <a:xfrm>
              <a:off x="5759350" y="309782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63" name="Shape 2363"/>
            <p:cNvSpPr/>
            <p:nvPr/>
          </p:nvSpPr>
          <p:spPr>
            <a:xfrm>
              <a:off x="5759350" y="324832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64" name="Shape 2364"/>
            <p:cNvSpPr/>
            <p:nvPr/>
          </p:nvSpPr>
          <p:spPr>
            <a:xfrm>
              <a:off x="5759350" y="3850375"/>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65" name="Shape 2365"/>
            <p:cNvSpPr/>
            <p:nvPr/>
          </p:nvSpPr>
          <p:spPr>
            <a:xfrm>
              <a:off x="5759350" y="4000875"/>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66" name="Shape 2366"/>
            <p:cNvSpPr/>
            <p:nvPr/>
          </p:nvSpPr>
          <p:spPr>
            <a:xfrm>
              <a:off x="5759350" y="445242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67" name="Shape 2367"/>
            <p:cNvSpPr/>
            <p:nvPr/>
          </p:nvSpPr>
          <p:spPr>
            <a:xfrm>
              <a:off x="5759350" y="460292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68" name="Shape 2368"/>
            <p:cNvSpPr/>
            <p:nvPr/>
          </p:nvSpPr>
          <p:spPr>
            <a:xfrm>
              <a:off x="5759350" y="4753450"/>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69" name="Shape 2369"/>
            <p:cNvSpPr/>
            <p:nvPr/>
          </p:nvSpPr>
          <p:spPr>
            <a:xfrm>
              <a:off x="5759350" y="5054450"/>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70" name="Shape 2370"/>
            <p:cNvSpPr/>
            <p:nvPr/>
          </p:nvSpPr>
          <p:spPr>
            <a:xfrm>
              <a:off x="5909850" y="23812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71" name="Shape 2371"/>
            <p:cNvSpPr/>
            <p:nvPr/>
          </p:nvSpPr>
          <p:spPr>
            <a:xfrm>
              <a:off x="5909850" y="539125"/>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72" name="Shape 2372"/>
            <p:cNvSpPr/>
            <p:nvPr/>
          </p:nvSpPr>
          <p:spPr>
            <a:xfrm>
              <a:off x="5909850" y="840150"/>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73" name="Shape 2373"/>
            <p:cNvSpPr/>
            <p:nvPr/>
          </p:nvSpPr>
          <p:spPr>
            <a:xfrm>
              <a:off x="5909850" y="99067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74" name="Shape 2374"/>
            <p:cNvSpPr/>
            <p:nvPr/>
          </p:nvSpPr>
          <p:spPr>
            <a:xfrm>
              <a:off x="5909850" y="1592700"/>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75" name="Shape 2375"/>
            <p:cNvSpPr/>
            <p:nvPr/>
          </p:nvSpPr>
          <p:spPr>
            <a:xfrm>
              <a:off x="5909850" y="2194750"/>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76" name="Shape 2376"/>
            <p:cNvSpPr/>
            <p:nvPr/>
          </p:nvSpPr>
          <p:spPr>
            <a:xfrm>
              <a:off x="5909850" y="234527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77" name="Shape 2377"/>
            <p:cNvSpPr/>
            <p:nvPr/>
          </p:nvSpPr>
          <p:spPr>
            <a:xfrm>
              <a:off x="5909850" y="249577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78" name="Shape 2378"/>
            <p:cNvSpPr/>
            <p:nvPr/>
          </p:nvSpPr>
          <p:spPr>
            <a:xfrm>
              <a:off x="5909850" y="3398850"/>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79" name="Shape 2379"/>
            <p:cNvSpPr/>
            <p:nvPr/>
          </p:nvSpPr>
          <p:spPr>
            <a:xfrm>
              <a:off x="5909850" y="4151400"/>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80" name="Shape 2380"/>
            <p:cNvSpPr/>
            <p:nvPr/>
          </p:nvSpPr>
          <p:spPr>
            <a:xfrm>
              <a:off x="5909850" y="460292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81" name="Shape 2381"/>
            <p:cNvSpPr/>
            <p:nvPr/>
          </p:nvSpPr>
          <p:spPr>
            <a:xfrm>
              <a:off x="5909850" y="4753450"/>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82" name="Shape 2382"/>
            <p:cNvSpPr/>
            <p:nvPr/>
          </p:nvSpPr>
          <p:spPr>
            <a:xfrm>
              <a:off x="5909850" y="535547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83" name="Shape 2383"/>
            <p:cNvSpPr/>
            <p:nvPr/>
          </p:nvSpPr>
          <p:spPr>
            <a:xfrm>
              <a:off x="6060375" y="23812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84" name="Shape 2384"/>
            <p:cNvSpPr/>
            <p:nvPr/>
          </p:nvSpPr>
          <p:spPr>
            <a:xfrm>
              <a:off x="6060375" y="388625"/>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85" name="Shape 2385"/>
            <p:cNvSpPr/>
            <p:nvPr/>
          </p:nvSpPr>
          <p:spPr>
            <a:xfrm>
              <a:off x="6060375" y="840150"/>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86" name="Shape 2386"/>
            <p:cNvSpPr/>
            <p:nvPr/>
          </p:nvSpPr>
          <p:spPr>
            <a:xfrm>
              <a:off x="6060375" y="114117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87" name="Shape 2387"/>
            <p:cNvSpPr/>
            <p:nvPr/>
          </p:nvSpPr>
          <p:spPr>
            <a:xfrm>
              <a:off x="6060375" y="189372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88" name="Shape 2388"/>
            <p:cNvSpPr/>
            <p:nvPr/>
          </p:nvSpPr>
          <p:spPr>
            <a:xfrm>
              <a:off x="6060375" y="2044250"/>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89" name="Shape 2389"/>
            <p:cNvSpPr/>
            <p:nvPr/>
          </p:nvSpPr>
          <p:spPr>
            <a:xfrm>
              <a:off x="6060375" y="369987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90" name="Shape 2390"/>
            <p:cNvSpPr/>
            <p:nvPr/>
          </p:nvSpPr>
          <p:spPr>
            <a:xfrm>
              <a:off x="6060375" y="4000875"/>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91" name="Shape 2391"/>
            <p:cNvSpPr/>
            <p:nvPr/>
          </p:nvSpPr>
          <p:spPr>
            <a:xfrm>
              <a:off x="6210875" y="23812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92" name="Shape 2392"/>
            <p:cNvSpPr/>
            <p:nvPr/>
          </p:nvSpPr>
          <p:spPr>
            <a:xfrm>
              <a:off x="6210875" y="689650"/>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93" name="Shape 2393"/>
            <p:cNvSpPr/>
            <p:nvPr/>
          </p:nvSpPr>
          <p:spPr>
            <a:xfrm>
              <a:off x="6210875" y="234527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94" name="Shape 2394"/>
            <p:cNvSpPr/>
            <p:nvPr/>
          </p:nvSpPr>
          <p:spPr>
            <a:xfrm>
              <a:off x="6210875" y="324832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95" name="Shape 2395"/>
            <p:cNvSpPr/>
            <p:nvPr/>
          </p:nvSpPr>
          <p:spPr>
            <a:xfrm>
              <a:off x="6210875" y="369987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96" name="Shape 2396"/>
            <p:cNvSpPr/>
            <p:nvPr/>
          </p:nvSpPr>
          <p:spPr>
            <a:xfrm>
              <a:off x="6361375" y="1442200"/>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97" name="Shape 2397"/>
            <p:cNvSpPr/>
            <p:nvPr/>
          </p:nvSpPr>
          <p:spPr>
            <a:xfrm>
              <a:off x="6361375" y="2646275"/>
              <a:ext cx="121425" cy="121425"/>
            </a:xfrm>
            <a:custGeom>
              <a:avLst/>
              <a:gdLst/>
              <a:ahLst/>
              <a:cxnLst/>
              <a:rect l="0" t="0" r="0" b="0"/>
              <a:pathLst>
                <a:path w="4857" h="4857"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98" name="Shape 2398"/>
            <p:cNvSpPr/>
            <p:nvPr/>
          </p:nvSpPr>
          <p:spPr>
            <a:xfrm>
              <a:off x="6662400" y="4903950"/>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2399" name="Shape 2399"/>
          <p:cNvSpPr txBox="1">
            <a:spLocks noGrp="1"/>
          </p:cNvSpPr>
          <p:nvPr>
            <p:ph type="sldNum" idx="12"/>
          </p:nvPr>
        </p:nvSpPr>
        <p:spPr>
          <a:xfrm>
            <a:off x="91531" y="6293601"/>
            <a:ext cx="548700" cy="524800"/>
          </a:xfrm>
          <a:prstGeom prst="rect">
            <a:avLst/>
          </a:prstGeom>
        </p:spPr>
        <p:txBody>
          <a:bodyPr spcFirstLastPara="1" wrap="square" lIns="91425" tIns="91425" rIns="91425" bIns="91425" anchor="ctr" anchorCtr="0">
            <a:noAutofit/>
          </a:bodyPr>
          <a:lstStyle>
            <a:lvl1pPr lvl="0">
              <a:spcBef>
                <a:spcPts val="0"/>
              </a:spcBef>
              <a:buNone/>
              <a:defRPr/>
            </a:lvl1pPr>
            <a:lvl2pPr lvl="1">
              <a:spcBef>
                <a:spcPts val="0"/>
              </a:spcBef>
              <a:buNone/>
              <a:defRPr/>
            </a:lvl2pPr>
            <a:lvl3pPr lvl="2">
              <a:spcBef>
                <a:spcPts val="0"/>
              </a:spcBef>
              <a:buNone/>
              <a:defRPr/>
            </a:lvl3pPr>
            <a:lvl4pPr lvl="3">
              <a:spcBef>
                <a:spcPts val="0"/>
              </a:spcBef>
              <a:buNone/>
              <a:defRPr/>
            </a:lvl4pPr>
            <a:lvl5pPr lvl="4">
              <a:spcBef>
                <a:spcPts val="0"/>
              </a:spcBef>
              <a:buNone/>
              <a:defRPr/>
            </a:lvl5pPr>
            <a:lvl6pPr lvl="5">
              <a:spcBef>
                <a:spcPts val="0"/>
              </a:spcBef>
              <a:buNone/>
              <a:defRPr/>
            </a:lvl6pPr>
            <a:lvl7pPr lvl="6">
              <a:spcBef>
                <a:spcPts val="0"/>
              </a:spcBef>
              <a:buNone/>
              <a:defRPr/>
            </a:lvl7pPr>
            <a:lvl8pPr lvl="7">
              <a:spcBef>
                <a:spcPts val="0"/>
              </a:spcBef>
              <a:buNone/>
              <a:defRPr/>
            </a:lvl8pPr>
            <a:lvl9pPr lvl="8">
              <a:spcBef>
                <a:spcPts val="0"/>
              </a:spcBef>
              <a:buNone/>
              <a:defRPr/>
            </a:lvl9pPr>
          </a:lstStyle>
          <a:p>
            <a:pPr>
              <a:buClr>
                <a:srgbClr val="000000"/>
              </a:buClr>
            </a:pPr>
            <a:fld id="{00000000-1234-1234-1234-123412341234}" type="slidenum">
              <a:rPr lang="en" smtClean="0"/>
              <a:pPr>
                <a:buClr>
                  <a:srgbClr val="000000"/>
                </a:buClr>
              </a:pPr>
              <a:t>‹#›</a:t>
            </a:fld>
            <a:endParaRPr lang="en"/>
          </a:p>
        </p:txBody>
      </p:sp>
    </p:spTree>
    <p:extLst>
      <p:ext uri="{BB962C8B-B14F-4D97-AF65-F5344CB8AC3E}">
        <p14:creationId xmlns:p14="http://schemas.microsoft.com/office/powerpoint/2010/main" val="619428565"/>
      </p:ext>
    </p:extLst>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matchingName="Title only" type="titleOnly">
  <p:cSld name="Title only">
    <p:spTree>
      <p:nvGrpSpPr>
        <p:cNvPr id="1" name="Shape 2400"/>
        <p:cNvGrpSpPr/>
        <p:nvPr/>
      </p:nvGrpSpPr>
      <p:grpSpPr>
        <a:xfrm>
          <a:off x="0" y="0"/>
          <a:ext cx="0" cy="0"/>
          <a:chOff x="0" y="0"/>
          <a:chExt cx="0" cy="0"/>
        </a:xfrm>
      </p:grpSpPr>
      <p:sp>
        <p:nvSpPr>
          <p:cNvPr id="2401" name="Shape 2401"/>
          <p:cNvSpPr txBox="1">
            <a:spLocks noGrp="1"/>
          </p:cNvSpPr>
          <p:nvPr>
            <p:ph type="title"/>
          </p:nvPr>
        </p:nvSpPr>
        <p:spPr>
          <a:xfrm>
            <a:off x="718300" y="985833"/>
            <a:ext cx="6761100" cy="1143200"/>
          </a:xfrm>
          <a:prstGeom prst="rect">
            <a:avLst/>
          </a:prstGeom>
        </p:spPr>
        <p:txBody>
          <a:bodyPr spcFirstLastPara="1" wrap="square" lIns="91425" tIns="91425" rIns="91425" bIns="91425" anchor="b" anchorCtr="0"/>
          <a:lstStyle>
            <a:lvl1pPr lvl="0">
              <a:spcBef>
                <a:spcPts val="0"/>
              </a:spcBef>
              <a:spcAft>
                <a:spcPts val="0"/>
              </a:spcAft>
              <a:buSzPts val="3600"/>
              <a:buNone/>
              <a:defRPr/>
            </a:lvl1pPr>
            <a:lvl2pPr lvl="1">
              <a:spcBef>
                <a:spcPts val="0"/>
              </a:spcBef>
              <a:spcAft>
                <a:spcPts val="0"/>
              </a:spcAft>
              <a:buSzPts val="3600"/>
              <a:buNone/>
              <a:defRPr/>
            </a:lvl2pPr>
            <a:lvl3pPr lvl="2">
              <a:spcBef>
                <a:spcPts val="0"/>
              </a:spcBef>
              <a:spcAft>
                <a:spcPts val="0"/>
              </a:spcAft>
              <a:buSzPts val="3600"/>
              <a:buNone/>
              <a:defRPr/>
            </a:lvl3pPr>
            <a:lvl4pPr lvl="3">
              <a:spcBef>
                <a:spcPts val="0"/>
              </a:spcBef>
              <a:spcAft>
                <a:spcPts val="0"/>
              </a:spcAft>
              <a:buSzPts val="3600"/>
              <a:buNone/>
              <a:defRPr/>
            </a:lvl4pPr>
            <a:lvl5pPr lvl="4">
              <a:spcBef>
                <a:spcPts val="0"/>
              </a:spcBef>
              <a:spcAft>
                <a:spcPts val="0"/>
              </a:spcAft>
              <a:buSzPts val="3600"/>
              <a:buNone/>
              <a:defRPr/>
            </a:lvl5pPr>
            <a:lvl6pPr lvl="5">
              <a:spcBef>
                <a:spcPts val="0"/>
              </a:spcBef>
              <a:spcAft>
                <a:spcPts val="0"/>
              </a:spcAft>
              <a:buSzPts val="3600"/>
              <a:buNone/>
              <a:defRPr/>
            </a:lvl6pPr>
            <a:lvl7pPr lvl="6">
              <a:spcBef>
                <a:spcPts val="0"/>
              </a:spcBef>
              <a:spcAft>
                <a:spcPts val="0"/>
              </a:spcAft>
              <a:buSzPts val="3600"/>
              <a:buNone/>
              <a:defRPr/>
            </a:lvl7pPr>
            <a:lvl8pPr lvl="7">
              <a:spcBef>
                <a:spcPts val="0"/>
              </a:spcBef>
              <a:spcAft>
                <a:spcPts val="0"/>
              </a:spcAft>
              <a:buSzPts val="3600"/>
              <a:buNone/>
              <a:defRPr/>
            </a:lvl8pPr>
            <a:lvl9pPr lvl="8">
              <a:spcBef>
                <a:spcPts val="0"/>
              </a:spcBef>
              <a:spcAft>
                <a:spcPts val="0"/>
              </a:spcAft>
              <a:buSzPts val="3600"/>
              <a:buNone/>
              <a:defRPr/>
            </a:lvl9pPr>
          </a:lstStyle>
          <a:p>
            <a:endParaRPr/>
          </a:p>
        </p:txBody>
      </p:sp>
      <p:grpSp>
        <p:nvGrpSpPr>
          <p:cNvPr id="2402" name="Shape 2402"/>
          <p:cNvGrpSpPr/>
          <p:nvPr/>
        </p:nvGrpSpPr>
        <p:grpSpPr>
          <a:xfrm rot="10800000">
            <a:off x="8851487" y="38276"/>
            <a:ext cx="264012" cy="6781736"/>
            <a:chOff x="5307800" y="238125"/>
            <a:chExt cx="271925" cy="5238750"/>
          </a:xfrm>
        </p:grpSpPr>
        <p:sp>
          <p:nvSpPr>
            <p:cNvPr id="2403" name="Shape 2403"/>
            <p:cNvSpPr/>
            <p:nvPr/>
          </p:nvSpPr>
          <p:spPr>
            <a:xfrm>
              <a:off x="5307800" y="238125"/>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04" name="Shape 2404"/>
            <p:cNvSpPr/>
            <p:nvPr/>
          </p:nvSpPr>
          <p:spPr>
            <a:xfrm>
              <a:off x="5307800" y="388625"/>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05" name="Shape 2405"/>
            <p:cNvSpPr/>
            <p:nvPr/>
          </p:nvSpPr>
          <p:spPr>
            <a:xfrm>
              <a:off x="5307800" y="539125"/>
              <a:ext cx="121425" cy="121425"/>
            </a:xfrm>
            <a:custGeom>
              <a:avLst/>
              <a:gdLst/>
              <a:ahLst/>
              <a:cxnLst/>
              <a:rect l="0" t="0" r="0" b="0"/>
              <a:pathLst>
                <a:path w="4857" h="4857"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06" name="Shape 2406"/>
            <p:cNvSpPr/>
            <p:nvPr/>
          </p:nvSpPr>
          <p:spPr>
            <a:xfrm>
              <a:off x="5307800" y="689650"/>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07" name="Shape 2407"/>
            <p:cNvSpPr/>
            <p:nvPr/>
          </p:nvSpPr>
          <p:spPr>
            <a:xfrm>
              <a:off x="5307800" y="840150"/>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08" name="Shape 2408"/>
            <p:cNvSpPr/>
            <p:nvPr/>
          </p:nvSpPr>
          <p:spPr>
            <a:xfrm>
              <a:off x="5307800" y="990675"/>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09" name="Shape 2409"/>
            <p:cNvSpPr/>
            <p:nvPr/>
          </p:nvSpPr>
          <p:spPr>
            <a:xfrm>
              <a:off x="5307800" y="1141175"/>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10" name="Shape 2410"/>
            <p:cNvSpPr/>
            <p:nvPr/>
          </p:nvSpPr>
          <p:spPr>
            <a:xfrm>
              <a:off x="5307800" y="1291700"/>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11" name="Shape 2411"/>
            <p:cNvSpPr/>
            <p:nvPr/>
          </p:nvSpPr>
          <p:spPr>
            <a:xfrm>
              <a:off x="5307800" y="1442200"/>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12" name="Shape 2412"/>
            <p:cNvSpPr/>
            <p:nvPr/>
          </p:nvSpPr>
          <p:spPr>
            <a:xfrm>
              <a:off x="5307800" y="1592700"/>
              <a:ext cx="121425" cy="121425"/>
            </a:xfrm>
            <a:custGeom>
              <a:avLst/>
              <a:gdLst/>
              <a:ahLst/>
              <a:cxnLst/>
              <a:rect l="0" t="0" r="0" b="0"/>
              <a:pathLst>
                <a:path w="4857" h="4857"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13" name="Shape 2413"/>
            <p:cNvSpPr/>
            <p:nvPr/>
          </p:nvSpPr>
          <p:spPr>
            <a:xfrm>
              <a:off x="5307800" y="1743225"/>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14" name="Shape 2414"/>
            <p:cNvSpPr/>
            <p:nvPr/>
          </p:nvSpPr>
          <p:spPr>
            <a:xfrm>
              <a:off x="5307800" y="1893725"/>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15" name="Shape 2415"/>
            <p:cNvSpPr/>
            <p:nvPr/>
          </p:nvSpPr>
          <p:spPr>
            <a:xfrm>
              <a:off x="5307800" y="2044250"/>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16" name="Shape 2416"/>
            <p:cNvSpPr/>
            <p:nvPr/>
          </p:nvSpPr>
          <p:spPr>
            <a:xfrm>
              <a:off x="5307800" y="2194750"/>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17" name="Shape 2417"/>
            <p:cNvSpPr/>
            <p:nvPr/>
          </p:nvSpPr>
          <p:spPr>
            <a:xfrm>
              <a:off x="5307800" y="2345275"/>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18" name="Shape 2418"/>
            <p:cNvSpPr/>
            <p:nvPr/>
          </p:nvSpPr>
          <p:spPr>
            <a:xfrm>
              <a:off x="5307800" y="2495775"/>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19" name="Shape 2419"/>
            <p:cNvSpPr/>
            <p:nvPr/>
          </p:nvSpPr>
          <p:spPr>
            <a:xfrm>
              <a:off x="5307800" y="2646275"/>
              <a:ext cx="121425" cy="121425"/>
            </a:xfrm>
            <a:custGeom>
              <a:avLst/>
              <a:gdLst/>
              <a:ahLst/>
              <a:cxnLst/>
              <a:rect l="0" t="0" r="0" b="0"/>
              <a:pathLst>
                <a:path w="4857" h="4857"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20" name="Shape 2420"/>
            <p:cNvSpPr/>
            <p:nvPr/>
          </p:nvSpPr>
          <p:spPr>
            <a:xfrm>
              <a:off x="5307800" y="2796800"/>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21" name="Shape 2421"/>
            <p:cNvSpPr/>
            <p:nvPr/>
          </p:nvSpPr>
          <p:spPr>
            <a:xfrm>
              <a:off x="5307800" y="2947300"/>
              <a:ext cx="121425" cy="121425"/>
            </a:xfrm>
            <a:custGeom>
              <a:avLst/>
              <a:gdLst/>
              <a:ahLst/>
              <a:cxnLst/>
              <a:rect l="0" t="0" r="0" b="0"/>
              <a:pathLst>
                <a:path w="4857" h="4857"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22" name="Shape 2422"/>
            <p:cNvSpPr/>
            <p:nvPr/>
          </p:nvSpPr>
          <p:spPr>
            <a:xfrm>
              <a:off x="5307800" y="3097825"/>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23" name="Shape 2423"/>
            <p:cNvSpPr/>
            <p:nvPr/>
          </p:nvSpPr>
          <p:spPr>
            <a:xfrm>
              <a:off x="5307800" y="3248325"/>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24" name="Shape 2424"/>
            <p:cNvSpPr/>
            <p:nvPr/>
          </p:nvSpPr>
          <p:spPr>
            <a:xfrm>
              <a:off x="5307800" y="3398850"/>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25" name="Shape 2425"/>
            <p:cNvSpPr/>
            <p:nvPr/>
          </p:nvSpPr>
          <p:spPr>
            <a:xfrm>
              <a:off x="5307800" y="3549350"/>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26" name="Shape 2426"/>
            <p:cNvSpPr/>
            <p:nvPr/>
          </p:nvSpPr>
          <p:spPr>
            <a:xfrm>
              <a:off x="5307800" y="3699875"/>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27" name="Shape 2427"/>
            <p:cNvSpPr/>
            <p:nvPr/>
          </p:nvSpPr>
          <p:spPr>
            <a:xfrm>
              <a:off x="5307800" y="3850375"/>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28" name="Shape 2428"/>
            <p:cNvSpPr/>
            <p:nvPr/>
          </p:nvSpPr>
          <p:spPr>
            <a:xfrm>
              <a:off x="5307800" y="4000875"/>
              <a:ext cx="121425" cy="121425"/>
            </a:xfrm>
            <a:custGeom>
              <a:avLst/>
              <a:gdLst/>
              <a:ahLst/>
              <a:cxnLst/>
              <a:rect l="0" t="0" r="0" b="0"/>
              <a:pathLst>
                <a:path w="4857" h="4857"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29" name="Shape 2429"/>
            <p:cNvSpPr/>
            <p:nvPr/>
          </p:nvSpPr>
          <p:spPr>
            <a:xfrm>
              <a:off x="5307800" y="4151400"/>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30" name="Shape 2430"/>
            <p:cNvSpPr/>
            <p:nvPr/>
          </p:nvSpPr>
          <p:spPr>
            <a:xfrm>
              <a:off x="5307800" y="4301900"/>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31" name="Shape 2431"/>
            <p:cNvSpPr/>
            <p:nvPr/>
          </p:nvSpPr>
          <p:spPr>
            <a:xfrm>
              <a:off x="5307800" y="4452425"/>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32" name="Shape 2432"/>
            <p:cNvSpPr/>
            <p:nvPr/>
          </p:nvSpPr>
          <p:spPr>
            <a:xfrm>
              <a:off x="5307800" y="4602925"/>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33" name="Shape 2433"/>
            <p:cNvSpPr/>
            <p:nvPr/>
          </p:nvSpPr>
          <p:spPr>
            <a:xfrm>
              <a:off x="5307800" y="4753450"/>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34" name="Shape 2434"/>
            <p:cNvSpPr/>
            <p:nvPr/>
          </p:nvSpPr>
          <p:spPr>
            <a:xfrm>
              <a:off x="5307800" y="4903950"/>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35" name="Shape 2435"/>
            <p:cNvSpPr/>
            <p:nvPr/>
          </p:nvSpPr>
          <p:spPr>
            <a:xfrm>
              <a:off x="5307800" y="5054450"/>
              <a:ext cx="121425" cy="121425"/>
            </a:xfrm>
            <a:custGeom>
              <a:avLst/>
              <a:gdLst/>
              <a:ahLst/>
              <a:cxnLst/>
              <a:rect l="0" t="0" r="0" b="0"/>
              <a:pathLst>
                <a:path w="4857" h="4857"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36" name="Shape 2436"/>
            <p:cNvSpPr/>
            <p:nvPr/>
          </p:nvSpPr>
          <p:spPr>
            <a:xfrm>
              <a:off x="5307800" y="5204975"/>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37" name="Shape 2437"/>
            <p:cNvSpPr/>
            <p:nvPr/>
          </p:nvSpPr>
          <p:spPr>
            <a:xfrm>
              <a:off x="5307800" y="5355475"/>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38" name="Shape 2438"/>
            <p:cNvSpPr/>
            <p:nvPr/>
          </p:nvSpPr>
          <p:spPr>
            <a:xfrm>
              <a:off x="5458325" y="238125"/>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39" name="Shape 2439"/>
            <p:cNvSpPr/>
            <p:nvPr/>
          </p:nvSpPr>
          <p:spPr>
            <a:xfrm>
              <a:off x="5458325" y="539125"/>
              <a:ext cx="121400" cy="121425"/>
            </a:xfrm>
            <a:custGeom>
              <a:avLst/>
              <a:gdLst/>
              <a:ahLst/>
              <a:cxnLst/>
              <a:rect l="0" t="0" r="0" b="0"/>
              <a:pathLst>
                <a:path w="4856" h="4857" extrusionOk="0">
                  <a:moveTo>
                    <a:pt x="0" y="1"/>
                  </a:moveTo>
                  <a:lnTo>
                    <a:pt x="0"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40" name="Shape 2440"/>
            <p:cNvSpPr/>
            <p:nvPr/>
          </p:nvSpPr>
          <p:spPr>
            <a:xfrm>
              <a:off x="5458325" y="990675"/>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41" name="Shape 2441"/>
            <p:cNvSpPr/>
            <p:nvPr/>
          </p:nvSpPr>
          <p:spPr>
            <a:xfrm>
              <a:off x="5458325" y="1141175"/>
              <a:ext cx="121400" cy="121400"/>
            </a:xfrm>
            <a:custGeom>
              <a:avLst/>
              <a:gdLst/>
              <a:ahLst/>
              <a:cxnLst/>
              <a:rect l="0" t="0" r="0" b="0"/>
              <a:pathLst>
                <a:path w="4856" h="4856" extrusionOk="0">
                  <a:moveTo>
                    <a:pt x="0" y="1"/>
                  </a:moveTo>
                  <a:lnTo>
                    <a:pt x="0"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42" name="Shape 2442"/>
            <p:cNvSpPr/>
            <p:nvPr/>
          </p:nvSpPr>
          <p:spPr>
            <a:xfrm>
              <a:off x="5458325" y="1442200"/>
              <a:ext cx="121400" cy="121400"/>
            </a:xfrm>
            <a:custGeom>
              <a:avLst/>
              <a:gdLst/>
              <a:ahLst/>
              <a:cxnLst/>
              <a:rect l="0" t="0" r="0" b="0"/>
              <a:pathLst>
                <a:path w="4856" h="4856" extrusionOk="0">
                  <a:moveTo>
                    <a:pt x="0" y="0"/>
                  </a:moveTo>
                  <a:lnTo>
                    <a:pt x="0" y="4856"/>
                  </a:lnTo>
                  <a:lnTo>
                    <a:pt x="4856" y="4856"/>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43" name="Shape 2443"/>
            <p:cNvSpPr/>
            <p:nvPr/>
          </p:nvSpPr>
          <p:spPr>
            <a:xfrm>
              <a:off x="5458325" y="1592700"/>
              <a:ext cx="121400" cy="121425"/>
            </a:xfrm>
            <a:custGeom>
              <a:avLst/>
              <a:gdLst/>
              <a:ahLst/>
              <a:cxnLst/>
              <a:rect l="0" t="0" r="0" b="0"/>
              <a:pathLst>
                <a:path w="4856" h="4857" extrusionOk="0">
                  <a:moveTo>
                    <a:pt x="0" y="1"/>
                  </a:moveTo>
                  <a:lnTo>
                    <a:pt x="0"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44" name="Shape 2444"/>
            <p:cNvSpPr/>
            <p:nvPr/>
          </p:nvSpPr>
          <p:spPr>
            <a:xfrm>
              <a:off x="5458325" y="2194750"/>
              <a:ext cx="121400" cy="121400"/>
            </a:xfrm>
            <a:custGeom>
              <a:avLst/>
              <a:gdLst/>
              <a:ahLst/>
              <a:cxnLst/>
              <a:rect l="0" t="0" r="0" b="0"/>
              <a:pathLst>
                <a:path w="4856" h="4856" extrusionOk="0">
                  <a:moveTo>
                    <a:pt x="0" y="1"/>
                  </a:moveTo>
                  <a:lnTo>
                    <a:pt x="0"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45" name="Shape 2445"/>
            <p:cNvSpPr/>
            <p:nvPr/>
          </p:nvSpPr>
          <p:spPr>
            <a:xfrm>
              <a:off x="5458325" y="2345275"/>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46" name="Shape 2446"/>
            <p:cNvSpPr/>
            <p:nvPr/>
          </p:nvSpPr>
          <p:spPr>
            <a:xfrm>
              <a:off x="5458325" y="2495775"/>
              <a:ext cx="121400" cy="121400"/>
            </a:xfrm>
            <a:custGeom>
              <a:avLst/>
              <a:gdLst/>
              <a:ahLst/>
              <a:cxnLst/>
              <a:rect l="0" t="0" r="0" b="0"/>
              <a:pathLst>
                <a:path w="4856" h="4856" extrusionOk="0">
                  <a:moveTo>
                    <a:pt x="0" y="1"/>
                  </a:moveTo>
                  <a:lnTo>
                    <a:pt x="0"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47" name="Shape 2447"/>
            <p:cNvSpPr/>
            <p:nvPr/>
          </p:nvSpPr>
          <p:spPr>
            <a:xfrm>
              <a:off x="5458325" y="2646275"/>
              <a:ext cx="121400" cy="121425"/>
            </a:xfrm>
            <a:custGeom>
              <a:avLst/>
              <a:gdLst/>
              <a:ahLst/>
              <a:cxnLst/>
              <a:rect l="0" t="0" r="0" b="0"/>
              <a:pathLst>
                <a:path w="4856" h="4857" extrusionOk="0">
                  <a:moveTo>
                    <a:pt x="0" y="1"/>
                  </a:moveTo>
                  <a:lnTo>
                    <a:pt x="0"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48" name="Shape 2448"/>
            <p:cNvSpPr/>
            <p:nvPr/>
          </p:nvSpPr>
          <p:spPr>
            <a:xfrm>
              <a:off x="5458325" y="2947300"/>
              <a:ext cx="121400" cy="121425"/>
            </a:xfrm>
            <a:custGeom>
              <a:avLst/>
              <a:gdLst/>
              <a:ahLst/>
              <a:cxnLst/>
              <a:rect l="0" t="0" r="0" b="0"/>
              <a:pathLst>
                <a:path w="4856" h="4857" extrusionOk="0">
                  <a:moveTo>
                    <a:pt x="0" y="1"/>
                  </a:moveTo>
                  <a:lnTo>
                    <a:pt x="0"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49" name="Shape 2449"/>
            <p:cNvSpPr/>
            <p:nvPr/>
          </p:nvSpPr>
          <p:spPr>
            <a:xfrm>
              <a:off x="5458325" y="3248325"/>
              <a:ext cx="121400" cy="121400"/>
            </a:xfrm>
            <a:custGeom>
              <a:avLst/>
              <a:gdLst/>
              <a:ahLst/>
              <a:cxnLst/>
              <a:rect l="0" t="0" r="0" b="0"/>
              <a:pathLst>
                <a:path w="4856" h="4856" extrusionOk="0">
                  <a:moveTo>
                    <a:pt x="0" y="1"/>
                  </a:moveTo>
                  <a:lnTo>
                    <a:pt x="0"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50" name="Shape 2450"/>
            <p:cNvSpPr/>
            <p:nvPr/>
          </p:nvSpPr>
          <p:spPr>
            <a:xfrm>
              <a:off x="5458325" y="3398850"/>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51" name="Shape 2451"/>
            <p:cNvSpPr/>
            <p:nvPr/>
          </p:nvSpPr>
          <p:spPr>
            <a:xfrm>
              <a:off x="5458325" y="3699875"/>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52" name="Shape 2452"/>
            <p:cNvSpPr/>
            <p:nvPr/>
          </p:nvSpPr>
          <p:spPr>
            <a:xfrm>
              <a:off x="5458325" y="3850375"/>
              <a:ext cx="121400" cy="121400"/>
            </a:xfrm>
            <a:custGeom>
              <a:avLst/>
              <a:gdLst/>
              <a:ahLst/>
              <a:cxnLst/>
              <a:rect l="0" t="0" r="0" b="0"/>
              <a:pathLst>
                <a:path w="4856" h="4856" extrusionOk="0">
                  <a:moveTo>
                    <a:pt x="0" y="0"/>
                  </a:moveTo>
                  <a:lnTo>
                    <a:pt x="0" y="4856"/>
                  </a:lnTo>
                  <a:lnTo>
                    <a:pt x="4856" y="4856"/>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53" name="Shape 2453"/>
            <p:cNvSpPr/>
            <p:nvPr/>
          </p:nvSpPr>
          <p:spPr>
            <a:xfrm>
              <a:off x="5458325" y="4000875"/>
              <a:ext cx="121400" cy="121425"/>
            </a:xfrm>
            <a:custGeom>
              <a:avLst/>
              <a:gdLst/>
              <a:ahLst/>
              <a:cxnLst/>
              <a:rect l="0" t="0" r="0" b="0"/>
              <a:pathLst>
                <a:path w="4856" h="4857" extrusionOk="0">
                  <a:moveTo>
                    <a:pt x="0" y="1"/>
                  </a:moveTo>
                  <a:lnTo>
                    <a:pt x="0"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54" name="Shape 2454"/>
            <p:cNvSpPr/>
            <p:nvPr/>
          </p:nvSpPr>
          <p:spPr>
            <a:xfrm>
              <a:off x="5458325" y="4151400"/>
              <a:ext cx="121400" cy="121400"/>
            </a:xfrm>
            <a:custGeom>
              <a:avLst/>
              <a:gdLst/>
              <a:ahLst/>
              <a:cxnLst/>
              <a:rect l="0" t="0" r="0" b="0"/>
              <a:pathLst>
                <a:path w="4856" h="4856" extrusionOk="0">
                  <a:moveTo>
                    <a:pt x="0" y="0"/>
                  </a:moveTo>
                  <a:lnTo>
                    <a:pt x="0" y="4856"/>
                  </a:lnTo>
                  <a:lnTo>
                    <a:pt x="4856" y="4856"/>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55" name="Shape 2455"/>
            <p:cNvSpPr/>
            <p:nvPr/>
          </p:nvSpPr>
          <p:spPr>
            <a:xfrm>
              <a:off x="5458325" y="4602925"/>
              <a:ext cx="121400" cy="121400"/>
            </a:xfrm>
            <a:custGeom>
              <a:avLst/>
              <a:gdLst/>
              <a:ahLst/>
              <a:cxnLst/>
              <a:rect l="0" t="0" r="0" b="0"/>
              <a:pathLst>
                <a:path w="4856" h="4856" extrusionOk="0">
                  <a:moveTo>
                    <a:pt x="0" y="1"/>
                  </a:moveTo>
                  <a:lnTo>
                    <a:pt x="0"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56" name="Shape 2456"/>
            <p:cNvSpPr/>
            <p:nvPr/>
          </p:nvSpPr>
          <p:spPr>
            <a:xfrm>
              <a:off x="5458325" y="4753450"/>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57" name="Shape 2457"/>
            <p:cNvSpPr/>
            <p:nvPr/>
          </p:nvSpPr>
          <p:spPr>
            <a:xfrm>
              <a:off x="5458325" y="5054450"/>
              <a:ext cx="121400" cy="121425"/>
            </a:xfrm>
            <a:custGeom>
              <a:avLst/>
              <a:gdLst/>
              <a:ahLst/>
              <a:cxnLst/>
              <a:rect l="0" t="0" r="0" b="0"/>
              <a:pathLst>
                <a:path w="4856" h="4857" extrusionOk="0">
                  <a:moveTo>
                    <a:pt x="0" y="1"/>
                  </a:moveTo>
                  <a:lnTo>
                    <a:pt x="0"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58" name="Shape 2458"/>
            <p:cNvSpPr/>
            <p:nvPr/>
          </p:nvSpPr>
          <p:spPr>
            <a:xfrm>
              <a:off x="5458325" y="5204975"/>
              <a:ext cx="121400" cy="121400"/>
            </a:xfrm>
            <a:custGeom>
              <a:avLst/>
              <a:gdLst/>
              <a:ahLst/>
              <a:cxnLst/>
              <a:rect l="0" t="0" r="0" b="0"/>
              <a:pathLst>
                <a:path w="4856" h="4856" extrusionOk="0">
                  <a:moveTo>
                    <a:pt x="0" y="0"/>
                  </a:moveTo>
                  <a:lnTo>
                    <a:pt x="0" y="4856"/>
                  </a:lnTo>
                  <a:lnTo>
                    <a:pt x="4856" y="4856"/>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59" name="Shape 2459"/>
            <p:cNvSpPr/>
            <p:nvPr/>
          </p:nvSpPr>
          <p:spPr>
            <a:xfrm>
              <a:off x="5458325" y="5355475"/>
              <a:ext cx="121400" cy="121400"/>
            </a:xfrm>
            <a:custGeom>
              <a:avLst/>
              <a:gdLst/>
              <a:ahLst/>
              <a:cxnLst/>
              <a:rect l="0" t="0" r="0" b="0"/>
              <a:pathLst>
                <a:path w="4856" h="4856" extrusionOk="0">
                  <a:moveTo>
                    <a:pt x="0" y="1"/>
                  </a:moveTo>
                  <a:lnTo>
                    <a:pt x="0"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460" name="Shape 2460"/>
          <p:cNvGrpSpPr/>
          <p:nvPr/>
        </p:nvGrpSpPr>
        <p:grpSpPr>
          <a:xfrm rot="10800000">
            <a:off x="7828572" y="38276"/>
            <a:ext cx="1140783" cy="6781736"/>
            <a:chOff x="5458325" y="238125"/>
            <a:chExt cx="1174975" cy="5238750"/>
          </a:xfrm>
        </p:grpSpPr>
        <p:sp>
          <p:nvSpPr>
            <p:cNvPr id="2461" name="Shape 2461"/>
            <p:cNvSpPr/>
            <p:nvPr/>
          </p:nvSpPr>
          <p:spPr>
            <a:xfrm>
              <a:off x="5458325" y="388625"/>
              <a:ext cx="121400" cy="121400"/>
            </a:xfrm>
            <a:custGeom>
              <a:avLst/>
              <a:gdLst/>
              <a:ahLst/>
              <a:cxnLst/>
              <a:rect l="0" t="0" r="0" b="0"/>
              <a:pathLst>
                <a:path w="4856" h="4856" extrusionOk="0">
                  <a:moveTo>
                    <a:pt x="0" y="0"/>
                  </a:moveTo>
                  <a:lnTo>
                    <a:pt x="0" y="4856"/>
                  </a:lnTo>
                  <a:lnTo>
                    <a:pt x="4856" y="4856"/>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62" name="Shape 2462"/>
            <p:cNvSpPr/>
            <p:nvPr/>
          </p:nvSpPr>
          <p:spPr>
            <a:xfrm>
              <a:off x="5458325" y="689650"/>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63" name="Shape 2463"/>
            <p:cNvSpPr/>
            <p:nvPr/>
          </p:nvSpPr>
          <p:spPr>
            <a:xfrm>
              <a:off x="5458325" y="840150"/>
              <a:ext cx="121400" cy="121400"/>
            </a:xfrm>
            <a:custGeom>
              <a:avLst/>
              <a:gdLst/>
              <a:ahLst/>
              <a:cxnLst/>
              <a:rect l="0" t="0" r="0" b="0"/>
              <a:pathLst>
                <a:path w="4856" h="4856" extrusionOk="0">
                  <a:moveTo>
                    <a:pt x="0" y="1"/>
                  </a:moveTo>
                  <a:lnTo>
                    <a:pt x="0"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64" name="Shape 2464"/>
            <p:cNvSpPr/>
            <p:nvPr/>
          </p:nvSpPr>
          <p:spPr>
            <a:xfrm>
              <a:off x="5458325" y="1291700"/>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65" name="Shape 2465"/>
            <p:cNvSpPr/>
            <p:nvPr/>
          </p:nvSpPr>
          <p:spPr>
            <a:xfrm>
              <a:off x="5458325" y="1743225"/>
              <a:ext cx="121400" cy="121400"/>
            </a:xfrm>
            <a:custGeom>
              <a:avLst/>
              <a:gdLst/>
              <a:ahLst/>
              <a:cxnLst/>
              <a:rect l="0" t="0" r="0" b="0"/>
              <a:pathLst>
                <a:path w="4856" h="4856" extrusionOk="0">
                  <a:moveTo>
                    <a:pt x="0" y="0"/>
                  </a:moveTo>
                  <a:lnTo>
                    <a:pt x="0" y="4856"/>
                  </a:lnTo>
                  <a:lnTo>
                    <a:pt x="4856" y="4856"/>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66" name="Shape 2466"/>
            <p:cNvSpPr/>
            <p:nvPr/>
          </p:nvSpPr>
          <p:spPr>
            <a:xfrm>
              <a:off x="5458325" y="1893725"/>
              <a:ext cx="121400" cy="121400"/>
            </a:xfrm>
            <a:custGeom>
              <a:avLst/>
              <a:gdLst/>
              <a:ahLst/>
              <a:cxnLst/>
              <a:rect l="0" t="0" r="0" b="0"/>
              <a:pathLst>
                <a:path w="4856" h="4856" extrusionOk="0">
                  <a:moveTo>
                    <a:pt x="0" y="1"/>
                  </a:moveTo>
                  <a:lnTo>
                    <a:pt x="0"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67" name="Shape 2467"/>
            <p:cNvSpPr/>
            <p:nvPr/>
          </p:nvSpPr>
          <p:spPr>
            <a:xfrm>
              <a:off x="5458325" y="2044250"/>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68" name="Shape 2468"/>
            <p:cNvSpPr/>
            <p:nvPr/>
          </p:nvSpPr>
          <p:spPr>
            <a:xfrm>
              <a:off x="5458325" y="2796800"/>
              <a:ext cx="121400" cy="121400"/>
            </a:xfrm>
            <a:custGeom>
              <a:avLst/>
              <a:gdLst/>
              <a:ahLst/>
              <a:cxnLst/>
              <a:rect l="0" t="0" r="0" b="0"/>
              <a:pathLst>
                <a:path w="4856" h="4856" extrusionOk="0">
                  <a:moveTo>
                    <a:pt x="0" y="0"/>
                  </a:moveTo>
                  <a:lnTo>
                    <a:pt x="0" y="4856"/>
                  </a:lnTo>
                  <a:lnTo>
                    <a:pt x="4856" y="4856"/>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69" name="Shape 2469"/>
            <p:cNvSpPr/>
            <p:nvPr/>
          </p:nvSpPr>
          <p:spPr>
            <a:xfrm>
              <a:off x="5458325" y="3097825"/>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70" name="Shape 2470"/>
            <p:cNvSpPr/>
            <p:nvPr/>
          </p:nvSpPr>
          <p:spPr>
            <a:xfrm>
              <a:off x="5458325" y="3549350"/>
              <a:ext cx="121400" cy="121400"/>
            </a:xfrm>
            <a:custGeom>
              <a:avLst/>
              <a:gdLst/>
              <a:ahLst/>
              <a:cxnLst/>
              <a:rect l="0" t="0" r="0" b="0"/>
              <a:pathLst>
                <a:path w="4856" h="4856" extrusionOk="0">
                  <a:moveTo>
                    <a:pt x="0" y="1"/>
                  </a:moveTo>
                  <a:lnTo>
                    <a:pt x="0"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71" name="Shape 2471"/>
            <p:cNvSpPr/>
            <p:nvPr/>
          </p:nvSpPr>
          <p:spPr>
            <a:xfrm>
              <a:off x="5458325" y="4301900"/>
              <a:ext cx="121400" cy="121400"/>
            </a:xfrm>
            <a:custGeom>
              <a:avLst/>
              <a:gdLst/>
              <a:ahLst/>
              <a:cxnLst/>
              <a:rect l="0" t="0" r="0" b="0"/>
              <a:pathLst>
                <a:path w="4856" h="4856" extrusionOk="0">
                  <a:moveTo>
                    <a:pt x="0" y="1"/>
                  </a:moveTo>
                  <a:lnTo>
                    <a:pt x="0"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72" name="Shape 2472"/>
            <p:cNvSpPr/>
            <p:nvPr/>
          </p:nvSpPr>
          <p:spPr>
            <a:xfrm>
              <a:off x="5458325" y="4452425"/>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73" name="Shape 2473"/>
            <p:cNvSpPr/>
            <p:nvPr/>
          </p:nvSpPr>
          <p:spPr>
            <a:xfrm>
              <a:off x="5458325" y="4903950"/>
              <a:ext cx="121400" cy="121400"/>
            </a:xfrm>
            <a:custGeom>
              <a:avLst/>
              <a:gdLst/>
              <a:ahLst/>
              <a:cxnLst/>
              <a:rect l="0" t="0" r="0" b="0"/>
              <a:pathLst>
                <a:path w="4856" h="4856" extrusionOk="0">
                  <a:moveTo>
                    <a:pt x="0" y="1"/>
                  </a:moveTo>
                  <a:lnTo>
                    <a:pt x="0"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74" name="Shape 2474"/>
            <p:cNvSpPr/>
            <p:nvPr/>
          </p:nvSpPr>
          <p:spPr>
            <a:xfrm>
              <a:off x="5608825" y="23812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75" name="Shape 2475"/>
            <p:cNvSpPr/>
            <p:nvPr/>
          </p:nvSpPr>
          <p:spPr>
            <a:xfrm>
              <a:off x="5608825" y="539125"/>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76" name="Shape 2476"/>
            <p:cNvSpPr/>
            <p:nvPr/>
          </p:nvSpPr>
          <p:spPr>
            <a:xfrm>
              <a:off x="5608825" y="689650"/>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77" name="Shape 2477"/>
            <p:cNvSpPr/>
            <p:nvPr/>
          </p:nvSpPr>
          <p:spPr>
            <a:xfrm>
              <a:off x="5608825" y="840150"/>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78" name="Shape 2478"/>
            <p:cNvSpPr/>
            <p:nvPr/>
          </p:nvSpPr>
          <p:spPr>
            <a:xfrm>
              <a:off x="5608825" y="99067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79" name="Shape 2479"/>
            <p:cNvSpPr/>
            <p:nvPr/>
          </p:nvSpPr>
          <p:spPr>
            <a:xfrm>
              <a:off x="5608825" y="114117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80" name="Shape 2480"/>
            <p:cNvSpPr/>
            <p:nvPr/>
          </p:nvSpPr>
          <p:spPr>
            <a:xfrm>
              <a:off x="5608825" y="1291700"/>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81" name="Shape 2481"/>
            <p:cNvSpPr/>
            <p:nvPr/>
          </p:nvSpPr>
          <p:spPr>
            <a:xfrm>
              <a:off x="5608825" y="1442200"/>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82" name="Shape 2482"/>
            <p:cNvSpPr/>
            <p:nvPr/>
          </p:nvSpPr>
          <p:spPr>
            <a:xfrm>
              <a:off x="5608825" y="1592700"/>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83" name="Shape 2483"/>
            <p:cNvSpPr/>
            <p:nvPr/>
          </p:nvSpPr>
          <p:spPr>
            <a:xfrm>
              <a:off x="5608825" y="1743225"/>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84" name="Shape 2484"/>
            <p:cNvSpPr/>
            <p:nvPr/>
          </p:nvSpPr>
          <p:spPr>
            <a:xfrm>
              <a:off x="5608825" y="189372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85" name="Shape 2485"/>
            <p:cNvSpPr/>
            <p:nvPr/>
          </p:nvSpPr>
          <p:spPr>
            <a:xfrm>
              <a:off x="5608825" y="2044250"/>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86" name="Shape 2486"/>
            <p:cNvSpPr/>
            <p:nvPr/>
          </p:nvSpPr>
          <p:spPr>
            <a:xfrm>
              <a:off x="5608825" y="2194750"/>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87" name="Shape 2487"/>
            <p:cNvSpPr/>
            <p:nvPr/>
          </p:nvSpPr>
          <p:spPr>
            <a:xfrm>
              <a:off x="5608825" y="249577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88" name="Shape 2488"/>
            <p:cNvSpPr/>
            <p:nvPr/>
          </p:nvSpPr>
          <p:spPr>
            <a:xfrm>
              <a:off x="5608825" y="2646275"/>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89" name="Shape 2489"/>
            <p:cNvSpPr/>
            <p:nvPr/>
          </p:nvSpPr>
          <p:spPr>
            <a:xfrm>
              <a:off x="5608825" y="2947300"/>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90" name="Shape 2490"/>
            <p:cNvSpPr/>
            <p:nvPr/>
          </p:nvSpPr>
          <p:spPr>
            <a:xfrm>
              <a:off x="5608825" y="309782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91" name="Shape 2491"/>
            <p:cNvSpPr/>
            <p:nvPr/>
          </p:nvSpPr>
          <p:spPr>
            <a:xfrm>
              <a:off x="5608825" y="324832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92" name="Shape 2492"/>
            <p:cNvSpPr/>
            <p:nvPr/>
          </p:nvSpPr>
          <p:spPr>
            <a:xfrm>
              <a:off x="5608825" y="3398850"/>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93" name="Shape 2493"/>
            <p:cNvSpPr/>
            <p:nvPr/>
          </p:nvSpPr>
          <p:spPr>
            <a:xfrm>
              <a:off x="5608825" y="3549350"/>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94" name="Shape 2494"/>
            <p:cNvSpPr/>
            <p:nvPr/>
          </p:nvSpPr>
          <p:spPr>
            <a:xfrm>
              <a:off x="5608825" y="369987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95" name="Shape 2495"/>
            <p:cNvSpPr/>
            <p:nvPr/>
          </p:nvSpPr>
          <p:spPr>
            <a:xfrm>
              <a:off x="5608825" y="3850375"/>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96" name="Shape 2496"/>
            <p:cNvSpPr/>
            <p:nvPr/>
          </p:nvSpPr>
          <p:spPr>
            <a:xfrm>
              <a:off x="5608825" y="4000875"/>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97" name="Shape 2497"/>
            <p:cNvSpPr/>
            <p:nvPr/>
          </p:nvSpPr>
          <p:spPr>
            <a:xfrm>
              <a:off x="5608825" y="4301900"/>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98" name="Shape 2498"/>
            <p:cNvSpPr/>
            <p:nvPr/>
          </p:nvSpPr>
          <p:spPr>
            <a:xfrm>
              <a:off x="5608825" y="445242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99" name="Shape 2499"/>
            <p:cNvSpPr/>
            <p:nvPr/>
          </p:nvSpPr>
          <p:spPr>
            <a:xfrm>
              <a:off x="5608825" y="460292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00" name="Shape 2500"/>
            <p:cNvSpPr/>
            <p:nvPr/>
          </p:nvSpPr>
          <p:spPr>
            <a:xfrm>
              <a:off x="5608825" y="4753450"/>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01" name="Shape 2501"/>
            <p:cNvSpPr/>
            <p:nvPr/>
          </p:nvSpPr>
          <p:spPr>
            <a:xfrm>
              <a:off x="5608825" y="4903950"/>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02" name="Shape 2502"/>
            <p:cNvSpPr/>
            <p:nvPr/>
          </p:nvSpPr>
          <p:spPr>
            <a:xfrm>
              <a:off x="5608825" y="5054450"/>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03" name="Shape 2503"/>
            <p:cNvSpPr/>
            <p:nvPr/>
          </p:nvSpPr>
          <p:spPr>
            <a:xfrm>
              <a:off x="5608825" y="5204975"/>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04" name="Shape 2504"/>
            <p:cNvSpPr/>
            <p:nvPr/>
          </p:nvSpPr>
          <p:spPr>
            <a:xfrm>
              <a:off x="5608825" y="535547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05" name="Shape 2505"/>
            <p:cNvSpPr/>
            <p:nvPr/>
          </p:nvSpPr>
          <p:spPr>
            <a:xfrm>
              <a:off x="5759350" y="23812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06" name="Shape 2506"/>
            <p:cNvSpPr/>
            <p:nvPr/>
          </p:nvSpPr>
          <p:spPr>
            <a:xfrm>
              <a:off x="5759350" y="840150"/>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07" name="Shape 2507"/>
            <p:cNvSpPr/>
            <p:nvPr/>
          </p:nvSpPr>
          <p:spPr>
            <a:xfrm>
              <a:off x="5759350" y="114117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08" name="Shape 2508"/>
            <p:cNvSpPr/>
            <p:nvPr/>
          </p:nvSpPr>
          <p:spPr>
            <a:xfrm>
              <a:off x="5759350" y="1442200"/>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09" name="Shape 2509"/>
            <p:cNvSpPr/>
            <p:nvPr/>
          </p:nvSpPr>
          <p:spPr>
            <a:xfrm>
              <a:off x="5759350" y="189372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10" name="Shape 2510"/>
            <p:cNvSpPr/>
            <p:nvPr/>
          </p:nvSpPr>
          <p:spPr>
            <a:xfrm>
              <a:off x="5759350" y="249577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11" name="Shape 2511"/>
            <p:cNvSpPr/>
            <p:nvPr/>
          </p:nvSpPr>
          <p:spPr>
            <a:xfrm>
              <a:off x="5759350" y="2646275"/>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12" name="Shape 2512"/>
            <p:cNvSpPr/>
            <p:nvPr/>
          </p:nvSpPr>
          <p:spPr>
            <a:xfrm>
              <a:off x="5759350" y="369987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13" name="Shape 2513"/>
            <p:cNvSpPr/>
            <p:nvPr/>
          </p:nvSpPr>
          <p:spPr>
            <a:xfrm>
              <a:off x="5759350" y="4151400"/>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14" name="Shape 2514"/>
            <p:cNvSpPr/>
            <p:nvPr/>
          </p:nvSpPr>
          <p:spPr>
            <a:xfrm>
              <a:off x="5759350" y="4903950"/>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15" name="Shape 2515"/>
            <p:cNvSpPr/>
            <p:nvPr/>
          </p:nvSpPr>
          <p:spPr>
            <a:xfrm>
              <a:off x="5759350" y="535547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16" name="Shape 2516"/>
            <p:cNvSpPr/>
            <p:nvPr/>
          </p:nvSpPr>
          <p:spPr>
            <a:xfrm>
              <a:off x="5909850" y="689650"/>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17" name="Shape 2517"/>
            <p:cNvSpPr/>
            <p:nvPr/>
          </p:nvSpPr>
          <p:spPr>
            <a:xfrm>
              <a:off x="5909850" y="189372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18" name="Shape 2518"/>
            <p:cNvSpPr/>
            <p:nvPr/>
          </p:nvSpPr>
          <p:spPr>
            <a:xfrm>
              <a:off x="5909850" y="2796800"/>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19" name="Shape 2519"/>
            <p:cNvSpPr/>
            <p:nvPr/>
          </p:nvSpPr>
          <p:spPr>
            <a:xfrm>
              <a:off x="6060375" y="4753450"/>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20" name="Shape 2520"/>
            <p:cNvSpPr/>
            <p:nvPr/>
          </p:nvSpPr>
          <p:spPr>
            <a:xfrm>
              <a:off x="6210875" y="2646275"/>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21" name="Shape 2521"/>
            <p:cNvSpPr/>
            <p:nvPr/>
          </p:nvSpPr>
          <p:spPr>
            <a:xfrm>
              <a:off x="6210875" y="5204975"/>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22" name="Shape 2522"/>
            <p:cNvSpPr/>
            <p:nvPr/>
          </p:nvSpPr>
          <p:spPr>
            <a:xfrm>
              <a:off x="6511900" y="990675"/>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523" name="Shape 2523"/>
          <p:cNvGrpSpPr/>
          <p:nvPr/>
        </p:nvGrpSpPr>
        <p:grpSpPr>
          <a:xfrm rot="10800000">
            <a:off x="7682452" y="38276"/>
            <a:ext cx="994639" cy="6586909"/>
            <a:chOff x="5759350" y="388625"/>
            <a:chExt cx="1024450" cy="5088250"/>
          </a:xfrm>
        </p:grpSpPr>
        <p:sp>
          <p:nvSpPr>
            <p:cNvPr id="2524" name="Shape 2524"/>
            <p:cNvSpPr/>
            <p:nvPr/>
          </p:nvSpPr>
          <p:spPr>
            <a:xfrm>
              <a:off x="5759350" y="539125"/>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25" name="Shape 2525"/>
            <p:cNvSpPr/>
            <p:nvPr/>
          </p:nvSpPr>
          <p:spPr>
            <a:xfrm>
              <a:off x="5759350" y="1291700"/>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26" name="Shape 2526"/>
            <p:cNvSpPr/>
            <p:nvPr/>
          </p:nvSpPr>
          <p:spPr>
            <a:xfrm>
              <a:off x="5759350" y="2796800"/>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27" name="Shape 2527"/>
            <p:cNvSpPr/>
            <p:nvPr/>
          </p:nvSpPr>
          <p:spPr>
            <a:xfrm>
              <a:off x="5759350" y="3398850"/>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28" name="Shape 2528"/>
            <p:cNvSpPr/>
            <p:nvPr/>
          </p:nvSpPr>
          <p:spPr>
            <a:xfrm>
              <a:off x="5759350" y="3549350"/>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29" name="Shape 2529"/>
            <p:cNvSpPr/>
            <p:nvPr/>
          </p:nvSpPr>
          <p:spPr>
            <a:xfrm>
              <a:off x="5759350" y="4301900"/>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30" name="Shape 2530"/>
            <p:cNvSpPr/>
            <p:nvPr/>
          </p:nvSpPr>
          <p:spPr>
            <a:xfrm>
              <a:off x="5759350" y="5204975"/>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31" name="Shape 2531"/>
            <p:cNvSpPr/>
            <p:nvPr/>
          </p:nvSpPr>
          <p:spPr>
            <a:xfrm>
              <a:off x="5909850" y="388625"/>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32" name="Shape 2532"/>
            <p:cNvSpPr/>
            <p:nvPr/>
          </p:nvSpPr>
          <p:spPr>
            <a:xfrm>
              <a:off x="5909850" y="114117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33" name="Shape 2533"/>
            <p:cNvSpPr/>
            <p:nvPr/>
          </p:nvSpPr>
          <p:spPr>
            <a:xfrm>
              <a:off x="5909850" y="1291700"/>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34" name="Shape 2534"/>
            <p:cNvSpPr/>
            <p:nvPr/>
          </p:nvSpPr>
          <p:spPr>
            <a:xfrm>
              <a:off x="5909850" y="1442200"/>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35" name="Shape 2535"/>
            <p:cNvSpPr/>
            <p:nvPr/>
          </p:nvSpPr>
          <p:spPr>
            <a:xfrm>
              <a:off x="5909850" y="1743225"/>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36" name="Shape 2536"/>
            <p:cNvSpPr/>
            <p:nvPr/>
          </p:nvSpPr>
          <p:spPr>
            <a:xfrm>
              <a:off x="5909850" y="2044250"/>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37" name="Shape 2537"/>
            <p:cNvSpPr/>
            <p:nvPr/>
          </p:nvSpPr>
          <p:spPr>
            <a:xfrm>
              <a:off x="5909850" y="2646275"/>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38" name="Shape 2538"/>
            <p:cNvSpPr/>
            <p:nvPr/>
          </p:nvSpPr>
          <p:spPr>
            <a:xfrm>
              <a:off x="5909850" y="2947300"/>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39" name="Shape 2539"/>
            <p:cNvSpPr/>
            <p:nvPr/>
          </p:nvSpPr>
          <p:spPr>
            <a:xfrm>
              <a:off x="5909850" y="309782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40" name="Shape 2540"/>
            <p:cNvSpPr/>
            <p:nvPr/>
          </p:nvSpPr>
          <p:spPr>
            <a:xfrm>
              <a:off x="5909850" y="324832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41" name="Shape 2541"/>
            <p:cNvSpPr/>
            <p:nvPr/>
          </p:nvSpPr>
          <p:spPr>
            <a:xfrm>
              <a:off x="5909850" y="3549350"/>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42" name="Shape 2542"/>
            <p:cNvSpPr/>
            <p:nvPr/>
          </p:nvSpPr>
          <p:spPr>
            <a:xfrm>
              <a:off x="5909850" y="369987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43" name="Shape 2543"/>
            <p:cNvSpPr/>
            <p:nvPr/>
          </p:nvSpPr>
          <p:spPr>
            <a:xfrm>
              <a:off x="5909850" y="3850375"/>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44" name="Shape 2544"/>
            <p:cNvSpPr/>
            <p:nvPr/>
          </p:nvSpPr>
          <p:spPr>
            <a:xfrm>
              <a:off x="5909850" y="4000875"/>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45" name="Shape 2545"/>
            <p:cNvSpPr/>
            <p:nvPr/>
          </p:nvSpPr>
          <p:spPr>
            <a:xfrm>
              <a:off x="5909850" y="4301900"/>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46" name="Shape 2546"/>
            <p:cNvSpPr/>
            <p:nvPr/>
          </p:nvSpPr>
          <p:spPr>
            <a:xfrm>
              <a:off x="5909850" y="445242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47" name="Shape 2547"/>
            <p:cNvSpPr/>
            <p:nvPr/>
          </p:nvSpPr>
          <p:spPr>
            <a:xfrm>
              <a:off x="5909850" y="4903950"/>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48" name="Shape 2548"/>
            <p:cNvSpPr/>
            <p:nvPr/>
          </p:nvSpPr>
          <p:spPr>
            <a:xfrm>
              <a:off x="5909850" y="5054450"/>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49" name="Shape 2549"/>
            <p:cNvSpPr/>
            <p:nvPr/>
          </p:nvSpPr>
          <p:spPr>
            <a:xfrm>
              <a:off x="5909850" y="5204975"/>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50" name="Shape 2550"/>
            <p:cNvSpPr/>
            <p:nvPr/>
          </p:nvSpPr>
          <p:spPr>
            <a:xfrm>
              <a:off x="6060375" y="539125"/>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51" name="Shape 2551"/>
            <p:cNvSpPr/>
            <p:nvPr/>
          </p:nvSpPr>
          <p:spPr>
            <a:xfrm>
              <a:off x="6060375" y="689650"/>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52" name="Shape 2552"/>
            <p:cNvSpPr/>
            <p:nvPr/>
          </p:nvSpPr>
          <p:spPr>
            <a:xfrm>
              <a:off x="6060375" y="99067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53" name="Shape 2553"/>
            <p:cNvSpPr/>
            <p:nvPr/>
          </p:nvSpPr>
          <p:spPr>
            <a:xfrm>
              <a:off x="6060375" y="1291700"/>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54" name="Shape 2554"/>
            <p:cNvSpPr/>
            <p:nvPr/>
          </p:nvSpPr>
          <p:spPr>
            <a:xfrm>
              <a:off x="6060375" y="1442200"/>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55" name="Shape 2555"/>
            <p:cNvSpPr/>
            <p:nvPr/>
          </p:nvSpPr>
          <p:spPr>
            <a:xfrm>
              <a:off x="6060375" y="1592700"/>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56" name="Shape 2556"/>
            <p:cNvSpPr/>
            <p:nvPr/>
          </p:nvSpPr>
          <p:spPr>
            <a:xfrm>
              <a:off x="6060375" y="1743225"/>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57" name="Shape 2557"/>
            <p:cNvSpPr/>
            <p:nvPr/>
          </p:nvSpPr>
          <p:spPr>
            <a:xfrm>
              <a:off x="6060375" y="2194750"/>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58" name="Shape 2558"/>
            <p:cNvSpPr/>
            <p:nvPr/>
          </p:nvSpPr>
          <p:spPr>
            <a:xfrm>
              <a:off x="6060375" y="234527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59" name="Shape 2559"/>
            <p:cNvSpPr/>
            <p:nvPr/>
          </p:nvSpPr>
          <p:spPr>
            <a:xfrm>
              <a:off x="6060375" y="249577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60" name="Shape 2560"/>
            <p:cNvSpPr/>
            <p:nvPr/>
          </p:nvSpPr>
          <p:spPr>
            <a:xfrm>
              <a:off x="6060375" y="2646275"/>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61" name="Shape 2561"/>
            <p:cNvSpPr/>
            <p:nvPr/>
          </p:nvSpPr>
          <p:spPr>
            <a:xfrm>
              <a:off x="6060375" y="2796800"/>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62" name="Shape 2562"/>
            <p:cNvSpPr/>
            <p:nvPr/>
          </p:nvSpPr>
          <p:spPr>
            <a:xfrm>
              <a:off x="6060375" y="2947300"/>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63" name="Shape 2563"/>
            <p:cNvSpPr/>
            <p:nvPr/>
          </p:nvSpPr>
          <p:spPr>
            <a:xfrm>
              <a:off x="6060375" y="309782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64" name="Shape 2564"/>
            <p:cNvSpPr/>
            <p:nvPr/>
          </p:nvSpPr>
          <p:spPr>
            <a:xfrm>
              <a:off x="6060375" y="324832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65" name="Shape 2565"/>
            <p:cNvSpPr/>
            <p:nvPr/>
          </p:nvSpPr>
          <p:spPr>
            <a:xfrm>
              <a:off x="6060375" y="3398850"/>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66" name="Shape 2566"/>
            <p:cNvSpPr/>
            <p:nvPr/>
          </p:nvSpPr>
          <p:spPr>
            <a:xfrm>
              <a:off x="6060375" y="3549350"/>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67" name="Shape 2567"/>
            <p:cNvSpPr/>
            <p:nvPr/>
          </p:nvSpPr>
          <p:spPr>
            <a:xfrm>
              <a:off x="6060375" y="3850375"/>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68" name="Shape 2568"/>
            <p:cNvSpPr/>
            <p:nvPr/>
          </p:nvSpPr>
          <p:spPr>
            <a:xfrm>
              <a:off x="6060375" y="4151400"/>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69" name="Shape 2569"/>
            <p:cNvSpPr/>
            <p:nvPr/>
          </p:nvSpPr>
          <p:spPr>
            <a:xfrm>
              <a:off x="6060375" y="4301900"/>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70" name="Shape 2570"/>
            <p:cNvSpPr/>
            <p:nvPr/>
          </p:nvSpPr>
          <p:spPr>
            <a:xfrm>
              <a:off x="6060375" y="445242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71" name="Shape 2571"/>
            <p:cNvSpPr/>
            <p:nvPr/>
          </p:nvSpPr>
          <p:spPr>
            <a:xfrm>
              <a:off x="6060375" y="460292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72" name="Shape 2572"/>
            <p:cNvSpPr/>
            <p:nvPr/>
          </p:nvSpPr>
          <p:spPr>
            <a:xfrm>
              <a:off x="6060375" y="4903950"/>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73" name="Shape 2573"/>
            <p:cNvSpPr/>
            <p:nvPr/>
          </p:nvSpPr>
          <p:spPr>
            <a:xfrm>
              <a:off x="6060375" y="5054450"/>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74" name="Shape 2574"/>
            <p:cNvSpPr/>
            <p:nvPr/>
          </p:nvSpPr>
          <p:spPr>
            <a:xfrm>
              <a:off x="6060375" y="5204975"/>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75" name="Shape 2575"/>
            <p:cNvSpPr/>
            <p:nvPr/>
          </p:nvSpPr>
          <p:spPr>
            <a:xfrm>
              <a:off x="6060375" y="535547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76" name="Shape 2576"/>
            <p:cNvSpPr/>
            <p:nvPr/>
          </p:nvSpPr>
          <p:spPr>
            <a:xfrm>
              <a:off x="6210875" y="539125"/>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77" name="Shape 2577"/>
            <p:cNvSpPr/>
            <p:nvPr/>
          </p:nvSpPr>
          <p:spPr>
            <a:xfrm>
              <a:off x="6210875" y="99067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78" name="Shape 2578"/>
            <p:cNvSpPr/>
            <p:nvPr/>
          </p:nvSpPr>
          <p:spPr>
            <a:xfrm>
              <a:off x="6210875" y="114117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79" name="Shape 2579"/>
            <p:cNvSpPr/>
            <p:nvPr/>
          </p:nvSpPr>
          <p:spPr>
            <a:xfrm>
              <a:off x="6210875" y="1291700"/>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80" name="Shape 2580"/>
            <p:cNvSpPr/>
            <p:nvPr/>
          </p:nvSpPr>
          <p:spPr>
            <a:xfrm>
              <a:off x="6210875" y="1592700"/>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81" name="Shape 2581"/>
            <p:cNvSpPr/>
            <p:nvPr/>
          </p:nvSpPr>
          <p:spPr>
            <a:xfrm>
              <a:off x="6210875" y="189372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82" name="Shape 2582"/>
            <p:cNvSpPr/>
            <p:nvPr/>
          </p:nvSpPr>
          <p:spPr>
            <a:xfrm>
              <a:off x="6210875" y="2044250"/>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83" name="Shape 2583"/>
            <p:cNvSpPr/>
            <p:nvPr/>
          </p:nvSpPr>
          <p:spPr>
            <a:xfrm>
              <a:off x="6210875" y="2194750"/>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84" name="Shape 2584"/>
            <p:cNvSpPr/>
            <p:nvPr/>
          </p:nvSpPr>
          <p:spPr>
            <a:xfrm>
              <a:off x="6210875" y="249577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85" name="Shape 2585"/>
            <p:cNvSpPr/>
            <p:nvPr/>
          </p:nvSpPr>
          <p:spPr>
            <a:xfrm>
              <a:off x="6210875" y="2796800"/>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86" name="Shape 2586"/>
            <p:cNvSpPr/>
            <p:nvPr/>
          </p:nvSpPr>
          <p:spPr>
            <a:xfrm>
              <a:off x="6210875" y="309782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87" name="Shape 2587"/>
            <p:cNvSpPr/>
            <p:nvPr/>
          </p:nvSpPr>
          <p:spPr>
            <a:xfrm>
              <a:off x="6210875" y="3398850"/>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88" name="Shape 2588"/>
            <p:cNvSpPr/>
            <p:nvPr/>
          </p:nvSpPr>
          <p:spPr>
            <a:xfrm>
              <a:off x="6210875" y="3549350"/>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89" name="Shape 2589"/>
            <p:cNvSpPr/>
            <p:nvPr/>
          </p:nvSpPr>
          <p:spPr>
            <a:xfrm>
              <a:off x="6210875" y="4000875"/>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90" name="Shape 2590"/>
            <p:cNvSpPr/>
            <p:nvPr/>
          </p:nvSpPr>
          <p:spPr>
            <a:xfrm>
              <a:off x="6210875" y="4151400"/>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91" name="Shape 2591"/>
            <p:cNvSpPr/>
            <p:nvPr/>
          </p:nvSpPr>
          <p:spPr>
            <a:xfrm>
              <a:off x="6210875" y="4301900"/>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92" name="Shape 2592"/>
            <p:cNvSpPr/>
            <p:nvPr/>
          </p:nvSpPr>
          <p:spPr>
            <a:xfrm>
              <a:off x="6210875" y="445242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93" name="Shape 2593"/>
            <p:cNvSpPr/>
            <p:nvPr/>
          </p:nvSpPr>
          <p:spPr>
            <a:xfrm>
              <a:off x="6210875" y="460292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94" name="Shape 2594"/>
            <p:cNvSpPr/>
            <p:nvPr/>
          </p:nvSpPr>
          <p:spPr>
            <a:xfrm>
              <a:off x="6210875" y="4903950"/>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95" name="Shape 2595"/>
            <p:cNvSpPr/>
            <p:nvPr/>
          </p:nvSpPr>
          <p:spPr>
            <a:xfrm>
              <a:off x="6210875" y="5054450"/>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96" name="Shape 2596"/>
            <p:cNvSpPr/>
            <p:nvPr/>
          </p:nvSpPr>
          <p:spPr>
            <a:xfrm>
              <a:off x="6361375" y="388625"/>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97" name="Shape 2597"/>
            <p:cNvSpPr/>
            <p:nvPr/>
          </p:nvSpPr>
          <p:spPr>
            <a:xfrm>
              <a:off x="6361375" y="539125"/>
              <a:ext cx="121425" cy="121425"/>
            </a:xfrm>
            <a:custGeom>
              <a:avLst/>
              <a:gdLst/>
              <a:ahLst/>
              <a:cxnLst/>
              <a:rect l="0" t="0" r="0" b="0"/>
              <a:pathLst>
                <a:path w="4857" h="4857"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98" name="Shape 2598"/>
            <p:cNvSpPr/>
            <p:nvPr/>
          </p:nvSpPr>
          <p:spPr>
            <a:xfrm>
              <a:off x="6361375" y="990675"/>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99" name="Shape 2599"/>
            <p:cNvSpPr/>
            <p:nvPr/>
          </p:nvSpPr>
          <p:spPr>
            <a:xfrm>
              <a:off x="6361375" y="1291700"/>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00" name="Shape 2600"/>
            <p:cNvSpPr/>
            <p:nvPr/>
          </p:nvSpPr>
          <p:spPr>
            <a:xfrm>
              <a:off x="6361375" y="1592700"/>
              <a:ext cx="121425" cy="121425"/>
            </a:xfrm>
            <a:custGeom>
              <a:avLst/>
              <a:gdLst/>
              <a:ahLst/>
              <a:cxnLst/>
              <a:rect l="0" t="0" r="0" b="0"/>
              <a:pathLst>
                <a:path w="4857" h="4857"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01" name="Shape 2601"/>
            <p:cNvSpPr/>
            <p:nvPr/>
          </p:nvSpPr>
          <p:spPr>
            <a:xfrm>
              <a:off x="6361375" y="2044250"/>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02" name="Shape 2602"/>
            <p:cNvSpPr/>
            <p:nvPr/>
          </p:nvSpPr>
          <p:spPr>
            <a:xfrm>
              <a:off x="6361375" y="2345275"/>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03" name="Shape 2603"/>
            <p:cNvSpPr/>
            <p:nvPr/>
          </p:nvSpPr>
          <p:spPr>
            <a:xfrm>
              <a:off x="6361375" y="2796800"/>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04" name="Shape 2604"/>
            <p:cNvSpPr/>
            <p:nvPr/>
          </p:nvSpPr>
          <p:spPr>
            <a:xfrm>
              <a:off x="6361375" y="3097825"/>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05" name="Shape 2605"/>
            <p:cNvSpPr/>
            <p:nvPr/>
          </p:nvSpPr>
          <p:spPr>
            <a:xfrm>
              <a:off x="6361375" y="3248325"/>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06" name="Shape 2606"/>
            <p:cNvSpPr/>
            <p:nvPr/>
          </p:nvSpPr>
          <p:spPr>
            <a:xfrm>
              <a:off x="6361375" y="3549350"/>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07" name="Shape 2607"/>
            <p:cNvSpPr/>
            <p:nvPr/>
          </p:nvSpPr>
          <p:spPr>
            <a:xfrm>
              <a:off x="6361375" y="3699875"/>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08" name="Shape 2608"/>
            <p:cNvSpPr/>
            <p:nvPr/>
          </p:nvSpPr>
          <p:spPr>
            <a:xfrm>
              <a:off x="6361375" y="3850375"/>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09" name="Shape 2609"/>
            <p:cNvSpPr/>
            <p:nvPr/>
          </p:nvSpPr>
          <p:spPr>
            <a:xfrm>
              <a:off x="6361375" y="4151400"/>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10" name="Shape 2610"/>
            <p:cNvSpPr/>
            <p:nvPr/>
          </p:nvSpPr>
          <p:spPr>
            <a:xfrm>
              <a:off x="6361375" y="4301900"/>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11" name="Shape 2611"/>
            <p:cNvSpPr/>
            <p:nvPr/>
          </p:nvSpPr>
          <p:spPr>
            <a:xfrm>
              <a:off x="6361375" y="4753450"/>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12" name="Shape 2612"/>
            <p:cNvSpPr/>
            <p:nvPr/>
          </p:nvSpPr>
          <p:spPr>
            <a:xfrm>
              <a:off x="6361375" y="5054450"/>
              <a:ext cx="121425" cy="121425"/>
            </a:xfrm>
            <a:custGeom>
              <a:avLst/>
              <a:gdLst/>
              <a:ahLst/>
              <a:cxnLst/>
              <a:rect l="0" t="0" r="0" b="0"/>
              <a:pathLst>
                <a:path w="4857" h="4857"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13" name="Shape 2613"/>
            <p:cNvSpPr/>
            <p:nvPr/>
          </p:nvSpPr>
          <p:spPr>
            <a:xfrm>
              <a:off x="6361375" y="5204975"/>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14" name="Shape 2614"/>
            <p:cNvSpPr/>
            <p:nvPr/>
          </p:nvSpPr>
          <p:spPr>
            <a:xfrm>
              <a:off x="6511900" y="388625"/>
              <a:ext cx="121400" cy="121400"/>
            </a:xfrm>
            <a:custGeom>
              <a:avLst/>
              <a:gdLst/>
              <a:ahLst/>
              <a:cxnLst/>
              <a:rect l="0" t="0" r="0" b="0"/>
              <a:pathLst>
                <a:path w="4856" h="4856" extrusionOk="0">
                  <a:moveTo>
                    <a:pt x="0" y="0"/>
                  </a:moveTo>
                  <a:lnTo>
                    <a:pt x="0"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15" name="Shape 2615"/>
            <p:cNvSpPr/>
            <p:nvPr/>
          </p:nvSpPr>
          <p:spPr>
            <a:xfrm>
              <a:off x="6511900" y="1291700"/>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16" name="Shape 2616"/>
            <p:cNvSpPr/>
            <p:nvPr/>
          </p:nvSpPr>
          <p:spPr>
            <a:xfrm>
              <a:off x="6511900" y="2044250"/>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17" name="Shape 2617"/>
            <p:cNvSpPr/>
            <p:nvPr/>
          </p:nvSpPr>
          <p:spPr>
            <a:xfrm>
              <a:off x="6511900" y="2796800"/>
              <a:ext cx="121400" cy="121400"/>
            </a:xfrm>
            <a:custGeom>
              <a:avLst/>
              <a:gdLst/>
              <a:ahLst/>
              <a:cxnLst/>
              <a:rect l="0" t="0" r="0" b="0"/>
              <a:pathLst>
                <a:path w="4856" h="4856" extrusionOk="0">
                  <a:moveTo>
                    <a:pt x="0" y="0"/>
                  </a:moveTo>
                  <a:lnTo>
                    <a:pt x="0"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18" name="Shape 2618"/>
            <p:cNvSpPr/>
            <p:nvPr/>
          </p:nvSpPr>
          <p:spPr>
            <a:xfrm>
              <a:off x="6511900" y="3699875"/>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19" name="Shape 2619"/>
            <p:cNvSpPr/>
            <p:nvPr/>
          </p:nvSpPr>
          <p:spPr>
            <a:xfrm>
              <a:off x="6511900" y="4452425"/>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20" name="Shape 2620"/>
            <p:cNvSpPr/>
            <p:nvPr/>
          </p:nvSpPr>
          <p:spPr>
            <a:xfrm>
              <a:off x="6511900" y="4602925"/>
              <a:ext cx="121400" cy="121400"/>
            </a:xfrm>
            <a:custGeom>
              <a:avLst/>
              <a:gdLst/>
              <a:ahLst/>
              <a:cxnLst/>
              <a:rect l="0" t="0" r="0" b="0"/>
              <a:pathLst>
                <a:path w="4856" h="4856" extrusionOk="0">
                  <a:moveTo>
                    <a:pt x="0" y="1"/>
                  </a:moveTo>
                  <a:lnTo>
                    <a:pt x="0"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21" name="Shape 2621"/>
            <p:cNvSpPr/>
            <p:nvPr/>
          </p:nvSpPr>
          <p:spPr>
            <a:xfrm>
              <a:off x="6511900" y="5204975"/>
              <a:ext cx="121400" cy="121400"/>
            </a:xfrm>
            <a:custGeom>
              <a:avLst/>
              <a:gdLst/>
              <a:ahLst/>
              <a:cxnLst/>
              <a:rect l="0" t="0" r="0" b="0"/>
              <a:pathLst>
                <a:path w="4856" h="4856" extrusionOk="0">
                  <a:moveTo>
                    <a:pt x="0" y="0"/>
                  </a:moveTo>
                  <a:lnTo>
                    <a:pt x="0"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22" name="Shape 2622"/>
            <p:cNvSpPr/>
            <p:nvPr/>
          </p:nvSpPr>
          <p:spPr>
            <a:xfrm>
              <a:off x="6662400" y="689650"/>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23" name="Shape 2623"/>
            <p:cNvSpPr/>
            <p:nvPr/>
          </p:nvSpPr>
          <p:spPr>
            <a:xfrm>
              <a:off x="6662400" y="1592700"/>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24" name="Shape 2624"/>
            <p:cNvSpPr/>
            <p:nvPr/>
          </p:nvSpPr>
          <p:spPr>
            <a:xfrm>
              <a:off x="6662400" y="2646275"/>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625" name="Shape 2625"/>
          <p:cNvGrpSpPr/>
          <p:nvPr/>
        </p:nvGrpSpPr>
        <p:grpSpPr>
          <a:xfrm rot="10800000">
            <a:off x="7682452" y="38276"/>
            <a:ext cx="1140783" cy="6781736"/>
            <a:chOff x="5608825" y="238125"/>
            <a:chExt cx="1174975" cy="5238750"/>
          </a:xfrm>
        </p:grpSpPr>
        <p:sp>
          <p:nvSpPr>
            <p:cNvPr id="2626" name="Shape 2626"/>
            <p:cNvSpPr/>
            <p:nvPr/>
          </p:nvSpPr>
          <p:spPr>
            <a:xfrm>
              <a:off x="5608825" y="388625"/>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27" name="Shape 2627"/>
            <p:cNvSpPr/>
            <p:nvPr/>
          </p:nvSpPr>
          <p:spPr>
            <a:xfrm>
              <a:off x="5608825" y="234527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28" name="Shape 2628"/>
            <p:cNvSpPr/>
            <p:nvPr/>
          </p:nvSpPr>
          <p:spPr>
            <a:xfrm>
              <a:off x="5608825" y="2796800"/>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29" name="Shape 2629"/>
            <p:cNvSpPr/>
            <p:nvPr/>
          </p:nvSpPr>
          <p:spPr>
            <a:xfrm>
              <a:off x="5608825" y="4151400"/>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30" name="Shape 2630"/>
            <p:cNvSpPr/>
            <p:nvPr/>
          </p:nvSpPr>
          <p:spPr>
            <a:xfrm>
              <a:off x="5759350" y="388625"/>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31" name="Shape 2631"/>
            <p:cNvSpPr/>
            <p:nvPr/>
          </p:nvSpPr>
          <p:spPr>
            <a:xfrm>
              <a:off x="5759350" y="689650"/>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32" name="Shape 2632"/>
            <p:cNvSpPr/>
            <p:nvPr/>
          </p:nvSpPr>
          <p:spPr>
            <a:xfrm>
              <a:off x="5759350" y="99067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33" name="Shape 2633"/>
            <p:cNvSpPr/>
            <p:nvPr/>
          </p:nvSpPr>
          <p:spPr>
            <a:xfrm>
              <a:off x="5759350" y="1592700"/>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34" name="Shape 2634"/>
            <p:cNvSpPr/>
            <p:nvPr/>
          </p:nvSpPr>
          <p:spPr>
            <a:xfrm>
              <a:off x="5759350" y="1743225"/>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35" name="Shape 2635"/>
            <p:cNvSpPr/>
            <p:nvPr/>
          </p:nvSpPr>
          <p:spPr>
            <a:xfrm>
              <a:off x="5759350" y="2044250"/>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36" name="Shape 2636"/>
            <p:cNvSpPr/>
            <p:nvPr/>
          </p:nvSpPr>
          <p:spPr>
            <a:xfrm>
              <a:off x="5759350" y="2194750"/>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37" name="Shape 2637"/>
            <p:cNvSpPr/>
            <p:nvPr/>
          </p:nvSpPr>
          <p:spPr>
            <a:xfrm>
              <a:off x="5759350" y="234527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38" name="Shape 2638"/>
            <p:cNvSpPr/>
            <p:nvPr/>
          </p:nvSpPr>
          <p:spPr>
            <a:xfrm>
              <a:off x="5759350" y="2947300"/>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39" name="Shape 2639"/>
            <p:cNvSpPr/>
            <p:nvPr/>
          </p:nvSpPr>
          <p:spPr>
            <a:xfrm>
              <a:off x="5759350" y="309782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40" name="Shape 2640"/>
            <p:cNvSpPr/>
            <p:nvPr/>
          </p:nvSpPr>
          <p:spPr>
            <a:xfrm>
              <a:off x="5759350" y="324832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41" name="Shape 2641"/>
            <p:cNvSpPr/>
            <p:nvPr/>
          </p:nvSpPr>
          <p:spPr>
            <a:xfrm>
              <a:off x="5759350" y="3850375"/>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42" name="Shape 2642"/>
            <p:cNvSpPr/>
            <p:nvPr/>
          </p:nvSpPr>
          <p:spPr>
            <a:xfrm>
              <a:off x="5759350" y="4000875"/>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43" name="Shape 2643"/>
            <p:cNvSpPr/>
            <p:nvPr/>
          </p:nvSpPr>
          <p:spPr>
            <a:xfrm>
              <a:off x="5759350" y="445242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44" name="Shape 2644"/>
            <p:cNvSpPr/>
            <p:nvPr/>
          </p:nvSpPr>
          <p:spPr>
            <a:xfrm>
              <a:off x="5759350" y="460292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45" name="Shape 2645"/>
            <p:cNvSpPr/>
            <p:nvPr/>
          </p:nvSpPr>
          <p:spPr>
            <a:xfrm>
              <a:off x="5759350" y="4753450"/>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46" name="Shape 2646"/>
            <p:cNvSpPr/>
            <p:nvPr/>
          </p:nvSpPr>
          <p:spPr>
            <a:xfrm>
              <a:off x="5759350" y="5054450"/>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47" name="Shape 2647"/>
            <p:cNvSpPr/>
            <p:nvPr/>
          </p:nvSpPr>
          <p:spPr>
            <a:xfrm>
              <a:off x="5909850" y="23812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48" name="Shape 2648"/>
            <p:cNvSpPr/>
            <p:nvPr/>
          </p:nvSpPr>
          <p:spPr>
            <a:xfrm>
              <a:off x="5909850" y="539125"/>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49" name="Shape 2649"/>
            <p:cNvSpPr/>
            <p:nvPr/>
          </p:nvSpPr>
          <p:spPr>
            <a:xfrm>
              <a:off x="5909850" y="840150"/>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50" name="Shape 2650"/>
            <p:cNvSpPr/>
            <p:nvPr/>
          </p:nvSpPr>
          <p:spPr>
            <a:xfrm>
              <a:off x="5909850" y="99067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51" name="Shape 2651"/>
            <p:cNvSpPr/>
            <p:nvPr/>
          </p:nvSpPr>
          <p:spPr>
            <a:xfrm>
              <a:off x="5909850" y="1592700"/>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52" name="Shape 2652"/>
            <p:cNvSpPr/>
            <p:nvPr/>
          </p:nvSpPr>
          <p:spPr>
            <a:xfrm>
              <a:off x="5909850" y="2194750"/>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53" name="Shape 2653"/>
            <p:cNvSpPr/>
            <p:nvPr/>
          </p:nvSpPr>
          <p:spPr>
            <a:xfrm>
              <a:off x="5909850" y="234527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54" name="Shape 2654"/>
            <p:cNvSpPr/>
            <p:nvPr/>
          </p:nvSpPr>
          <p:spPr>
            <a:xfrm>
              <a:off x="5909850" y="249577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55" name="Shape 2655"/>
            <p:cNvSpPr/>
            <p:nvPr/>
          </p:nvSpPr>
          <p:spPr>
            <a:xfrm>
              <a:off x="5909850" y="3398850"/>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56" name="Shape 2656"/>
            <p:cNvSpPr/>
            <p:nvPr/>
          </p:nvSpPr>
          <p:spPr>
            <a:xfrm>
              <a:off x="5909850" y="4151400"/>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57" name="Shape 2657"/>
            <p:cNvSpPr/>
            <p:nvPr/>
          </p:nvSpPr>
          <p:spPr>
            <a:xfrm>
              <a:off x="5909850" y="460292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58" name="Shape 2658"/>
            <p:cNvSpPr/>
            <p:nvPr/>
          </p:nvSpPr>
          <p:spPr>
            <a:xfrm>
              <a:off x="5909850" y="4753450"/>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59" name="Shape 2659"/>
            <p:cNvSpPr/>
            <p:nvPr/>
          </p:nvSpPr>
          <p:spPr>
            <a:xfrm>
              <a:off x="5909850" y="535547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60" name="Shape 2660"/>
            <p:cNvSpPr/>
            <p:nvPr/>
          </p:nvSpPr>
          <p:spPr>
            <a:xfrm>
              <a:off x="6060375" y="23812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61" name="Shape 2661"/>
            <p:cNvSpPr/>
            <p:nvPr/>
          </p:nvSpPr>
          <p:spPr>
            <a:xfrm>
              <a:off x="6060375" y="388625"/>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62" name="Shape 2662"/>
            <p:cNvSpPr/>
            <p:nvPr/>
          </p:nvSpPr>
          <p:spPr>
            <a:xfrm>
              <a:off x="6060375" y="840150"/>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63" name="Shape 2663"/>
            <p:cNvSpPr/>
            <p:nvPr/>
          </p:nvSpPr>
          <p:spPr>
            <a:xfrm>
              <a:off x="6060375" y="114117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64" name="Shape 2664"/>
            <p:cNvSpPr/>
            <p:nvPr/>
          </p:nvSpPr>
          <p:spPr>
            <a:xfrm>
              <a:off x="6060375" y="189372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65" name="Shape 2665"/>
            <p:cNvSpPr/>
            <p:nvPr/>
          </p:nvSpPr>
          <p:spPr>
            <a:xfrm>
              <a:off x="6060375" y="2044250"/>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66" name="Shape 2666"/>
            <p:cNvSpPr/>
            <p:nvPr/>
          </p:nvSpPr>
          <p:spPr>
            <a:xfrm>
              <a:off x="6060375" y="369987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67" name="Shape 2667"/>
            <p:cNvSpPr/>
            <p:nvPr/>
          </p:nvSpPr>
          <p:spPr>
            <a:xfrm>
              <a:off x="6060375" y="4000875"/>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68" name="Shape 2668"/>
            <p:cNvSpPr/>
            <p:nvPr/>
          </p:nvSpPr>
          <p:spPr>
            <a:xfrm>
              <a:off x="6210875" y="23812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69" name="Shape 2669"/>
            <p:cNvSpPr/>
            <p:nvPr/>
          </p:nvSpPr>
          <p:spPr>
            <a:xfrm>
              <a:off x="6210875" y="689650"/>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70" name="Shape 2670"/>
            <p:cNvSpPr/>
            <p:nvPr/>
          </p:nvSpPr>
          <p:spPr>
            <a:xfrm>
              <a:off x="6210875" y="234527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71" name="Shape 2671"/>
            <p:cNvSpPr/>
            <p:nvPr/>
          </p:nvSpPr>
          <p:spPr>
            <a:xfrm>
              <a:off x="6210875" y="324832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72" name="Shape 2672"/>
            <p:cNvSpPr/>
            <p:nvPr/>
          </p:nvSpPr>
          <p:spPr>
            <a:xfrm>
              <a:off x="6210875" y="369987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73" name="Shape 2673"/>
            <p:cNvSpPr/>
            <p:nvPr/>
          </p:nvSpPr>
          <p:spPr>
            <a:xfrm>
              <a:off x="6361375" y="1442200"/>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74" name="Shape 2674"/>
            <p:cNvSpPr/>
            <p:nvPr/>
          </p:nvSpPr>
          <p:spPr>
            <a:xfrm>
              <a:off x="6361375" y="2646275"/>
              <a:ext cx="121425" cy="121425"/>
            </a:xfrm>
            <a:custGeom>
              <a:avLst/>
              <a:gdLst/>
              <a:ahLst/>
              <a:cxnLst/>
              <a:rect l="0" t="0" r="0" b="0"/>
              <a:pathLst>
                <a:path w="4857" h="4857"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75" name="Shape 2675"/>
            <p:cNvSpPr/>
            <p:nvPr/>
          </p:nvSpPr>
          <p:spPr>
            <a:xfrm>
              <a:off x="6662400" y="4903950"/>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2676" name="Shape 2676"/>
          <p:cNvSpPr txBox="1">
            <a:spLocks noGrp="1"/>
          </p:cNvSpPr>
          <p:nvPr>
            <p:ph type="sldNum" idx="12"/>
          </p:nvPr>
        </p:nvSpPr>
        <p:spPr>
          <a:xfrm>
            <a:off x="91531" y="6293601"/>
            <a:ext cx="548700" cy="524800"/>
          </a:xfrm>
          <a:prstGeom prst="rect">
            <a:avLst/>
          </a:prstGeom>
        </p:spPr>
        <p:txBody>
          <a:bodyPr spcFirstLastPara="1" wrap="square" lIns="91425" tIns="91425" rIns="91425" bIns="91425" anchor="ctr" anchorCtr="0">
            <a:noAutofit/>
          </a:bodyPr>
          <a:lstStyle>
            <a:lvl1pPr lvl="0">
              <a:spcBef>
                <a:spcPts val="0"/>
              </a:spcBef>
              <a:buNone/>
              <a:defRPr/>
            </a:lvl1pPr>
            <a:lvl2pPr lvl="1">
              <a:spcBef>
                <a:spcPts val="0"/>
              </a:spcBef>
              <a:buNone/>
              <a:defRPr/>
            </a:lvl2pPr>
            <a:lvl3pPr lvl="2">
              <a:spcBef>
                <a:spcPts val="0"/>
              </a:spcBef>
              <a:buNone/>
              <a:defRPr/>
            </a:lvl3pPr>
            <a:lvl4pPr lvl="3">
              <a:spcBef>
                <a:spcPts val="0"/>
              </a:spcBef>
              <a:buNone/>
              <a:defRPr/>
            </a:lvl4pPr>
            <a:lvl5pPr lvl="4">
              <a:spcBef>
                <a:spcPts val="0"/>
              </a:spcBef>
              <a:buNone/>
              <a:defRPr/>
            </a:lvl5pPr>
            <a:lvl6pPr lvl="5">
              <a:spcBef>
                <a:spcPts val="0"/>
              </a:spcBef>
              <a:buNone/>
              <a:defRPr/>
            </a:lvl6pPr>
            <a:lvl7pPr lvl="6">
              <a:spcBef>
                <a:spcPts val="0"/>
              </a:spcBef>
              <a:buNone/>
              <a:defRPr/>
            </a:lvl7pPr>
            <a:lvl8pPr lvl="7">
              <a:spcBef>
                <a:spcPts val="0"/>
              </a:spcBef>
              <a:buNone/>
              <a:defRPr/>
            </a:lvl8pPr>
            <a:lvl9pPr lvl="8">
              <a:spcBef>
                <a:spcPts val="0"/>
              </a:spcBef>
              <a:buNone/>
              <a:defRPr/>
            </a:lvl9pPr>
          </a:lstStyle>
          <a:p>
            <a:pPr>
              <a:buClr>
                <a:srgbClr val="000000"/>
              </a:buClr>
            </a:pPr>
            <a:fld id="{00000000-1234-1234-1234-123412341234}" type="slidenum">
              <a:rPr lang="en" smtClean="0"/>
              <a:pPr>
                <a:buClr>
                  <a:srgbClr val="000000"/>
                </a:buClr>
              </a:pPr>
              <a:t>‹#›</a:t>
            </a:fld>
            <a:endParaRPr lang="en"/>
          </a:p>
        </p:txBody>
      </p:sp>
    </p:spTree>
    <p:extLst>
      <p:ext uri="{BB962C8B-B14F-4D97-AF65-F5344CB8AC3E}">
        <p14:creationId xmlns:p14="http://schemas.microsoft.com/office/powerpoint/2010/main" val="4087620768"/>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titleOnly">
  <p:cSld name="Title Only">
    <p:spTree>
      <p:nvGrpSpPr>
        <p:cNvPr id="1" name="Shape 56"/>
        <p:cNvGrpSpPr/>
        <p:nvPr/>
      </p:nvGrpSpPr>
      <p:grpSpPr>
        <a:xfrm>
          <a:off x="0" y="0"/>
          <a:ext cx="0" cy="0"/>
          <a:chOff x="0" y="0"/>
          <a:chExt cx="0" cy="0"/>
        </a:xfrm>
      </p:grpSpPr>
      <p:sp>
        <p:nvSpPr>
          <p:cNvPr id="57" name="Shape 57"/>
          <p:cNvSpPr txBox="1">
            <a:spLocks noGrp="1"/>
          </p:cNvSpPr>
          <p:nvPr>
            <p:ph type="title"/>
          </p:nvPr>
        </p:nvSpPr>
        <p:spPr>
          <a:xfrm>
            <a:off x="457200" y="457200"/>
            <a:ext cx="8229600" cy="1143000"/>
          </a:xfrm>
          <a:prstGeom prst="rect">
            <a:avLst/>
          </a:prstGeom>
          <a:noFill/>
          <a:ln>
            <a:noFill/>
          </a:ln>
        </p:spPr>
        <p:txBody>
          <a:bodyPr lIns="91425" tIns="91425" rIns="91425" bIns="91425" anchor="t" anchorCtr="0"/>
          <a:lstStyle>
            <a:lvl1pPr marL="0" marR="0" lvl="0" indent="0" algn="ctr" rtl="0">
              <a:spcBef>
                <a:spcPts val="0"/>
              </a:spcBef>
              <a:buClr>
                <a:schemeClr val="lt1"/>
              </a:buClr>
              <a:buFont typeface="Corbel"/>
              <a:buNone/>
              <a:defRPr sz="5000" b="0" i="0" u="none" strike="noStrike" cap="none">
                <a:solidFill>
                  <a:schemeClr val="lt1"/>
                </a:solidFill>
                <a:latin typeface="Corbel"/>
                <a:ea typeface="Corbel"/>
                <a:cs typeface="Corbel"/>
                <a:sym typeface="Corbel"/>
              </a:defRPr>
            </a:lvl1pPr>
            <a:lvl2pPr marL="0" marR="0" lvl="1" indent="0" algn="l" rtl="0">
              <a:spcBef>
                <a:spcPts val="0"/>
              </a:spcBef>
              <a:buNone/>
              <a:defRPr sz="1800" b="0" i="0" u="none" strike="noStrike" cap="none">
                <a:solidFill>
                  <a:schemeClr val="lt2"/>
                </a:solidFill>
              </a:defRPr>
            </a:lvl2pPr>
            <a:lvl3pPr marL="0" marR="0" lvl="2" indent="0" algn="l" rtl="0">
              <a:spcBef>
                <a:spcPts val="0"/>
              </a:spcBef>
              <a:buNone/>
              <a:defRPr sz="1800" b="0" i="0" u="none" strike="noStrike" cap="none">
                <a:solidFill>
                  <a:schemeClr val="lt2"/>
                </a:solidFill>
              </a:defRPr>
            </a:lvl3pPr>
            <a:lvl4pPr marL="0" marR="0" lvl="3" indent="0" algn="l" rtl="0">
              <a:spcBef>
                <a:spcPts val="0"/>
              </a:spcBef>
              <a:buNone/>
              <a:defRPr sz="1800" b="0" i="0" u="none" strike="noStrike" cap="none">
                <a:solidFill>
                  <a:schemeClr val="lt2"/>
                </a:solidFill>
              </a:defRPr>
            </a:lvl4pPr>
            <a:lvl5pPr marL="0" marR="0" lvl="4" indent="0" algn="l" rtl="0">
              <a:spcBef>
                <a:spcPts val="0"/>
              </a:spcBef>
              <a:buNone/>
              <a:defRPr sz="1800" b="0" i="0" u="none" strike="noStrike" cap="none">
                <a:solidFill>
                  <a:schemeClr val="lt2"/>
                </a:solidFill>
              </a:defRPr>
            </a:lvl5pPr>
            <a:lvl6pPr marL="0" marR="0" lvl="5" indent="0" algn="l" rtl="0">
              <a:spcBef>
                <a:spcPts val="0"/>
              </a:spcBef>
              <a:buNone/>
              <a:defRPr sz="1800" b="0" i="0" u="none" strike="noStrike" cap="none">
                <a:solidFill>
                  <a:schemeClr val="lt2"/>
                </a:solidFill>
              </a:defRPr>
            </a:lvl6pPr>
            <a:lvl7pPr marL="0" marR="0" lvl="6" indent="0" algn="l" rtl="0">
              <a:spcBef>
                <a:spcPts val="0"/>
              </a:spcBef>
              <a:buNone/>
              <a:defRPr sz="1800" b="0" i="0" u="none" strike="noStrike" cap="none">
                <a:solidFill>
                  <a:schemeClr val="lt2"/>
                </a:solidFill>
              </a:defRPr>
            </a:lvl7pPr>
            <a:lvl8pPr marL="0" marR="0" lvl="7" indent="0" algn="l" rtl="0">
              <a:spcBef>
                <a:spcPts val="0"/>
              </a:spcBef>
              <a:buNone/>
              <a:defRPr sz="1800" b="0" i="0" u="none" strike="noStrike" cap="none">
                <a:solidFill>
                  <a:schemeClr val="lt2"/>
                </a:solidFill>
              </a:defRPr>
            </a:lvl8pPr>
            <a:lvl9pPr marL="0" marR="0" lvl="8" indent="0" algn="l" rtl="0">
              <a:spcBef>
                <a:spcPts val="0"/>
              </a:spcBef>
              <a:buNone/>
              <a:defRPr sz="1800" b="0" i="0" u="none" strike="noStrike" cap="none">
                <a:solidFill>
                  <a:schemeClr val="lt2"/>
                </a:solidFill>
              </a:defRPr>
            </a:lvl9pPr>
          </a:lstStyle>
          <a:p>
            <a:endParaRPr/>
          </a:p>
        </p:txBody>
      </p:sp>
      <p:sp>
        <p:nvSpPr>
          <p:cNvPr id="58" name="Shape 58"/>
          <p:cNvSpPr txBox="1">
            <a:spLocks noGrp="1"/>
          </p:cNvSpPr>
          <p:nvPr>
            <p:ph type="dt" idx="10"/>
          </p:nvPr>
        </p:nvSpPr>
        <p:spPr>
          <a:xfrm>
            <a:off x="457200" y="6356350"/>
            <a:ext cx="2133599" cy="365125"/>
          </a:xfrm>
          <a:prstGeom prst="rect">
            <a:avLst/>
          </a:prstGeom>
          <a:noFill/>
          <a:ln>
            <a:noFill/>
          </a:ln>
        </p:spPr>
        <p:txBody>
          <a:bodyPr lIns="91425" tIns="91425" rIns="91425" bIns="91425" anchor="ctr" anchorCtr="0"/>
          <a:lstStyle>
            <a:lvl1pPr marL="0" marR="0" lvl="0" indent="0" algn="l" rtl="0">
              <a:spcBef>
                <a:spcPts val="0"/>
              </a:spcBef>
              <a:buNone/>
              <a:defRPr sz="1200">
                <a:solidFill>
                  <a:schemeClr val="lt1"/>
                </a:solidFill>
                <a:latin typeface="Corbel"/>
                <a:ea typeface="Corbel"/>
                <a:cs typeface="Corbel"/>
                <a:sym typeface="Corbel"/>
              </a:defRPr>
            </a:lvl1pPr>
            <a:lvl2pPr marL="457200" marR="0" lvl="1" indent="0" algn="l" rtl="0">
              <a:spcBef>
                <a:spcPts val="0"/>
              </a:spcBef>
              <a:buNone/>
              <a:defRPr sz="1800" b="0" i="0" u="none" strike="noStrike" cap="none">
                <a:solidFill>
                  <a:schemeClr val="lt1"/>
                </a:solidFill>
                <a:latin typeface="Corbel"/>
                <a:ea typeface="Corbel"/>
                <a:cs typeface="Corbel"/>
                <a:sym typeface="Corbel"/>
              </a:defRPr>
            </a:lvl2pPr>
            <a:lvl3pPr marL="914400" marR="0" lvl="2" indent="0" algn="l" rtl="0">
              <a:spcBef>
                <a:spcPts val="0"/>
              </a:spcBef>
              <a:buNone/>
              <a:defRPr sz="1800" b="0" i="0" u="none" strike="noStrike" cap="none">
                <a:solidFill>
                  <a:schemeClr val="lt1"/>
                </a:solidFill>
                <a:latin typeface="Corbel"/>
                <a:ea typeface="Corbel"/>
                <a:cs typeface="Corbel"/>
                <a:sym typeface="Corbel"/>
              </a:defRPr>
            </a:lvl3pPr>
            <a:lvl4pPr marL="1371600" marR="0" lvl="3" indent="0" algn="l" rtl="0">
              <a:spcBef>
                <a:spcPts val="0"/>
              </a:spcBef>
              <a:buNone/>
              <a:defRPr sz="1800" b="0" i="0" u="none" strike="noStrike" cap="none">
                <a:solidFill>
                  <a:schemeClr val="lt1"/>
                </a:solidFill>
                <a:latin typeface="Corbel"/>
                <a:ea typeface="Corbel"/>
                <a:cs typeface="Corbel"/>
                <a:sym typeface="Corbel"/>
              </a:defRPr>
            </a:lvl4pPr>
            <a:lvl5pPr marL="1828800" marR="0" lvl="4" indent="0" algn="l" rtl="0">
              <a:spcBef>
                <a:spcPts val="0"/>
              </a:spcBef>
              <a:buNone/>
              <a:defRPr sz="1800" b="0" i="0" u="none" strike="noStrike" cap="none">
                <a:solidFill>
                  <a:schemeClr val="lt1"/>
                </a:solidFill>
                <a:latin typeface="Corbel"/>
                <a:ea typeface="Corbel"/>
                <a:cs typeface="Corbel"/>
                <a:sym typeface="Corbel"/>
              </a:defRPr>
            </a:lvl5pPr>
            <a:lvl6pPr marL="2286000" marR="0" lvl="5" indent="0" algn="l" rtl="0">
              <a:spcBef>
                <a:spcPts val="0"/>
              </a:spcBef>
              <a:buNone/>
              <a:defRPr sz="1800" b="0" i="0" u="none" strike="noStrike" cap="none">
                <a:solidFill>
                  <a:schemeClr val="lt1"/>
                </a:solidFill>
                <a:latin typeface="Corbel"/>
                <a:ea typeface="Corbel"/>
                <a:cs typeface="Corbel"/>
                <a:sym typeface="Corbel"/>
              </a:defRPr>
            </a:lvl6pPr>
            <a:lvl7pPr marL="2743200" marR="0" lvl="6" indent="0" algn="l" rtl="0">
              <a:spcBef>
                <a:spcPts val="0"/>
              </a:spcBef>
              <a:buNone/>
              <a:defRPr sz="1800" b="0" i="0" u="none" strike="noStrike" cap="none">
                <a:solidFill>
                  <a:schemeClr val="lt1"/>
                </a:solidFill>
                <a:latin typeface="Corbel"/>
                <a:ea typeface="Corbel"/>
                <a:cs typeface="Corbel"/>
                <a:sym typeface="Corbel"/>
              </a:defRPr>
            </a:lvl7pPr>
            <a:lvl8pPr marL="3200400" marR="0" lvl="7" indent="0" algn="l" rtl="0">
              <a:spcBef>
                <a:spcPts val="0"/>
              </a:spcBef>
              <a:buNone/>
              <a:defRPr sz="1800" b="0" i="0" u="none" strike="noStrike" cap="none">
                <a:solidFill>
                  <a:schemeClr val="lt1"/>
                </a:solidFill>
                <a:latin typeface="Corbel"/>
                <a:ea typeface="Corbel"/>
                <a:cs typeface="Corbel"/>
                <a:sym typeface="Corbel"/>
              </a:defRPr>
            </a:lvl8pPr>
            <a:lvl9pPr marL="3657600" marR="0" lvl="8" indent="0" algn="l" rtl="0">
              <a:spcBef>
                <a:spcPts val="0"/>
              </a:spcBef>
              <a:buNone/>
              <a:defRPr sz="1800" b="0" i="0" u="none" strike="noStrike" cap="none">
                <a:solidFill>
                  <a:schemeClr val="lt1"/>
                </a:solidFill>
                <a:latin typeface="Corbel"/>
                <a:ea typeface="Corbel"/>
                <a:cs typeface="Corbel"/>
                <a:sym typeface="Corbel"/>
              </a:defRPr>
            </a:lvl9pPr>
          </a:lstStyle>
          <a:p>
            <a:endParaRPr/>
          </a:p>
        </p:txBody>
      </p:sp>
      <p:sp>
        <p:nvSpPr>
          <p:cNvPr id="59" name="Shape 59"/>
          <p:cNvSpPr txBox="1">
            <a:spLocks noGrp="1"/>
          </p:cNvSpPr>
          <p:nvPr>
            <p:ph type="ftr" idx="11"/>
          </p:nvPr>
        </p:nvSpPr>
        <p:spPr>
          <a:xfrm>
            <a:off x="3124200" y="6356350"/>
            <a:ext cx="2895600" cy="365125"/>
          </a:xfrm>
          <a:prstGeom prst="rect">
            <a:avLst/>
          </a:prstGeom>
          <a:noFill/>
          <a:ln>
            <a:noFill/>
          </a:ln>
        </p:spPr>
        <p:txBody>
          <a:bodyPr lIns="91425" tIns="91425" rIns="91425" bIns="91425" anchor="ctr" anchorCtr="0"/>
          <a:lstStyle>
            <a:lvl1pPr marL="0" marR="0" lvl="0" indent="0" algn="ctr" rtl="0">
              <a:spcBef>
                <a:spcPts val="0"/>
              </a:spcBef>
              <a:buNone/>
              <a:defRPr sz="1200">
                <a:solidFill>
                  <a:schemeClr val="lt1"/>
                </a:solidFill>
                <a:latin typeface="Corbel"/>
                <a:ea typeface="Corbel"/>
                <a:cs typeface="Corbel"/>
                <a:sym typeface="Corbel"/>
              </a:defRPr>
            </a:lvl1pPr>
            <a:lvl2pPr marL="457200" marR="0" lvl="1" indent="0" algn="l" rtl="0">
              <a:spcBef>
                <a:spcPts val="0"/>
              </a:spcBef>
              <a:buNone/>
              <a:defRPr sz="1800" b="0" i="0" u="none" strike="noStrike" cap="none">
                <a:solidFill>
                  <a:schemeClr val="lt1"/>
                </a:solidFill>
                <a:latin typeface="Corbel"/>
                <a:ea typeface="Corbel"/>
                <a:cs typeface="Corbel"/>
                <a:sym typeface="Corbel"/>
              </a:defRPr>
            </a:lvl2pPr>
            <a:lvl3pPr marL="914400" marR="0" lvl="2" indent="0" algn="l" rtl="0">
              <a:spcBef>
                <a:spcPts val="0"/>
              </a:spcBef>
              <a:buNone/>
              <a:defRPr sz="1800" b="0" i="0" u="none" strike="noStrike" cap="none">
                <a:solidFill>
                  <a:schemeClr val="lt1"/>
                </a:solidFill>
                <a:latin typeface="Corbel"/>
                <a:ea typeface="Corbel"/>
                <a:cs typeface="Corbel"/>
                <a:sym typeface="Corbel"/>
              </a:defRPr>
            </a:lvl3pPr>
            <a:lvl4pPr marL="1371600" marR="0" lvl="3" indent="0" algn="l" rtl="0">
              <a:spcBef>
                <a:spcPts val="0"/>
              </a:spcBef>
              <a:buNone/>
              <a:defRPr sz="1800" b="0" i="0" u="none" strike="noStrike" cap="none">
                <a:solidFill>
                  <a:schemeClr val="lt1"/>
                </a:solidFill>
                <a:latin typeface="Corbel"/>
                <a:ea typeface="Corbel"/>
                <a:cs typeface="Corbel"/>
                <a:sym typeface="Corbel"/>
              </a:defRPr>
            </a:lvl4pPr>
            <a:lvl5pPr marL="1828800" marR="0" lvl="4" indent="0" algn="l" rtl="0">
              <a:spcBef>
                <a:spcPts val="0"/>
              </a:spcBef>
              <a:buNone/>
              <a:defRPr sz="1800" b="0" i="0" u="none" strike="noStrike" cap="none">
                <a:solidFill>
                  <a:schemeClr val="lt1"/>
                </a:solidFill>
                <a:latin typeface="Corbel"/>
                <a:ea typeface="Corbel"/>
                <a:cs typeface="Corbel"/>
                <a:sym typeface="Corbel"/>
              </a:defRPr>
            </a:lvl5pPr>
            <a:lvl6pPr marL="2286000" marR="0" lvl="5" indent="0" algn="l" rtl="0">
              <a:spcBef>
                <a:spcPts val="0"/>
              </a:spcBef>
              <a:buNone/>
              <a:defRPr sz="1800" b="0" i="0" u="none" strike="noStrike" cap="none">
                <a:solidFill>
                  <a:schemeClr val="lt1"/>
                </a:solidFill>
                <a:latin typeface="Corbel"/>
                <a:ea typeface="Corbel"/>
                <a:cs typeface="Corbel"/>
                <a:sym typeface="Corbel"/>
              </a:defRPr>
            </a:lvl6pPr>
            <a:lvl7pPr marL="2743200" marR="0" lvl="6" indent="0" algn="l" rtl="0">
              <a:spcBef>
                <a:spcPts val="0"/>
              </a:spcBef>
              <a:buNone/>
              <a:defRPr sz="1800" b="0" i="0" u="none" strike="noStrike" cap="none">
                <a:solidFill>
                  <a:schemeClr val="lt1"/>
                </a:solidFill>
                <a:latin typeface="Corbel"/>
                <a:ea typeface="Corbel"/>
                <a:cs typeface="Corbel"/>
                <a:sym typeface="Corbel"/>
              </a:defRPr>
            </a:lvl7pPr>
            <a:lvl8pPr marL="3200400" marR="0" lvl="7" indent="0" algn="l" rtl="0">
              <a:spcBef>
                <a:spcPts val="0"/>
              </a:spcBef>
              <a:buNone/>
              <a:defRPr sz="1800" b="0" i="0" u="none" strike="noStrike" cap="none">
                <a:solidFill>
                  <a:schemeClr val="lt1"/>
                </a:solidFill>
                <a:latin typeface="Corbel"/>
                <a:ea typeface="Corbel"/>
                <a:cs typeface="Corbel"/>
                <a:sym typeface="Corbel"/>
              </a:defRPr>
            </a:lvl8pPr>
            <a:lvl9pPr marL="3657600" marR="0" lvl="8" indent="0" algn="l" rtl="0">
              <a:spcBef>
                <a:spcPts val="0"/>
              </a:spcBef>
              <a:buNone/>
              <a:defRPr sz="1800" b="0" i="0" u="none" strike="noStrike" cap="none">
                <a:solidFill>
                  <a:schemeClr val="lt1"/>
                </a:solidFill>
                <a:latin typeface="Corbel"/>
                <a:ea typeface="Corbel"/>
                <a:cs typeface="Corbel"/>
                <a:sym typeface="Corbel"/>
              </a:defRPr>
            </a:lvl9pPr>
          </a:lstStyle>
          <a:p>
            <a:endParaRPr/>
          </a:p>
        </p:txBody>
      </p:sp>
      <p:sp>
        <p:nvSpPr>
          <p:cNvPr id="60" name="Shape 60"/>
          <p:cNvSpPr txBox="1">
            <a:spLocks noGrp="1"/>
          </p:cNvSpPr>
          <p:nvPr>
            <p:ph type="sldNum" idx="12"/>
          </p:nvPr>
        </p:nvSpPr>
        <p:spPr>
          <a:xfrm>
            <a:off x="6553200" y="6356350"/>
            <a:ext cx="2133599" cy="365125"/>
          </a:xfrm>
          <a:prstGeom prst="rect">
            <a:avLst/>
          </a:prstGeom>
          <a:noFill/>
          <a:ln>
            <a:noFill/>
          </a:ln>
        </p:spPr>
        <p:txBody>
          <a:bodyPr lIns="91425" tIns="45700" rIns="91425" bIns="45700" anchor="ctr" anchorCtr="0">
            <a:noAutofit/>
          </a:bodyPr>
          <a:lstStyle/>
          <a:p>
            <a:pPr marL="0" marR="0" lvl="0" indent="0" algn="r" rtl="0">
              <a:spcBef>
                <a:spcPts val="0"/>
              </a:spcBef>
              <a:buSzPct val="25000"/>
              <a:buNone/>
            </a:pPr>
            <a:fld id="{00000000-1234-1234-1234-123412341234}" type="slidenum">
              <a:rPr lang="en-US" sz="1200">
                <a:solidFill>
                  <a:schemeClr val="lt1"/>
                </a:solidFill>
                <a:latin typeface="Corbel"/>
                <a:ea typeface="Corbel"/>
                <a:cs typeface="Corbel"/>
                <a:sym typeface="Corbel"/>
              </a:rPr>
              <a:t>‹#›</a:t>
            </a:fld>
            <a:endParaRPr lang="en-US" sz="1200">
              <a:solidFill>
                <a:schemeClr val="lt1"/>
              </a:solidFill>
              <a:latin typeface="Corbel"/>
              <a:ea typeface="Corbel"/>
              <a:cs typeface="Corbel"/>
              <a:sym typeface="Corbel"/>
            </a:endParaRPr>
          </a:p>
        </p:txBody>
      </p:sp>
    </p:spTree>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matchingName="Caption">
  <p:cSld name="Caption">
    <p:spTree>
      <p:nvGrpSpPr>
        <p:cNvPr id="1" name="Shape 2677"/>
        <p:cNvGrpSpPr/>
        <p:nvPr/>
      </p:nvGrpSpPr>
      <p:grpSpPr>
        <a:xfrm>
          <a:off x="0" y="0"/>
          <a:ext cx="0" cy="0"/>
          <a:chOff x="0" y="0"/>
          <a:chExt cx="0" cy="0"/>
        </a:xfrm>
      </p:grpSpPr>
      <p:sp>
        <p:nvSpPr>
          <p:cNvPr id="2678" name="Shape 2678"/>
          <p:cNvSpPr txBox="1">
            <a:spLocks noGrp="1"/>
          </p:cNvSpPr>
          <p:nvPr>
            <p:ph type="body" idx="1"/>
          </p:nvPr>
        </p:nvSpPr>
        <p:spPr>
          <a:xfrm>
            <a:off x="624925" y="5570267"/>
            <a:ext cx="6759300" cy="692800"/>
          </a:xfrm>
          <a:prstGeom prst="rect">
            <a:avLst/>
          </a:prstGeom>
        </p:spPr>
        <p:txBody>
          <a:bodyPr spcFirstLastPara="1" wrap="square" lIns="91425" tIns="91425" rIns="91425" bIns="91425" anchor="t" anchorCtr="0"/>
          <a:lstStyle>
            <a:lvl1pPr marL="457200" lvl="0" indent="-228600">
              <a:spcBef>
                <a:spcPts val="360"/>
              </a:spcBef>
              <a:spcAft>
                <a:spcPts val="0"/>
              </a:spcAft>
              <a:buSzPts val="1800"/>
              <a:buNone/>
              <a:defRPr sz="1800"/>
            </a:lvl1pPr>
          </a:lstStyle>
          <a:p>
            <a:endParaRPr/>
          </a:p>
        </p:txBody>
      </p:sp>
      <p:grpSp>
        <p:nvGrpSpPr>
          <p:cNvPr id="2679" name="Shape 2679"/>
          <p:cNvGrpSpPr/>
          <p:nvPr/>
        </p:nvGrpSpPr>
        <p:grpSpPr>
          <a:xfrm rot="10800000">
            <a:off x="8851487" y="38276"/>
            <a:ext cx="264012" cy="6781736"/>
            <a:chOff x="5307800" y="238125"/>
            <a:chExt cx="271925" cy="5238750"/>
          </a:xfrm>
        </p:grpSpPr>
        <p:sp>
          <p:nvSpPr>
            <p:cNvPr id="2680" name="Shape 2680"/>
            <p:cNvSpPr/>
            <p:nvPr/>
          </p:nvSpPr>
          <p:spPr>
            <a:xfrm>
              <a:off x="5307800" y="238125"/>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81" name="Shape 2681"/>
            <p:cNvSpPr/>
            <p:nvPr/>
          </p:nvSpPr>
          <p:spPr>
            <a:xfrm>
              <a:off x="5307800" y="388625"/>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82" name="Shape 2682"/>
            <p:cNvSpPr/>
            <p:nvPr/>
          </p:nvSpPr>
          <p:spPr>
            <a:xfrm>
              <a:off x="5307800" y="539125"/>
              <a:ext cx="121425" cy="121425"/>
            </a:xfrm>
            <a:custGeom>
              <a:avLst/>
              <a:gdLst/>
              <a:ahLst/>
              <a:cxnLst/>
              <a:rect l="0" t="0" r="0" b="0"/>
              <a:pathLst>
                <a:path w="4857" h="4857"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83" name="Shape 2683"/>
            <p:cNvSpPr/>
            <p:nvPr/>
          </p:nvSpPr>
          <p:spPr>
            <a:xfrm>
              <a:off x="5307800" y="689650"/>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84" name="Shape 2684"/>
            <p:cNvSpPr/>
            <p:nvPr/>
          </p:nvSpPr>
          <p:spPr>
            <a:xfrm>
              <a:off x="5307800" y="840150"/>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85" name="Shape 2685"/>
            <p:cNvSpPr/>
            <p:nvPr/>
          </p:nvSpPr>
          <p:spPr>
            <a:xfrm>
              <a:off x="5307800" y="990675"/>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86" name="Shape 2686"/>
            <p:cNvSpPr/>
            <p:nvPr/>
          </p:nvSpPr>
          <p:spPr>
            <a:xfrm>
              <a:off x="5307800" y="1141175"/>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87" name="Shape 2687"/>
            <p:cNvSpPr/>
            <p:nvPr/>
          </p:nvSpPr>
          <p:spPr>
            <a:xfrm>
              <a:off x="5307800" y="1291700"/>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88" name="Shape 2688"/>
            <p:cNvSpPr/>
            <p:nvPr/>
          </p:nvSpPr>
          <p:spPr>
            <a:xfrm>
              <a:off x="5307800" y="1442200"/>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89" name="Shape 2689"/>
            <p:cNvSpPr/>
            <p:nvPr/>
          </p:nvSpPr>
          <p:spPr>
            <a:xfrm>
              <a:off x="5307800" y="1592700"/>
              <a:ext cx="121425" cy="121425"/>
            </a:xfrm>
            <a:custGeom>
              <a:avLst/>
              <a:gdLst/>
              <a:ahLst/>
              <a:cxnLst/>
              <a:rect l="0" t="0" r="0" b="0"/>
              <a:pathLst>
                <a:path w="4857" h="4857"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90" name="Shape 2690"/>
            <p:cNvSpPr/>
            <p:nvPr/>
          </p:nvSpPr>
          <p:spPr>
            <a:xfrm>
              <a:off x="5307800" y="1743225"/>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91" name="Shape 2691"/>
            <p:cNvSpPr/>
            <p:nvPr/>
          </p:nvSpPr>
          <p:spPr>
            <a:xfrm>
              <a:off x="5307800" y="1893725"/>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92" name="Shape 2692"/>
            <p:cNvSpPr/>
            <p:nvPr/>
          </p:nvSpPr>
          <p:spPr>
            <a:xfrm>
              <a:off x="5307800" y="2044250"/>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93" name="Shape 2693"/>
            <p:cNvSpPr/>
            <p:nvPr/>
          </p:nvSpPr>
          <p:spPr>
            <a:xfrm>
              <a:off x="5307800" y="2194750"/>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94" name="Shape 2694"/>
            <p:cNvSpPr/>
            <p:nvPr/>
          </p:nvSpPr>
          <p:spPr>
            <a:xfrm>
              <a:off x="5307800" y="2345275"/>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95" name="Shape 2695"/>
            <p:cNvSpPr/>
            <p:nvPr/>
          </p:nvSpPr>
          <p:spPr>
            <a:xfrm>
              <a:off x="5307800" y="2495775"/>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96" name="Shape 2696"/>
            <p:cNvSpPr/>
            <p:nvPr/>
          </p:nvSpPr>
          <p:spPr>
            <a:xfrm>
              <a:off x="5307800" y="2646275"/>
              <a:ext cx="121425" cy="121425"/>
            </a:xfrm>
            <a:custGeom>
              <a:avLst/>
              <a:gdLst/>
              <a:ahLst/>
              <a:cxnLst/>
              <a:rect l="0" t="0" r="0" b="0"/>
              <a:pathLst>
                <a:path w="4857" h="4857"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97" name="Shape 2697"/>
            <p:cNvSpPr/>
            <p:nvPr/>
          </p:nvSpPr>
          <p:spPr>
            <a:xfrm>
              <a:off x="5307800" y="2796800"/>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98" name="Shape 2698"/>
            <p:cNvSpPr/>
            <p:nvPr/>
          </p:nvSpPr>
          <p:spPr>
            <a:xfrm>
              <a:off x="5307800" y="2947300"/>
              <a:ext cx="121425" cy="121425"/>
            </a:xfrm>
            <a:custGeom>
              <a:avLst/>
              <a:gdLst/>
              <a:ahLst/>
              <a:cxnLst/>
              <a:rect l="0" t="0" r="0" b="0"/>
              <a:pathLst>
                <a:path w="4857" h="4857"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99" name="Shape 2699"/>
            <p:cNvSpPr/>
            <p:nvPr/>
          </p:nvSpPr>
          <p:spPr>
            <a:xfrm>
              <a:off x="5307800" y="3097825"/>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00" name="Shape 2700"/>
            <p:cNvSpPr/>
            <p:nvPr/>
          </p:nvSpPr>
          <p:spPr>
            <a:xfrm>
              <a:off x="5307800" y="3248325"/>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01" name="Shape 2701"/>
            <p:cNvSpPr/>
            <p:nvPr/>
          </p:nvSpPr>
          <p:spPr>
            <a:xfrm>
              <a:off x="5307800" y="3398850"/>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02" name="Shape 2702"/>
            <p:cNvSpPr/>
            <p:nvPr/>
          </p:nvSpPr>
          <p:spPr>
            <a:xfrm>
              <a:off x="5307800" y="3549350"/>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03" name="Shape 2703"/>
            <p:cNvSpPr/>
            <p:nvPr/>
          </p:nvSpPr>
          <p:spPr>
            <a:xfrm>
              <a:off x="5307800" y="3699875"/>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04" name="Shape 2704"/>
            <p:cNvSpPr/>
            <p:nvPr/>
          </p:nvSpPr>
          <p:spPr>
            <a:xfrm>
              <a:off x="5307800" y="3850375"/>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05" name="Shape 2705"/>
            <p:cNvSpPr/>
            <p:nvPr/>
          </p:nvSpPr>
          <p:spPr>
            <a:xfrm>
              <a:off x="5307800" y="4000875"/>
              <a:ext cx="121425" cy="121425"/>
            </a:xfrm>
            <a:custGeom>
              <a:avLst/>
              <a:gdLst/>
              <a:ahLst/>
              <a:cxnLst/>
              <a:rect l="0" t="0" r="0" b="0"/>
              <a:pathLst>
                <a:path w="4857" h="4857"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06" name="Shape 2706"/>
            <p:cNvSpPr/>
            <p:nvPr/>
          </p:nvSpPr>
          <p:spPr>
            <a:xfrm>
              <a:off x="5307800" y="4151400"/>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07" name="Shape 2707"/>
            <p:cNvSpPr/>
            <p:nvPr/>
          </p:nvSpPr>
          <p:spPr>
            <a:xfrm>
              <a:off x="5307800" y="4301900"/>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08" name="Shape 2708"/>
            <p:cNvSpPr/>
            <p:nvPr/>
          </p:nvSpPr>
          <p:spPr>
            <a:xfrm>
              <a:off x="5307800" y="4452425"/>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09" name="Shape 2709"/>
            <p:cNvSpPr/>
            <p:nvPr/>
          </p:nvSpPr>
          <p:spPr>
            <a:xfrm>
              <a:off x="5307800" y="4602925"/>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10" name="Shape 2710"/>
            <p:cNvSpPr/>
            <p:nvPr/>
          </p:nvSpPr>
          <p:spPr>
            <a:xfrm>
              <a:off x="5307800" y="4753450"/>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11" name="Shape 2711"/>
            <p:cNvSpPr/>
            <p:nvPr/>
          </p:nvSpPr>
          <p:spPr>
            <a:xfrm>
              <a:off x="5307800" y="4903950"/>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12" name="Shape 2712"/>
            <p:cNvSpPr/>
            <p:nvPr/>
          </p:nvSpPr>
          <p:spPr>
            <a:xfrm>
              <a:off x="5307800" y="5054450"/>
              <a:ext cx="121425" cy="121425"/>
            </a:xfrm>
            <a:custGeom>
              <a:avLst/>
              <a:gdLst/>
              <a:ahLst/>
              <a:cxnLst/>
              <a:rect l="0" t="0" r="0" b="0"/>
              <a:pathLst>
                <a:path w="4857" h="4857"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13" name="Shape 2713"/>
            <p:cNvSpPr/>
            <p:nvPr/>
          </p:nvSpPr>
          <p:spPr>
            <a:xfrm>
              <a:off x="5307800" y="5204975"/>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14" name="Shape 2714"/>
            <p:cNvSpPr/>
            <p:nvPr/>
          </p:nvSpPr>
          <p:spPr>
            <a:xfrm>
              <a:off x="5307800" y="5355475"/>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15" name="Shape 2715"/>
            <p:cNvSpPr/>
            <p:nvPr/>
          </p:nvSpPr>
          <p:spPr>
            <a:xfrm>
              <a:off x="5458325" y="238125"/>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16" name="Shape 2716"/>
            <p:cNvSpPr/>
            <p:nvPr/>
          </p:nvSpPr>
          <p:spPr>
            <a:xfrm>
              <a:off x="5458325" y="539125"/>
              <a:ext cx="121400" cy="121425"/>
            </a:xfrm>
            <a:custGeom>
              <a:avLst/>
              <a:gdLst/>
              <a:ahLst/>
              <a:cxnLst/>
              <a:rect l="0" t="0" r="0" b="0"/>
              <a:pathLst>
                <a:path w="4856" h="4857" extrusionOk="0">
                  <a:moveTo>
                    <a:pt x="0" y="1"/>
                  </a:moveTo>
                  <a:lnTo>
                    <a:pt x="0"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17" name="Shape 2717"/>
            <p:cNvSpPr/>
            <p:nvPr/>
          </p:nvSpPr>
          <p:spPr>
            <a:xfrm>
              <a:off x="5458325" y="990675"/>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18" name="Shape 2718"/>
            <p:cNvSpPr/>
            <p:nvPr/>
          </p:nvSpPr>
          <p:spPr>
            <a:xfrm>
              <a:off x="5458325" y="1141175"/>
              <a:ext cx="121400" cy="121400"/>
            </a:xfrm>
            <a:custGeom>
              <a:avLst/>
              <a:gdLst/>
              <a:ahLst/>
              <a:cxnLst/>
              <a:rect l="0" t="0" r="0" b="0"/>
              <a:pathLst>
                <a:path w="4856" h="4856" extrusionOk="0">
                  <a:moveTo>
                    <a:pt x="0" y="1"/>
                  </a:moveTo>
                  <a:lnTo>
                    <a:pt x="0"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19" name="Shape 2719"/>
            <p:cNvSpPr/>
            <p:nvPr/>
          </p:nvSpPr>
          <p:spPr>
            <a:xfrm>
              <a:off x="5458325" y="1442200"/>
              <a:ext cx="121400" cy="121400"/>
            </a:xfrm>
            <a:custGeom>
              <a:avLst/>
              <a:gdLst/>
              <a:ahLst/>
              <a:cxnLst/>
              <a:rect l="0" t="0" r="0" b="0"/>
              <a:pathLst>
                <a:path w="4856" h="4856" extrusionOk="0">
                  <a:moveTo>
                    <a:pt x="0" y="0"/>
                  </a:moveTo>
                  <a:lnTo>
                    <a:pt x="0" y="4856"/>
                  </a:lnTo>
                  <a:lnTo>
                    <a:pt x="4856" y="4856"/>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20" name="Shape 2720"/>
            <p:cNvSpPr/>
            <p:nvPr/>
          </p:nvSpPr>
          <p:spPr>
            <a:xfrm>
              <a:off x="5458325" y="1592700"/>
              <a:ext cx="121400" cy="121425"/>
            </a:xfrm>
            <a:custGeom>
              <a:avLst/>
              <a:gdLst/>
              <a:ahLst/>
              <a:cxnLst/>
              <a:rect l="0" t="0" r="0" b="0"/>
              <a:pathLst>
                <a:path w="4856" h="4857" extrusionOk="0">
                  <a:moveTo>
                    <a:pt x="0" y="1"/>
                  </a:moveTo>
                  <a:lnTo>
                    <a:pt x="0"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21" name="Shape 2721"/>
            <p:cNvSpPr/>
            <p:nvPr/>
          </p:nvSpPr>
          <p:spPr>
            <a:xfrm>
              <a:off x="5458325" y="2194750"/>
              <a:ext cx="121400" cy="121400"/>
            </a:xfrm>
            <a:custGeom>
              <a:avLst/>
              <a:gdLst/>
              <a:ahLst/>
              <a:cxnLst/>
              <a:rect l="0" t="0" r="0" b="0"/>
              <a:pathLst>
                <a:path w="4856" h="4856" extrusionOk="0">
                  <a:moveTo>
                    <a:pt x="0" y="1"/>
                  </a:moveTo>
                  <a:lnTo>
                    <a:pt x="0"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22" name="Shape 2722"/>
            <p:cNvSpPr/>
            <p:nvPr/>
          </p:nvSpPr>
          <p:spPr>
            <a:xfrm>
              <a:off x="5458325" y="2345275"/>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23" name="Shape 2723"/>
            <p:cNvSpPr/>
            <p:nvPr/>
          </p:nvSpPr>
          <p:spPr>
            <a:xfrm>
              <a:off x="5458325" y="2495775"/>
              <a:ext cx="121400" cy="121400"/>
            </a:xfrm>
            <a:custGeom>
              <a:avLst/>
              <a:gdLst/>
              <a:ahLst/>
              <a:cxnLst/>
              <a:rect l="0" t="0" r="0" b="0"/>
              <a:pathLst>
                <a:path w="4856" h="4856" extrusionOk="0">
                  <a:moveTo>
                    <a:pt x="0" y="1"/>
                  </a:moveTo>
                  <a:lnTo>
                    <a:pt x="0"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24" name="Shape 2724"/>
            <p:cNvSpPr/>
            <p:nvPr/>
          </p:nvSpPr>
          <p:spPr>
            <a:xfrm>
              <a:off x="5458325" y="2646275"/>
              <a:ext cx="121400" cy="121425"/>
            </a:xfrm>
            <a:custGeom>
              <a:avLst/>
              <a:gdLst/>
              <a:ahLst/>
              <a:cxnLst/>
              <a:rect l="0" t="0" r="0" b="0"/>
              <a:pathLst>
                <a:path w="4856" h="4857" extrusionOk="0">
                  <a:moveTo>
                    <a:pt x="0" y="1"/>
                  </a:moveTo>
                  <a:lnTo>
                    <a:pt x="0"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25" name="Shape 2725"/>
            <p:cNvSpPr/>
            <p:nvPr/>
          </p:nvSpPr>
          <p:spPr>
            <a:xfrm>
              <a:off x="5458325" y="2947300"/>
              <a:ext cx="121400" cy="121425"/>
            </a:xfrm>
            <a:custGeom>
              <a:avLst/>
              <a:gdLst/>
              <a:ahLst/>
              <a:cxnLst/>
              <a:rect l="0" t="0" r="0" b="0"/>
              <a:pathLst>
                <a:path w="4856" h="4857" extrusionOk="0">
                  <a:moveTo>
                    <a:pt x="0" y="1"/>
                  </a:moveTo>
                  <a:lnTo>
                    <a:pt x="0"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26" name="Shape 2726"/>
            <p:cNvSpPr/>
            <p:nvPr/>
          </p:nvSpPr>
          <p:spPr>
            <a:xfrm>
              <a:off x="5458325" y="3248325"/>
              <a:ext cx="121400" cy="121400"/>
            </a:xfrm>
            <a:custGeom>
              <a:avLst/>
              <a:gdLst/>
              <a:ahLst/>
              <a:cxnLst/>
              <a:rect l="0" t="0" r="0" b="0"/>
              <a:pathLst>
                <a:path w="4856" h="4856" extrusionOk="0">
                  <a:moveTo>
                    <a:pt x="0" y="1"/>
                  </a:moveTo>
                  <a:lnTo>
                    <a:pt x="0"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27" name="Shape 2727"/>
            <p:cNvSpPr/>
            <p:nvPr/>
          </p:nvSpPr>
          <p:spPr>
            <a:xfrm>
              <a:off x="5458325" y="3398850"/>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28" name="Shape 2728"/>
            <p:cNvSpPr/>
            <p:nvPr/>
          </p:nvSpPr>
          <p:spPr>
            <a:xfrm>
              <a:off x="5458325" y="3699875"/>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29" name="Shape 2729"/>
            <p:cNvSpPr/>
            <p:nvPr/>
          </p:nvSpPr>
          <p:spPr>
            <a:xfrm>
              <a:off x="5458325" y="3850375"/>
              <a:ext cx="121400" cy="121400"/>
            </a:xfrm>
            <a:custGeom>
              <a:avLst/>
              <a:gdLst/>
              <a:ahLst/>
              <a:cxnLst/>
              <a:rect l="0" t="0" r="0" b="0"/>
              <a:pathLst>
                <a:path w="4856" h="4856" extrusionOk="0">
                  <a:moveTo>
                    <a:pt x="0" y="0"/>
                  </a:moveTo>
                  <a:lnTo>
                    <a:pt x="0" y="4856"/>
                  </a:lnTo>
                  <a:lnTo>
                    <a:pt x="4856" y="4856"/>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30" name="Shape 2730"/>
            <p:cNvSpPr/>
            <p:nvPr/>
          </p:nvSpPr>
          <p:spPr>
            <a:xfrm>
              <a:off x="5458325" y="4000875"/>
              <a:ext cx="121400" cy="121425"/>
            </a:xfrm>
            <a:custGeom>
              <a:avLst/>
              <a:gdLst/>
              <a:ahLst/>
              <a:cxnLst/>
              <a:rect l="0" t="0" r="0" b="0"/>
              <a:pathLst>
                <a:path w="4856" h="4857" extrusionOk="0">
                  <a:moveTo>
                    <a:pt x="0" y="1"/>
                  </a:moveTo>
                  <a:lnTo>
                    <a:pt x="0"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31" name="Shape 2731"/>
            <p:cNvSpPr/>
            <p:nvPr/>
          </p:nvSpPr>
          <p:spPr>
            <a:xfrm>
              <a:off x="5458325" y="4151400"/>
              <a:ext cx="121400" cy="121400"/>
            </a:xfrm>
            <a:custGeom>
              <a:avLst/>
              <a:gdLst/>
              <a:ahLst/>
              <a:cxnLst/>
              <a:rect l="0" t="0" r="0" b="0"/>
              <a:pathLst>
                <a:path w="4856" h="4856" extrusionOk="0">
                  <a:moveTo>
                    <a:pt x="0" y="0"/>
                  </a:moveTo>
                  <a:lnTo>
                    <a:pt x="0" y="4856"/>
                  </a:lnTo>
                  <a:lnTo>
                    <a:pt x="4856" y="4856"/>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32" name="Shape 2732"/>
            <p:cNvSpPr/>
            <p:nvPr/>
          </p:nvSpPr>
          <p:spPr>
            <a:xfrm>
              <a:off x="5458325" y="4602925"/>
              <a:ext cx="121400" cy="121400"/>
            </a:xfrm>
            <a:custGeom>
              <a:avLst/>
              <a:gdLst/>
              <a:ahLst/>
              <a:cxnLst/>
              <a:rect l="0" t="0" r="0" b="0"/>
              <a:pathLst>
                <a:path w="4856" h="4856" extrusionOk="0">
                  <a:moveTo>
                    <a:pt x="0" y="1"/>
                  </a:moveTo>
                  <a:lnTo>
                    <a:pt x="0"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33" name="Shape 2733"/>
            <p:cNvSpPr/>
            <p:nvPr/>
          </p:nvSpPr>
          <p:spPr>
            <a:xfrm>
              <a:off x="5458325" y="4753450"/>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34" name="Shape 2734"/>
            <p:cNvSpPr/>
            <p:nvPr/>
          </p:nvSpPr>
          <p:spPr>
            <a:xfrm>
              <a:off x="5458325" y="5054450"/>
              <a:ext cx="121400" cy="121425"/>
            </a:xfrm>
            <a:custGeom>
              <a:avLst/>
              <a:gdLst/>
              <a:ahLst/>
              <a:cxnLst/>
              <a:rect l="0" t="0" r="0" b="0"/>
              <a:pathLst>
                <a:path w="4856" h="4857" extrusionOk="0">
                  <a:moveTo>
                    <a:pt x="0" y="1"/>
                  </a:moveTo>
                  <a:lnTo>
                    <a:pt x="0"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35" name="Shape 2735"/>
            <p:cNvSpPr/>
            <p:nvPr/>
          </p:nvSpPr>
          <p:spPr>
            <a:xfrm>
              <a:off x="5458325" y="5204975"/>
              <a:ext cx="121400" cy="121400"/>
            </a:xfrm>
            <a:custGeom>
              <a:avLst/>
              <a:gdLst/>
              <a:ahLst/>
              <a:cxnLst/>
              <a:rect l="0" t="0" r="0" b="0"/>
              <a:pathLst>
                <a:path w="4856" h="4856" extrusionOk="0">
                  <a:moveTo>
                    <a:pt x="0" y="0"/>
                  </a:moveTo>
                  <a:lnTo>
                    <a:pt x="0" y="4856"/>
                  </a:lnTo>
                  <a:lnTo>
                    <a:pt x="4856" y="4856"/>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36" name="Shape 2736"/>
            <p:cNvSpPr/>
            <p:nvPr/>
          </p:nvSpPr>
          <p:spPr>
            <a:xfrm>
              <a:off x="5458325" y="5355475"/>
              <a:ext cx="121400" cy="121400"/>
            </a:xfrm>
            <a:custGeom>
              <a:avLst/>
              <a:gdLst/>
              <a:ahLst/>
              <a:cxnLst/>
              <a:rect l="0" t="0" r="0" b="0"/>
              <a:pathLst>
                <a:path w="4856" h="4856" extrusionOk="0">
                  <a:moveTo>
                    <a:pt x="0" y="1"/>
                  </a:moveTo>
                  <a:lnTo>
                    <a:pt x="0"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737" name="Shape 2737"/>
          <p:cNvGrpSpPr/>
          <p:nvPr/>
        </p:nvGrpSpPr>
        <p:grpSpPr>
          <a:xfrm rot="10800000">
            <a:off x="7828572" y="38276"/>
            <a:ext cx="1140783" cy="6781736"/>
            <a:chOff x="5458325" y="238125"/>
            <a:chExt cx="1174975" cy="5238750"/>
          </a:xfrm>
        </p:grpSpPr>
        <p:sp>
          <p:nvSpPr>
            <p:cNvPr id="2738" name="Shape 2738"/>
            <p:cNvSpPr/>
            <p:nvPr/>
          </p:nvSpPr>
          <p:spPr>
            <a:xfrm>
              <a:off x="5458325" y="388625"/>
              <a:ext cx="121400" cy="121400"/>
            </a:xfrm>
            <a:custGeom>
              <a:avLst/>
              <a:gdLst/>
              <a:ahLst/>
              <a:cxnLst/>
              <a:rect l="0" t="0" r="0" b="0"/>
              <a:pathLst>
                <a:path w="4856" h="4856" extrusionOk="0">
                  <a:moveTo>
                    <a:pt x="0" y="0"/>
                  </a:moveTo>
                  <a:lnTo>
                    <a:pt x="0" y="4856"/>
                  </a:lnTo>
                  <a:lnTo>
                    <a:pt x="4856" y="4856"/>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39" name="Shape 2739"/>
            <p:cNvSpPr/>
            <p:nvPr/>
          </p:nvSpPr>
          <p:spPr>
            <a:xfrm>
              <a:off x="5458325" y="689650"/>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40" name="Shape 2740"/>
            <p:cNvSpPr/>
            <p:nvPr/>
          </p:nvSpPr>
          <p:spPr>
            <a:xfrm>
              <a:off x="5458325" y="840150"/>
              <a:ext cx="121400" cy="121400"/>
            </a:xfrm>
            <a:custGeom>
              <a:avLst/>
              <a:gdLst/>
              <a:ahLst/>
              <a:cxnLst/>
              <a:rect l="0" t="0" r="0" b="0"/>
              <a:pathLst>
                <a:path w="4856" h="4856" extrusionOk="0">
                  <a:moveTo>
                    <a:pt x="0" y="1"/>
                  </a:moveTo>
                  <a:lnTo>
                    <a:pt x="0"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41" name="Shape 2741"/>
            <p:cNvSpPr/>
            <p:nvPr/>
          </p:nvSpPr>
          <p:spPr>
            <a:xfrm>
              <a:off x="5458325" y="1291700"/>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42" name="Shape 2742"/>
            <p:cNvSpPr/>
            <p:nvPr/>
          </p:nvSpPr>
          <p:spPr>
            <a:xfrm>
              <a:off x="5458325" y="1743225"/>
              <a:ext cx="121400" cy="121400"/>
            </a:xfrm>
            <a:custGeom>
              <a:avLst/>
              <a:gdLst/>
              <a:ahLst/>
              <a:cxnLst/>
              <a:rect l="0" t="0" r="0" b="0"/>
              <a:pathLst>
                <a:path w="4856" h="4856" extrusionOk="0">
                  <a:moveTo>
                    <a:pt x="0" y="0"/>
                  </a:moveTo>
                  <a:lnTo>
                    <a:pt x="0" y="4856"/>
                  </a:lnTo>
                  <a:lnTo>
                    <a:pt x="4856" y="4856"/>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43" name="Shape 2743"/>
            <p:cNvSpPr/>
            <p:nvPr/>
          </p:nvSpPr>
          <p:spPr>
            <a:xfrm>
              <a:off x="5458325" y="1893725"/>
              <a:ext cx="121400" cy="121400"/>
            </a:xfrm>
            <a:custGeom>
              <a:avLst/>
              <a:gdLst/>
              <a:ahLst/>
              <a:cxnLst/>
              <a:rect l="0" t="0" r="0" b="0"/>
              <a:pathLst>
                <a:path w="4856" h="4856" extrusionOk="0">
                  <a:moveTo>
                    <a:pt x="0" y="1"/>
                  </a:moveTo>
                  <a:lnTo>
                    <a:pt x="0"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44" name="Shape 2744"/>
            <p:cNvSpPr/>
            <p:nvPr/>
          </p:nvSpPr>
          <p:spPr>
            <a:xfrm>
              <a:off x="5458325" y="2044250"/>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45" name="Shape 2745"/>
            <p:cNvSpPr/>
            <p:nvPr/>
          </p:nvSpPr>
          <p:spPr>
            <a:xfrm>
              <a:off x="5458325" y="2796800"/>
              <a:ext cx="121400" cy="121400"/>
            </a:xfrm>
            <a:custGeom>
              <a:avLst/>
              <a:gdLst/>
              <a:ahLst/>
              <a:cxnLst/>
              <a:rect l="0" t="0" r="0" b="0"/>
              <a:pathLst>
                <a:path w="4856" h="4856" extrusionOk="0">
                  <a:moveTo>
                    <a:pt x="0" y="0"/>
                  </a:moveTo>
                  <a:lnTo>
                    <a:pt x="0" y="4856"/>
                  </a:lnTo>
                  <a:lnTo>
                    <a:pt x="4856" y="4856"/>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46" name="Shape 2746"/>
            <p:cNvSpPr/>
            <p:nvPr/>
          </p:nvSpPr>
          <p:spPr>
            <a:xfrm>
              <a:off x="5458325" y="3097825"/>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47" name="Shape 2747"/>
            <p:cNvSpPr/>
            <p:nvPr/>
          </p:nvSpPr>
          <p:spPr>
            <a:xfrm>
              <a:off x="5458325" y="3549350"/>
              <a:ext cx="121400" cy="121400"/>
            </a:xfrm>
            <a:custGeom>
              <a:avLst/>
              <a:gdLst/>
              <a:ahLst/>
              <a:cxnLst/>
              <a:rect l="0" t="0" r="0" b="0"/>
              <a:pathLst>
                <a:path w="4856" h="4856" extrusionOk="0">
                  <a:moveTo>
                    <a:pt x="0" y="1"/>
                  </a:moveTo>
                  <a:lnTo>
                    <a:pt x="0"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48" name="Shape 2748"/>
            <p:cNvSpPr/>
            <p:nvPr/>
          </p:nvSpPr>
          <p:spPr>
            <a:xfrm>
              <a:off x="5458325" y="4301900"/>
              <a:ext cx="121400" cy="121400"/>
            </a:xfrm>
            <a:custGeom>
              <a:avLst/>
              <a:gdLst/>
              <a:ahLst/>
              <a:cxnLst/>
              <a:rect l="0" t="0" r="0" b="0"/>
              <a:pathLst>
                <a:path w="4856" h="4856" extrusionOk="0">
                  <a:moveTo>
                    <a:pt x="0" y="1"/>
                  </a:moveTo>
                  <a:lnTo>
                    <a:pt x="0"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49" name="Shape 2749"/>
            <p:cNvSpPr/>
            <p:nvPr/>
          </p:nvSpPr>
          <p:spPr>
            <a:xfrm>
              <a:off x="5458325" y="4452425"/>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50" name="Shape 2750"/>
            <p:cNvSpPr/>
            <p:nvPr/>
          </p:nvSpPr>
          <p:spPr>
            <a:xfrm>
              <a:off x="5458325" y="4903950"/>
              <a:ext cx="121400" cy="121400"/>
            </a:xfrm>
            <a:custGeom>
              <a:avLst/>
              <a:gdLst/>
              <a:ahLst/>
              <a:cxnLst/>
              <a:rect l="0" t="0" r="0" b="0"/>
              <a:pathLst>
                <a:path w="4856" h="4856" extrusionOk="0">
                  <a:moveTo>
                    <a:pt x="0" y="1"/>
                  </a:moveTo>
                  <a:lnTo>
                    <a:pt x="0"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51" name="Shape 2751"/>
            <p:cNvSpPr/>
            <p:nvPr/>
          </p:nvSpPr>
          <p:spPr>
            <a:xfrm>
              <a:off x="5608825" y="23812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52" name="Shape 2752"/>
            <p:cNvSpPr/>
            <p:nvPr/>
          </p:nvSpPr>
          <p:spPr>
            <a:xfrm>
              <a:off x="5608825" y="539125"/>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53" name="Shape 2753"/>
            <p:cNvSpPr/>
            <p:nvPr/>
          </p:nvSpPr>
          <p:spPr>
            <a:xfrm>
              <a:off x="5608825" y="689650"/>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54" name="Shape 2754"/>
            <p:cNvSpPr/>
            <p:nvPr/>
          </p:nvSpPr>
          <p:spPr>
            <a:xfrm>
              <a:off x="5608825" y="840150"/>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55" name="Shape 2755"/>
            <p:cNvSpPr/>
            <p:nvPr/>
          </p:nvSpPr>
          <p:spPr>
            <a:xfrm>
              <a:off x="5608825" y="99067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56" name="Shape 2756"/>
            <p:cNvSpPr/>
            <p:nvPr/>
          </p:nvSpPr>
          <p:spPr>
            <a:xfrm>
              <a:off x="5608825" y="114117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57" name="Shape 2757"/>
            <p:cNvSpPr/>
            <p:nvPr/>
          </p:nvSpPr>
          <p:spPr>
            <a:xfrm>
              <a:off x="5608825" y="1291700"/>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58" name="Shape 2758"/>
            <p:cNvSpPr/>
            <p:nvPr/>
          </p:nvSpPr>
          <p:spPr>
            <a:xfrm>
              <a:off x="5608825" y="1442200"/>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59" name="Shape 2759"/>
            <p:cNvSpPr/>
            <p:nvPr/>
          </p:nvSpPr>
          <p:spPr>
            <a:xfrm>
              <a:off x="5608825" y="1592700"/>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60" name="Shape 2760"/>
            <p:cNvSpPr/>
            <p:nvPr/>
          </p:nvSpPr>
          <p:spPr>
            <a:xfrm>
              <a:off x="5608825" y="1743225"/>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61" name="Shape 2761"/>
            <p:cNvSpPr/>
            <p:nvPr/>
          </p:nvSpPr>
          <p:spPr>
            <a:xfrm>
              <a:off x="5608825" y="189372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62" name="Shape 2762"/>
            <p:cNvSpPr/>
            <p:nvPr/>
          </p:nvSpPr>
          <p:spPr>
            <a:xfrm>
              <a:off x="5608825" y="2044250"/>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63" name="Shape 2763"/>
            <p:cNvSpPr/>
            <p:nvPr/>
          </p:nvSpPr>
          <p:spPr>
            <a:xfrm>
              <a:off x="5608825" y="2194750"/>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64" name="Shape 2764"/>
            <p:cNvSpPr/>
            <p:nvPr/>
          </p:nvSpPr>
          <p:spPr>
            <a:xfrm>
              <a:off x="5608825" y="249577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65" name="Shape 2765"/>
            <p:cNvSpPr/>
            <p:nvPr/>
          </p:nvSpPr>
          <p:spPr>
            <a:xfrm>
              <a:off x="5608825" y="2646275"/>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66" name="Shape 2766"/>
            <p:cNvSpPr/>
            <p:nvPr/>
          </p:nvSpPr>
          <p:spPr>
            <a:xfrm>
              <a:off x="5608825" y="2947300"/>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67" name="Shape 2767"/>
            <p:cNvSpPr/>
            <p:nvPr/>
          </p:nvSpPr>
          <p:spPr>
            <a:xfrm>
              <a:off x="5608825" y="309782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68" name="Shape 2768"/>
            <p:cNvSpPr/>
            <p:nvPr/>
          </p:nvSpPr>
          <p:spPr>
            <a:xfrm>
              <a:off x="5608825" y="324832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69" name="Shape 2769"/>
            <p:cNvSpPr/>
            <p:nvPr/>
          </p:nvSpPr>
          <p:spPr>
            <a:xfrm>
              <a:off x="5608825" y="3398850"/>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70" name="Shape 2770"/>
            <p:cNvSpPr/>
            <p:nvPr/>
          </p:nvSpPr>
          <p:spPr>
            <a:xfrm>
              <a:off x="5608825" y="3549350"/>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71" name="Shape 2771"/>
            <p:cNvSpPr/>
            <p:nvPr/>
          </p:nvSpPr>
          <p:spPr>
            <a:xfrm>
              <a:off x="5608825" y="369987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72" name="Shape 2772"/>
            <p:cNvSpPr/>
            <p:nvPr/>
          </p:nvSpPr>
          <p:spPr>
            <a:xfrm>
              <a:off x="5608825" y="3850375"/>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73" name="Shape 2773"/>
            <p:cNvSpPr/>
            <p:nvPr/>
          </p:nvSpPr>
          <p:spPr>
            <a:xfrm>
              <a:off x="5608825" y="4000875"/>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74" name="Shape 2774"/>
            <p:cNvSpPr/>
            <p:nvPr/>
          </p:nvSpPr>
          <p:spPr>
            <a:xfrm>
              <a:off x="5608825" y="4301900"/>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75" name="Shape 2775"/>
            <p:cNvSpPr/>
            <p:nvPr/>
          </p:nvSpPr>
          <p:spPr>
            <a:xfrm>
              <a:off x="5608825" y="445242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76" name="Shape 2776"/>
            <p:cNvSpPr/>
            <p:nvPr/>
          </p:nvSpPr>
          <p:spPr>
            <a:xfrm>
              <a:off x="5608825" y="460292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77" name="Shape 2777"/>
            <p:cNvSpPr/>
            <p:nvPr/>
          </p:nvSpPr>
          <p:spPr>
            <a:xfrm>
              <a:off x="5608825" y="4753450"/>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78" name="Shape 2778"/>
            <p:cNvSpPr/>
            <p:nvPr/>
          </p:nvSpPr>
          <p:spPr>
            <a:xfrm>
              <a:off x="5608825" y="4903950"/>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79" name="Shape 2779"/>
            <p:cNvSpPr/>
            <p:nvPr/>
          </p:nvSpPr>
          <p:spPr>
            <a:xfrm>
              <a:off x="5608825" y="5054450"/>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80" name="Shape 2780"/>
            <p:cNvSpPr/>
            <p:nvPr/>
          </p:nvSpPr>
          <p:spPr>
            <a:xfrm>
              <a:off x="5608825" y="5204975"/>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81" name="Shape 2781"/>
            <p:cNvSpPr/>
            <p:nvPr/>
          </p:nvSpPr>
          <p:spPr>
            <a:xfrm>
              <a:off x="5608825" y="535547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82" name="Shape 2782"/>
            <p:cNvSpPr/>
            <p:nvPr/>
          </p:nvSpPr>
          <p:spPr>
            <a:xfrm>
              <a:off x="5759350" y="23812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83" name="Shape 2783"/>
            <p:cNvSpPr/>
            <p:nvPr/>
          </p:nvSpPr>
          <p:spPr>
            <a:xfrm>
              <a:off x="5759350" y="840150"/>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84" name="Shape 2784"/>
            <p:cNvSpPr/>
            <p:nvPr/>
          </p:nvSpPr>
          <p:spPr>
            <a:xfrm>
              <a:off x="5759350" y="114117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85" name="Shape 2785"/>
            <p:cNvSpPr/>
            <p:nvPr/>
          </p:nvSpPr>
          <p:spPr>
            <a:xfrm>
              <a:off x="5759350" y="1442200"/>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86" name="Shape 2786"/>
            <p:cNvSpPr/>
            <p:nvPr/>
          </p:nvSpPr>
          <p:spPr>
            <a:xfrm>
              <a:off x="5759350" y="189372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87" name="Shape 2787"/>
            <p:cNvSpPr/>
            <p:nvPr/>
          </p:nvSpPr>
          <p:spPr>
            <a:xfrm>
              <a:off x="5759350" y="249577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88" name="Shape 2788"/>
            <p:cNvSpPr/>
            <p:nvPr/>
          </p:nvSpPr>
          <p:spPr>
            <a:xfrm>
              <a:off x="5759350" y="2646275"/>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89" name="Shape 2789"/>
            <p:cNvSpPr/>
            <p:nvPr/>
          </p:nvSpPr>
          <p:spPr>
            <a:xfrm>
              <a:off x="5759350" y="369987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90" name="Shape 2790"/>
            <p:cNvSpPr/>
            <p:nvPr/>
          </p:nvSpPr>
          <p:spPr>
            <a:xfrm>
              <a:off x="5759350" y="4151400"/>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91" name="Shape 2791"/>
            <p:cNvSpPr/>
            <p:nvPr/>
          </p:nvSpPr>
          <p:spPr>
            <a:xfrm>
              <a:off x="5759350" y="4903950"/>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92" name="Shape 2792"/>
            <p:cNvSpPr/>
            <p:nvPr/>
          </p:nvSpPr>
          <p:spPr>
            <a:xfrm>
              <a:off x="5759350" y="535547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93" name="Shape 2793"/>
            <p:cNvSpPr/>
            <p:nvPr/>
          </p:nvSpPr>
          <p:spPr>
            <a:xfrm>
              <a:off x="5909850" y="689650"/>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94" name="Shape 2794"/>
            <p:cNvSpPr/>
            <p:nvPr/>
          </p:nvSpPr>
          <p:spPr>
            <a:xfrm>
              <a:off x="5909850" y="189372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95" name="Shape 2795"/>
            <p:cNvSpPr/>
            <p:nvPr/>
          </p:nvSpPr>
          <p:spPr>
            <a:xfrm>
              <a:off x="5909850" y="2796800"/>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96" name="Shape 2796"/>
            <p:cNvSpPr/>
            <p:nvPr/>
          </p:nvSpPr>
          <p:spPr>
            <a:xfrm>
              <a:off x="6060375" y="4753450"/>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97" name="Shape 2797"/>
            <p:cNvSpPr/>
            <p:nvPr/>
          </p:nvSpPr>
          <p:spPr>
            <a:xfrm>
              <a:off x="6210875" y="2646275"/>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98" name="Shape 2798"/>
            <p:cNvSpPr/>
            <p:nvPr/>
          </p:nvSpPr>
          <p:spPr>
            <a:xfrm>
              <a:off x="6210875" y="5204975"/>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99" name="Shape 2799"/>
            <p:cNvSpPr/>
            <p:nvPr/>
          </p:nvSpPr>
          <p:spPr>
            <a:xfrm>
              <a:off x="6511900" y="990675"/>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800" name="Shape 2800"/>
          <p:cNvGrpSpPr/>
          <p:nvPr/>
        </p:nvGrpSpPr>
        <p:grpSpPr>
          <a:xfrm rot="10800000">
            <a:off x="7682452" y="38276"/>
            <a:ext cx="994639" cy="6586909"/>
            <a:chOff x="5759350" y="388625"/>
            <a:chExt cx="1024450" cy="5088250"/>
          </a:xfrm>
        </p:grpSpPr>
        <p:sp>
          <p:nvSpPr>
            <p:cNvPr id="2801" name="Shape 2801"/>
            <p:cNvSpPr/>
            <p:nvPr/>
          </p:nvSpPr>
          <p:spPr>
            <a:xfrm>
              <a:off x="5759350" y="539125"/>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02" name="Shape 2802"/>
            <p:cNvSpPr/>
            <p:nvPr/>
          </p:nvSpPr>
          <p:spPr>
            <a:xfrm>
              <a:off x="5759350" y="1291700"/>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03" name="Shape 2803"/>
            <p:cNvSpPr/>
            <p:nvPr/>
          </p:nvSpPr>
          <p:spPr>
            <a:xfrm>
              <a:off x="5759350" y="2796800"/>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04" name="Shape 2804"/>
            <p:cNvSpPr/>
            <p:nvPr/>
          </p:nvSpPr>
          <p:spPr>
            <a:xfrm>
              <a:off x="5759350" y="3398850"/>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05" name="Shape 2805"/>
            <p:cNvSpPr/>
            <p:nvPr/>
          </p:nvSpPr>
          <p:spPr>
            <a:xfrm>
              <a:off x="5759350" y="3549350"/>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06" name="Shape 2806"/>
            <p:cNvSpPr/>
            <p:nvPr/>
          </p:nvSpPr>
          <p:spPr>
            <a:xfrm>
              <a:off x="5759350" y="4301900"/>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07" name="Shape 2807"/>
            <p:cNvSpPr/>
            <p:nvPr/>
          </p:nvSpPr>
          <p:spPr>
            <a:xfrm>
              <a:off x="5759350" y="5204975"/>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08" name="Shape 2808"/>
            <p:cNvSpPr/>
            <p:nvPr/>
          </p:nvSpPr>
          <p:spPr>
            <a:xfrm>
              <a:off x="5909850" y="388625"/>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09" name="Shape 2809"/>
            <p:cNvSpPr/>
            <p:nvPr/>
          </p:nvSpPr>
          <p:spPr>
            <a:xfrm>
              <a:off x="5909850" y="114117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10" name="Shape 2810"/>
            <p:cNvSpPr/>
            <p:nvPr/>
          </p:nvSpPr>
          <p:spPr>
            <a:xfrm>
              <a:off x="5909850" y="1291700"/>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11" name="Shape 2811"/>
            <p:cNvSpPr/>
            <p:nvPr/>
          </p:nvSpPr>
          <p:spPr>
            <a:xfrm>
              <a:off x="5909850" y="1442200"/>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12" name="Shape 2812"/>
            <p:cNvSpPr/>
            <p:nvPr/>
          </p:nvSpPr>
          <p:spPr>
            <a:xfrm>
              <a:off x="5909850" y="1743225"/>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13" name="Shape 2813"/>
            <p:cNvSpPr/>
            <p:nvPr/>
          </p:nvSpPr>
          <p:spPr>
            <a:xfrm>
              <a:off x="5909850" y="2044250"/>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14" name="Shape 2814"/>
            <p:cNvSpPr/>
            <p:nvPr/>
          </p:nvSpPr>
          <p:spPr>
            <a:xfrm>
              <a:off x="5909850" y="2646275"/>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15" name="Shape 2815"/>
            <p:cNvSpPr/>
            <p:nvPr/>
          </p:nvSpPr>
          <p:spPr>
            <a:xfrm>
              <a:off x="5909850" y="2947300"/>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16" name="Shape 2816"/>
            <p:cNvSpPr/>
            <p:nvPr/>
          </p:nvSpPr>
          <p:spPr>
            <a:xfrm>
              <a:off x="5909850" y="309782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17" name="Shape 2817"/>
            <p:cNvSpPr/>
            <p:nvPr/>
          </p:nvSpPr>
          <p:spPr>
            <a:xfrm>
              <a:off x="5909850" y="324832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18" name="Shape 2818"/>
            <p:cNvSpPr/>
            <p:nvPr/>
          </p:nvSpPr>
          <p:spPr>
            <a:xfrm>
              <a:off x="5909850" y="3549350"/>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19" name="Shape 2819"/>
            <p:cNvSpPr/>
            <p:nvPr/>
          </p:nvSpPr>
          <p:spPr>
            <a:xfrm>
              <a:off x="5909850" y="369987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20" name="Shape 2820"/>
            <p:cNvSpPr/>
            <p:nvPr/>
          </p:nvSpPr>
          <p:spPr>
            <a:xfrm>
              <a:off x="5909850" y="3850375"/>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21" name="Shape 2821"/>
            <p:cNvSpPr/>
            <p:nvPr/>
          </p:nvSpPr>
          <p:spPr>
            <a:xfrm>
              <a:off x="5909850" y="4000875"/>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22" name="Shape 2822"/>
            <p:cNvSpPr/>
            <p:nvPr/>
          </p:nvSpPr>
          <p:spPr>
            <a:xfrm>
              <a:off x="5909850" y="4301900"/>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23" name="Shape 2823"/>
            <p:cNvSpPr/>
            <p:nvPr/>
          </p:nvSpPr>
          <p:spPr>
            <a:xfrm>
              <a:off x="5909850" y="445242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24" name="Shape 2824"/>
            <p:cNvSpPr/>
            <p:nvPr/>
          </p:nvSpPr>
          <p:spPr>
            <a:xfrm>
              <a:off x="5909850" y="4903950"/>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25" name="Shape 2825"/>
            <p:cNvSpPr/>
            <p:nvPr/>
          </p:nvSpPr>
          <p:spPr>
            <a:xfrm>
              <a:off x="5909850" y="5054450"/>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26" name="Shape 2826"/>
            <p:cNvSpPr/>
            <p:nvPr/>
          </p:nvSpPr>
          <p:spPr>
            <a:xfrm>
              <a:off x="5909850" y="5204975"/>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27" name="Shape 2827"/>
            <p:cNvSpPr/>
            <p:nvPr/>
          </p:nvSpPr>
          <p:spPr>
            <a:xfrm>
              <a:off x="6060375" y="539125"/>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28" name="Shape 2828"/>
            <p:cNvSpPr/>
            <p:nvPr/>
          </p:nvSpPr>
          <p:spPr>
            <a:xfrm>
              <a:off x="6060375" y="689650"/>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29" name="Shape 2829"/>
            <p:cNvSpPr/>
            <p:nvPr/>
          </p:nvSpPr>
          <p:spPr>
            <a:xfrm>
              <a:off x="6060375" y="99067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30" name="Shape 2830"/>
            <p:cNvSpPr/>
            <p:nvPr/>
          </p:nvSpPr>
          <p:spPr>
            <a:xfrm>
              <a:off x="6060375" y="1291700"/>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31" name="Shape 2831"/>
            <p:cNvSpPr/>
            <p:nvPr/>
          </p:nvSpPr>
          <p:spPr>
            <a:xfrm>
              <a:off x="6060375" y="1442200"/>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32" name="Shape 2832"/>
            <p:cNvSpPr/>
            <p:nvPr/>
          </p:nvSpPr>
          <p:spPr>
            <a:xfrm>
              <a:off x="6060375" y="1592700"/>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33" name="Shape 2833"/>
            <p:cNvSpPr/>
            <p:nvPr/>
          </p:nvSpPr>
          <p:spPr>
            <a:xfrm>
              <a:off x="6060375" y="1743225"/>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34" name="Shape 2834"/>
            <p:cNvSpPr/>
            <p:nvPr/>
          </p:nvSpPr>
          <p:spPr>
            <a:xfrm>
              <a:off x="6060375" y="2194750"/>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35" name="Shape 2835"/>
            <p:cNvSpPr/>
            <p:nvPr/>
          </p:nvSpPr>
          <p:spPr>
            <a:xfrm>
              <a:off x="6060375" y="234527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36" name="Shape 2836"/>
            <p:cNvSpPr/>
            <p:nvPr/>
          </p:nvSpPr>
          <p:spPr>
            <a:xfrm>
              <a:off x="6060375" y="249577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37" name="Shape 2837"/>
            <p:cNvSpPr/>
            <p:nvPr/>
          </p:nvSpPr>
          <p:spPr>
            <a:xfrm>
              <a:off x="6060375" y="2646275"/>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38" name="Shape 2838"/>
            <p:cNvSpPr/>
            <p:nvPr/>
          </p:nvSpPr>
          <p:spPr>
            <a:xfrm>
              <a:off x="6060375" y="2796800"/>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39" name="Shape 2839"/>
            <p:cNvSpPr/>
            <p:nvPr/>
          </p:nvSpPr>
          <p:spPr>
            <a:xfrm>
              <a:off x="6060375" y="2947300"/>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40" name="Shape 2840"/>
            <p:cNvSpPr/>
            <p:nvPr/>
          </p:nvSpPr>
          <p:spPr>
            <a:xfrm>
              <a:off x="6060375" y="309782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41" name="Shape 2841"/>
            <p:cNvSpPr/>
            <p:nvPr/>
          </p:nvSpPr>
          <p:spPr>
            <a:xfrm>
              <a:off x="6060375" y="324832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42" name="Shape 2842"/>
            <p:cNvSpPr/>
            <p:nvPr/>
          </p:nvSpPr>
          <p:spPr>
            <a:xfrm>
              <a:off x="6060375" y="3398850"/>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43" name="Shape 2843"/>
            <p:cNvSpPr/>
            <p:nvPr/>
          </p:nvSpPr>
          <p:spPr>
            <a:xfrm>
              <a:off x="6060375" y="3549350"/>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44" name="Shape 2844"/>
            <p:cNvSpPr/>
            <p:nvPr/>
          </p:nvSpPr>
          <p:spPr>
            <a:xfrm>
              <a:off x="6060375" y="3850375"/>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45" name="Shape 2845"/>
            <p:cNvSpPr/>
            <p:nvPr/>
          </p:nvSpPr>
          <p:spPr>
            <a:xfrm>
              <a:off x="6060375" y="4151400"/>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46" name="Shape 2846"/>
            <p:cNvSpPr/>
            <p:nvPr/>
          </p:nvSpPr>
          <p:spPr>
            <a:xfrm>
              <a:off x="6060375" y="4301900"/>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47" name="Shape 2847"/>
            <p:cNvSpPr/>
            <p:nvPr/>
          </p:nvSpPr>
          <p:spPr>
            <a:xfrm>
              <a:off x="6060375" y="445242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48" name="Shape 2848"/>
            <p:cNvSpPr/>
            <p:nvPr/>
          </p:nvSpPr>
          <p:spPr>
            <a:xfrm>
              <a:off x="6060375" y="460292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49" name="Shape 2849"/>
            <p:cNvSpPr/>
            <p:nvPr/>
          </p:nvSpPr>
          <p:spPr>
            <a:xfrm>
              <a:off x="6060375" y="4903950"/>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50" name="Shape 2850"/>
            <p:cNvSpPr/>
            <p:nvPr/>
          </p:nvSpPr>
          <p:spPr>
            <a:xfrm>
              <a:off x="6060375" y="5054450"/>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51" name="Shape 2851"/>
            <p:cNvSpPr/>
            <p:nvPr/>
          </p:nvSpPr>
          <p:spPr>
            <a:xfrm>
              <a:off x="6060375" y="5204975"/>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52" name="Shape 2852"/>
            <p:cNvSpPr/>
            <p:nvPr/>
          </p:nvSpPr>
          <p:spPr>
            <a:xfrm>
              <a:off x="6060375" y="535547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53" name="Shape 2853"/>
            <p:cNvSpPr/>
            <p:nvPr/>
          </p:nvSpPr>
          <p:spPr>
            <a:xfrm>
              <a:off x="6210875" y="539125"/>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54" name="Shape 2854"/>
            <p:cNvSpPr/>
            <p:nvPr/>
          </p:nvSpPr>
          <p:spPr>
            <a:xfrm>
              <a:off x="6210875" y="99067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55" name="Shape 2855"/>
            <p:cNvSpPr/>
            <p:nvPr/>
          </p:nvSpPr>
          <p:spPr>
            <a:xfrm>
              <a:off x="6210875" y="114117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56" name="Shape 2856"/>
            <p:cNvSpPr/>
            <p:nvPr/>
          </p:nvSpPr>
          <p:spPr>
            <a:xfrm>
              <a:off x="6210875" y="1291700"/>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57" name="Shape 2857"/>
            <p:cNvSpPr/>
            <p:nvPr/>
          </p:nvSpPr>
          <p:spPr>
            <a:xfrm>
              <a:off x="6210875" y="1592700"/>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58" name="Shape 2858"/>
            <p:cNvSpPr/>
            <p:nvPr/>
          </p:nvSpPr>
          <p:spPr>
            <a:xfrm>
              <a:off x="6210875" y="189372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59" name="Shape 2859"/>
            <p:cNvSpPr/>
            <p:nvPr/>
          </p:nvSpPr>
          <p:spPr>
            <a:xfrm>
              <a:off x="6210875" y="2044250"/>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60" name="Shape 2860"/>
            <p:cNvSpPr/>
            <p:nvPr/>
          </p:nvSpPr>
          <p:spPr>
            <a:xfrm>
              <a:off x="6210875" y="2194750"/>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61" name="Shape 2861"/>
            <p:cNvSpPr/>
            <p:nvPr/>
          </p:nvSpPr>
          <p:spPr>
            <a:xfrm>
              <a:off x="6210875" y="249577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62" name="Shape 2862"/>
            <p:cNvSpPr/>
            <p:nvPr/>
          </p:nvSpPr>
          <p:spPr>
            <a:xfrm>
              <a:off x="6210875" y="2796800"/>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63" name="Shape 2863"/>
            <p:cNvSpPr/>
            <p:nvPr/>
          </p:nvSpPr>
          <p:spPr>
            <a:xfrm>
              <a:off x="6210875" y="309782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64" name="Shape 2864"/>
            <p:cNvSpPr/>
            <p:nvPr/>
          </p:nvSpPr>
          <p:spPr>
            <a:xfrm>
              <a:off x="6210875" y="3398850"/>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65" name="Shape 2865"/>
            <p:cNvSpPr/>
            <p:nvPr/>
          </p:nvSpPr>
          <p:spPr>
            <a:xfrm>
              <a:off x="6210875" y="3549350"/>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66" name="Shape 2866"/>
            <p:cNvSpPr/>
            <p:nvPr/>
          </p:nvSpPr>
          <p:spPr>
            <a:xfrm>
              <a:off x="6210875" y="4000875"/>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67" name="Shape 2867"/>
            <p:cNvSpPr/>
            <p:nvPr/>
          </p:nvSpPr>
          <p:spPr>
            <a:xfrm>
              <a:off x="6210875" y="4151400"/>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68" name="Shape 2868"/>
            <p:cNvSpPr/>
            <p:nvPr/>
          </p:nvSpPr>
          <p:spPr>
            <a:xfrm>
              <a:off x="6210875" y="4301900"/>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69" name="Shape 2869"/>
            <p:cNvSpPr/>
            <p:nvPr/>
          </p:nvSpPr>
          <p:spPr>
            <a:xfrm>
              <a:off x="6210875" y="445242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70" name="Shape 2870"/>
            <p:cNvSpPr/>
            <p:nvPr/>
          </p:nvSpPr>
          <p:spPr>
            <a:xfrm>
              <a:off x="6210875" y="460292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71" name="Shape 2871"/>
            <p:cNvSpPr/>
            <p:nvPr/>
          </p:nvSpPr>
          <p:spPr>
            <a:xfrm>
              <a:off x="6210875" y="4903950"/>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72" name="Shape 2872"/>
            <p:cNvSpPr/>
            <p:nvPr/>
          </p:nvSpPr>
          <p:spPr>
            <a:xfrm>
              <a:off x="6210875" y="5054450"/>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73" name="Shape 2873"/>
            <p:cNvSpPr/>
            <p:nvPr/>
          </p:nvSpPr>
          <p:spPr>
            <a:xfrm>
              <a:off x="6361375" y="388625"/>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74" name="Shape 2874"/>
            <p:cNvSpPr/>
            <p:nvPr/>
          </p:nvSpPr>
          <p:spPr>
            <a:xfrm>
              <a:off x="6361375" y="539125"/>
              <a:ext cx="121425" cy="121425"/>
            </a:xfrm>
            <a:custGeom>
              <a:avLst/>
              <a:gdLst/>
              <a:ahLst/>
              <a:cxnLst/>
              <a:rect l="0" t="0" r="0" b="0"/>
              <a:pathLst>
                <a:path w="4857" h="4857"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75" name="Shape 2875"/>
            <p:cNvSpPr/>
            <p:nvPr/>
          </p:nvSpPr>
          <p:spPr>
            <a:xfrm>
              <a:off x="6361375" y="990675"/>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76" name="Shape 2876"/>
            <p:cNvSpPr/>
            <p:nvPr/>
          </p:nvSpPr>
          <p:spPr>
            <a:xfrm>
              <a:off x="6361375" y="1291700"/>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77" name="Shape 2877"/>
            <p:cNvSpPr/>
            <p:nvPr/>
          </p:nvSpPr>
          <p:spPr>
            <a:xfrm>
              <a:off x="6361375" y="1592700"/>
              <a:ext cx="121425" cy="121425"/>
            </a:xfrm>
            <a:custGeom>
              <a:avLst/>
              <a:gdLst/>
              <a:ahLst/>
              <a:cxnLst/>
              <a:rect l="0" t="0" r="0" b="0"/>
              <a:pathLst>
                <a:path w="4857" h="4857"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78" name="Shape 2878"/>
            <p:cNvSpPr/>
            <p:nvPr/>
          </p:nvSpPr>
          <p:spPr>
            <a:xfrm>
              <a:off x="6361375" y="2044250"/>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79" name="Shape 2879"/>
            <p:cNvSpPr/>
            <p:nvPr/>
          </p:nvSpPr>
          <p:spPr>
            <a:xfrm>
              <a:off x="6361375" y="2345275"/>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80" name="Shape 2880"/>
            <p:cNvSpPr/>
            <p:nvPr/>
          </p:nvSpPr>
          <p:spPr>
            <a:xfrm>
              <a:off x="6361375" y="2796800"/>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81" name="Shape 2881"/>
            <p:cNvSpPr/>
            <p:nvPr/>
          </p:nvSpPr>
          <p:spPr>
            <a:xfrm>
              <a:off x="6361375" y="3097825"/>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82" name="Shape 2882"/>
            <p:cNvSpPr/>
            <p:nvPr/>
          </p:nvSpPr>
          <p:spPr>
            <a:xfrm>
              <a:off x="6361375" y="3248325"/>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83" name="Shape 2883"/>
            <p:cNvSpPr/>
            <p:nvPr/>
          </p:nvSpPr>
          <p:spPr>
            <a:xfrm>
              <a:off x="6361375" y="3549350"/>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84" name="Shape 2884"/>
            <p:cNvSpPr/>
            <p:nvPr/>
          </p:nvSpPr>
          <p:spPr>
            <a:xfrm>
              <a:off x="6361375" y="3699875"/>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85" name="Shape 2885"/>
            <p:cNvSpPr/>
            <p:nvPr/>
          </p:nvSpPr>
          <p:spPr>
            <a:xfrm>
              <a:off x="6361375" y="3850375"/>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86" name="Shape 2886"/>
            <p:cNvSpPr/>
            <p:nvPr/>
          </p:nvSpPr>
          <p:spPr>
            <a:xfrm>
              <a:off x="6361375" y="4151400"/>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87" name="Shape 2887"/>
            <p:cNvSpPr/>
            <p:nvPr/>
          </p:nvSpPr>
          <p:spPr>
            <a:xfrm>
              <a:off x="6361375" y="4301900"/>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88" name="Shape 2888"/>
            <p:cNvSpPr/>
            <p:nvPr/>
          </p:nvSpPr>
          <p:spPr>
            <a:xfrm>
              <a:off x="6361375" y="4753450"/>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89" name="Shape 2889"/>
            <p:cNvSpPr/>
            <p:nvPr/>
          </p:nvSpPr>
          <p:spPr>
            <a:xfrm>
              <a:off x="6361375" y="5054450"/>
              <a:ext cx="121425" cy="121425"/>
            </a:xfrm>
            <a:custGeom>
              <a:avLst/>
              <a:gdLst/>
              <a:ahLst/>
              <a:cxnLst/>
              <a:rect l="0" t="0" r="0" b="0"/>
              <a:pathLst>
                <a:path w="4857" h="4857"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90" name="Shape 2890"/>
            <p:cNvSpPr/>
            <p:nvPr/>
          </p:nvSpPr>
          <p:spPr>
            <a:xfrm>
              <a:off x="6361375" y="5204975"/>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91" name="Shape 2891"/>
            <p:cNvSpPr/>
            <p:nvPr/>
          </p:nvSpPr>
          <p:spPr>
            <a:xfrm>
              <a:off x="6511900" y="388625"/>
              <a:ext cx="121400" cy="121400"/>
            </a:xfrm>
            <a:custGeom>
              <a:avLst/>
              <a:gdLst/>
              <a:ahLst/>
              <a:cxnLst/>
              <a:rect l="0" t="0" r="0" b="0"/>
              <a:pathLst>
                <a:path w="4856" h="4856" extrusionOk="0">
                  <a:moveTo>
                    <a:pt x="0" y="0"/>
                  </a:moveTo>
                  <a:lnTo>
                    <a:pt x="0"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92" name="Shape 2892"/>
            <p:cNvSpPr/>
            <p:nvPr/>
          </p:nvSpPr>
          <p:spPr>
            <a:xfrm>
              <a:off x="6511900" y="1291700"/>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93" name="Shape 2893"/>
            <p:cNvSpPr/>
            <p:nvPr/>
          </p:nvSpPr>
          <p:spPr>
            <a:xfrm>
              <a:off x="6511900" y="2044250"/>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94" name="Shape 2894"/>
            <p:cNvSpPr/>
            <p:nvPr/>
          </p:nvSpPr>
          <p:spPr>
            <a:xfrm>
              <a:off x="6511900" y="2796800"/>
              <a:ext cx="121400" cy="121400"/>
            </a:xfrm>
            <a:custGeom>
              <a:avLst/>
              <a:gdLst/>
              <a:ahLst/>
              <a:cxnLst/>
              <a:rect l="0" t="0" r="0" b="0"/>
              <a:pathLst>
                <a:path w="4856" h="4856" extrusionOk="0">
                  <a:moveTo>
                    <a:pt x="0" y="0"/>
                  </a:moveTo>
                  <a:lnTo>
                    <a:pt x="0"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95" name="Shape 2895"/>
            <p:cNvSpPr/>
            <p:nvPr/>
          </p:nvSpPr>
          <p:spPr>
            <a:xfrm>
              <a:off x="6511900" y="3699875"/>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96" name="Shape 2896"/>
            <p:cNvSpPr/>
            <p:nvPr/>
          </p:nvSpPr>
          <p:spPr>
            <a:xfrm>
              <a:off x="6511900" y="4452425"/>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97" name="Shape 2897"/>
            <p:cNvSpPr/>
            <p:nvPr/>
          </p:nvSpPr>
          <p:spPr>
            <a:xfrm>
              <a:off x="6511900" y="4602925"/>
              <a:ext cx="121400" cy="121400"/>
            </a:xfrm>
            <a:custGeom>
              <a:avLst/>
              <a:gdLst/>
              <a:ahLst/>
              <a:cxnLst/>
              <a:rect l="0" t="0" r="0" b="0"/>
              <a:pathLst>
                <a:path w="4856" h="4856" extrusionOk="0">
                  <a:moveTo>
                    <a:pt x="0" y="1"/>
                  </a:moveTo>
                  <a:lnTo>
                    <a:pt x="0"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98" name="Shape 2898"/>
            <p:cNvSpPr/>
            <p:nvPr/>
          </p:nvSpPr>
          <p:spPr>
            <a:xfrm>
              <a:off x="6511900" y="5204975"/>
              <a:ext cx="121400" cy="121400"/>
            </a:xfrm>
            <a:custGeom>
              <a:avLst/>
              <a:gdLst/>
              <a:ahLst/>
              <a:cxnLst/>
              <a:rect l="0" t="0" r="0" b="0"/>
              <a:pathLst>
                <a:path w="4856" h="4856" extrusionOk="0">
                  <a:moveTo>
                    <a:pt x="0" y="0"/>
                  </a:moveTo>
                  <a:lnTo>
                    <a:pt x="0"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99" name="Shape 2899"/>
            <p:cNvSpPr/>
            <p:nvPr/>
          </p:nvSpPr>
          <p:spPr>
            <a:xfrm>
              <a:off x="6662400" y="689650"/>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00" name="Shape 2900"/>
            <p:cNvSpPr/>
            <p:nvPr/>
          </p:nvSpPr>
          <p:spPr>
            <a:xfrm>
              <a:off x="6662400" y="1592700"/>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01" name="Shape 2901"/>
            <p:cNvSpPr/>
            <p:nvPr/>
          </p:nvSpPr>
          <p:spPr>
            <a:xfrm>
              <a:off x="6662400" y="2646275"/>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902" name="Shape 2902"/>
          <p:cNvGrpSpPr/>
          <p:nvPr/>
        </p:nvGrpSpPr>
        <p:grpSpPr>
          <a:xfrm rot="10800000">
            <a:off x="7682452" y="38276"/>
            <a:ext cx="1140783" cy="6781736"/>
            <a:chOff x="5608825" y="238125"/>
            <a:chExt cx="1174975" cy="5238750"/>
          </a:xfrm>
        </p:grpSpPr>
        <p:sp>
          <p:nvSpPr>
            <p:cNvPr id="2903" name="Shape 2903"/>
            <p:cNvSpPr/>
            <p:nvPr/>
          </p:nvSpPr>
          <p:spPr>
            <a:xfrm>
              <a:off x="5608825" y="388625"/>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04" name="Shape 2904"/>
            <p:cNvSpPr/>
            <p:nvPr/>
          </p:nvSpPr>
          <p:spPr>
            <a:xfrm>
              <a:off x="5608825" y="234527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05" name="Shape 2905"/>
            <p:cNvSpPr/>
            <p:nvPr/>
          </p:nvSpPr>
          <p:spPr>
            <a:xfrm>
              <a:off x="5608825" y="2796800"/>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06" name="Shape 2906"/>
            <p:cNvSpPr/>
            <p:nvPr/>
          </p:nvSpPr>
          <p:spPr>
            <a:xfrm>
              <a:off x="5608825" y="4151400"/>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07" name="Shape 2907"/>
            <p:cNvSpPr/>
            <p:nvPr/>
          </p:nvSpPr>
          <p:spPr>
            <a:xfrm>
              <a:off x="5759350" y="388625"/>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08" name="Shape 2908"/>
            <p:cNvSpPr/>
            <p:nvPr/>
          </p:nvSpPr>
          <p:spPr>
            <a:xfrm>
              <a:off x="5759350" y="689650"/>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09" name="Shape 2909"/>
            <p:cNvSpPr/>
            <p:nvPr/>
          </p:nvSpPr>
          <p:spPr>
            <a:xfrm>
              <a:off x="5759350" y="99067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10" name="Shape 2910"/>
            <p:cNvSpPr/>
            <p:nvPr/>
          </p:nvSpPr>
          <p:spPr>
            <a:xfrm>
              <a:off x="5759350" y="1592700"/>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11" name="Shape 2911"/>
            <p:cNvSpPr/>
            <p:nvPr/>
          </p:nvSpPr>
          <p:spPr>
            <a:xfrm>
              <a:off x="5759350" y="1743225"/>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12" name="Shape 2912"/>
            <p:cNvSpPr/>
            <p:nvPr/>
          </p:nvSpPr>
          <p:spPr>
            <a:xfrm>
              <a:off x="5759350" y="2044250"/>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13" name="Shape 2913"/>
            <p:cNvSpPr/>
            <p:nvPr/>
          </p:nvSpPr>
          <p:spPr>
            <a:xfrm>
              <a:off x="5759350" y="2194750"/>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14" name="Shape 2914"/>
            <p:cNvSpPr/>
            <p:nvPr/>
          </p:nvSpPr>
          <p:spPr>
            <a:xfrm>
              <a:off x="5759350" y="234527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15" name="Shape 2915"/>
            <p:cNvSpPr/>
            <p:nvPr/>
          </p:nvSpPr>
          <p:spPr>
            <a:xfrm>
              <a:off x="5759350" y="2947300"/>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16" name="Shape 2916"/>
            <p:cNvSpPr/>
            <p:nvPr/>
          </p:nvSpPr>
          <p:spPr>
            <a:xfrm>
              <a:off x="5759350" y="309782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17" name="Shape 2917"/>
            <p:cNvSpPr/>
            <p:nvPr/>
          </p:nvSpPr>
          <p:spPr>
            <a:xfrm>
              <a:off x="5759350" y="324832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18" name="Shape 2918"/>
            <p:cNvSpPr/>
            <p:nvPr/>
          </p:nvSpPr>
          <p:spPr>
            <a:xfrm>
              <a:off x="5759350" y="3850375"/>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19" name="Shape 2919"/>
            <p:cNvSpPr/>
            <p:nvPr/>
          </p:nvSpPr>
          <p:spPr>
            <a:xfrm>
              <a:off x="5759350" y="4000875"/>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20" name="Shape 2920"/>
            <p:cNvSpPr/>
            <p:nvPr/>
          </p:nvSpPr>
          <p:spPr>
            <a:xfrm>
              <a:off x="5759350" y="445242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21" name="Shape 2921"/>
            <p:cNvSpPr/>
            <p:nvPr/>
          </p:nvSpPr>
          <p:spPr>
            <a:xfrm>
              <a:off x="5759350" y="460292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22" name="Shape 2922"/>
            <p:cNvSpPr/>
            <p:nvPr/>
          </p:nvSpPr>
          <p:spPr>
            <a:xfrm>
              <a:off x="5759350" y="4753450"/>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23" name="Shape 2923"/>
            <p:cNvSpPr/>
            <p:nvPr/>
          </p:nvSpPr>
          <p:spPr>
            <a:xfrm>
              <a:off x="5759350" y="5054450"/>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24" name="Shape 2924"/>
            <p:cNvSpPr/>
            <p:nvPr/>
          </p:nvSpPr>
          <p:spPr>
            <a:xfrm>
              <a:off x="5909850" y="23812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25" name="Shape 2925"/>
            <p:cNvSpPr/>
            <p:nvPr/>
          </p:nvSpPr>
          <p:spPr>
            <a:xfrm>
              <a:off x="5909850" y="539125"/>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26" name="Shape 2926"/>
            <p:cNvSpPr/>
            <p:nvPr/>
          </p:nvSpPr>
          <p:spPr>
            <a:xfrm>
              <a:off x="5909850" y="840150"/>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27" name="Shape 2927"/>
            <p:cNvSpPr/>
            <p:nvPr/>
          </p:nvSpPr>
          <p:spPr>
            <a:xfrm>
              <a:off x="5909850" y="99067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28" name="Shape 2928"/>
            <p:cNvSpPr/>
            <p:nvPr/>
          </p:nvSpPr>
          <p:spPr>
            <a:xfrm>
              <a:off x="5909850" y="1592700"/>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29" name="Shape 2929"/>
            <p:cNvSpPr/>
            <p:nvPr/>
          </p:nvSpPr>
          <p:spPr>
            <a:xfrm>
              <a:off x="5909850" y="2194750"/>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30" name="Shape 2930"/>
            <p:cNvSpPr/>
            <p:nvPr/>
          </p:nvSpPr>
          <p:spPr>
            <a:xfrm>
              <a:off x="5909850" y="234527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31" name="Shape 2931"/>
            <p:cNvSpPr/>
            <p:nvPr/>
          </p:nvSpPr>
          <p:spPr>
            <a:xfrm>
              <a:off x="5909850" y="249577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32" name="Shape 2932"/>
            <p:cNvSpPr/>
            <p:nvPr/>
          </p:nvSpPr>
          <p:spPr>
            <a:xfrm>
              <a:off x="5909850" y="3398850"/>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33" name="Shape 2933"/>
            <p:cNvSpPr/>
            <p:nvPr/>
          </p:nvSpPr>
          <p:spPr>
            <a:xfrm>
              <a:off x="5909850" y="4151400"/>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34" name="Shape 2934"/>
            <p:cNvSpPr/>
            <p:nvPr/>
          </p:nvSpPr>
          <p:spPr>
            <a:xfrm>
              <a:off x="5909850" y="460292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35" name="Shape 2935"/>
            <p:cNvSpPr/>
            <p:nvPr/>
          </p:nvSpPr>
          <p:spPr>
            <a:xfrm>
              <a:off x="5909850" y="4753450"/>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36" name="Shape 2936"/>
            <p:cNvSpPr/>
            <p:nvPr/>
          </p:nvSpPr>
          <p:spPr>
            <a:xfrm>
              <a:off x="5909850" y="535547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37" name="Shape 2937"/>
            <p:cNvSpPr/>
            <p:nvPr/>
          </p:nvSpPr>
          <p:spPr>
            <a:xfrm>
              <a:off x="6060375" y="23812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38" name="Shape 2938"/>
            <p:cNvSpPr/>
            <p:nvPr/>
          </p:nvSpPr>
          <p:spPr>
            <a:xfrm>
              <a:off x="6060375" y="388625"/>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39" name="Shape 2939"/>
            <p:cNvSpPr/>
            <p:nvPr/>
          </p:nvSpPr>
          <p:spPr>
            <a:xfrm>
              <a:off x="6060375" y="840150"/>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40" name="Shape 2940"/>
            <p:cNvSpPr/>
            <p:nvPr/>
          </p:nvSpPr>
          <p:spPr>
            <a:xfrm>
              <a:off x="6060375" y="114117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41" name="Shape 2941"/>
            <p:cNvSpPr/>
            <p:nvPr/>
          </p:nvSpPr>
          <p:spPr>
            <a:xfrm>
              <a:off x="6060375" y="189372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42" name="Shape 2942"/>
            <p:cNvSpPr/>
            <p:nvPr/>
          </p:nvSpPr>
          <p:spPr>
            <a:xfrm>
              <a:off x="6060375" y="2044250"/>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43" name="Shape 2943"/>
            <p:cNvSpPr/>
            <p:nvPr/>
          </p:nvSpPr>
          <p:spPr>
            <a:xfrm>
              <a:off x="6060375" y="369987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44" name="Shape 2944"/>
            <p:cNvSpPr/>
            <p:nvPr/>
          </p:nvSpPr>
          <p:spPr>
            <a:xfrm>
              <a:off x="6060375" y="4000875"/>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45" name="Shape 2945"/>
            <p:cNvSpPr/>
            <p:nvPr/>
          </p:nvSpPr>
          <p:spPr>
            <a:xfrm>
              <a:off x="6210875" y="23812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46" name="Shape 2946"/>
            <p:cNvSpPr/>
            <p:nvPr/>
          </p:nvSpPr>
          <p:spPr>
            <a:xfrm>
              <a:off x="6210875" y="689650"/>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47" name="Shape 2947"/>
            <p:cNvSpPr/>
            <p:nvPr/>
          </p:nvSpPr>
          <p:spPr>
            <a:xfrm>
              <a:off x="6210875" y="234527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48" name="Shape 2948"/>
            <p:cNvSpPr/>
            <p:nvPr/>
          </p:nvSpPr>
          <p:spPr>
            <a:xfrm>
              <a:off x="6210875" y="324832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49" name="Shape 2949"/>
            <p:cNvSpPr/>
            <p:nvPr/>
          </p:nvSpPr>
          <p:spPr>
            <a:xfrm>
              <a:off x="6210875" y="369987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50" name="Shape 2950"/>
            <p:cNvSpPr/>
            <p:nvPr/>
          </p:nvSpPr>
          <p:spPr>
            <a:xfrm>
              <a:off x="6361375" y="1442200"/>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51" name="Shape 2951"/>
            <p:cNvSpPr/>
            <p:nvPr/>
          </p:nvSpPr>
          <p:spPr>
            <a:xfrm>
              <a:off x="6361375" y="2646275"/>
              <a:ext cx="121425" cy="121425"/>
            </a:xfrm>
            <a:custGeom>
              <a:avLst/>
              <a:gdLst/>
              <a:ahLst/>
              <a:cxnLst/>
              <a:rect l="0" t="0" r="0" b="0"/>
              <a:pathLst>
                <a:path w="4857" h="4857"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52" name="Shape 2952"/>
            <p:cNvSpPr/>
            <p:nvPr/>
          </p:nvSpPr>
          <p:spPr>
            <a:xfrm>
              <a:off x="6662400" y="4903950"/>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2953" name="Shape 2953"/>
          <p:cNvSpPr txBox="1">
            <a:spLocks noGrp="1"/>
          </p:cNvSpPr>
          <p:nvPr>
            <p:ph type="sldNum" idx="12"/>
          </p:nvPr>
        </p:nvSpPr>
        <p:spPr>
          <a:xfrm>
            <a:off x="91531" y="6293601"/>
            <a:ext cx="548700" cy="524800"/>
          </a:xfrm>
          <a:prstGeom prst="rect">
            <a:avLst/>
          </a:prstGeom>
        </p:spPr>
        <p:txBody>
          <a:bodyPr spcFirstLastPara="1" wrap="square" lIns="91425" tIns="91425" rIns="91425" bIns="91425" anchor="ctr" anchorCtr="0">
            <a:noAutofit/>
          </a:bodyPr>
          <a:lstStyle>
            <a:lvl1pPr lvl="0">
              <a:spcBef>
                <a:spcPts val="0"/>
              </a:spcBef>
              <a:buNone/>
              <a:defRPr/>
            </a:lvl1pPr>
            <a:lvl2pPr lvl="1">
              <a:spcBef>
                <a:spcPts val="0"/>
              </a:spcBef>
              <a:buNone/>
              <a:defRPr/>
            </a:lvl2pPr>
            <a:lvl3pPr lvl="2">
              <a:spcBef>
                <a:spcPts val="0"/>
              </a:spcBef>
              <a:buNone/>
              <a:defRPr/>
            </a:lvl3pPr>
            <a:lvl4pPr lvl="3">
              <a:spcBef>
                <a:spcPts val="0"/>
              </a:spcBef>
              <a:buNone/>
              <a:defRPr/>
            </a:lvl4pPr>
            <a:lvl5pPr lvl="4">
              <a:spcBef>
                <a:spcPts val="0"/>
              </a:spcBef>
              <a:buNone/>
              <a:defRPr/>
            </a:lvl5pPr>
            <a:lvl6pPr lvl="5">
              <a:spcBef>
                <a:spcPts val="0"/>
              </a:spcBef>
              <a:buNone/>
              <a:defRPr/>
            </a:lvl6pPr>
            <a:lvl7pPr lvl="6">
              <a:spcBef>
                <a:spcPts val="0"/>
              </a:spcBef>
              <a:buNone/>
              <a:defRPr/>
            </a:lvl7pPr>
            <a:lvl8pPr lvl="7">
              <a:spcBef>
                <a:spcPts val="0"/>
              </a:spcBef>
              <a:buNone/>
              <a:defRPr/>
            </a:lvl8pPr>
            <a:lvl9pPr lvl="8">
              <a:spcBef>
                <a:spcPts val="0"/>
              </a:spcBef>
              <a:buNone/>
              <a:defRPr/>
            </a:lvl9pPr>
          </a:lstStyle>
          <a:p>
            <a:pPr>
              <a:buClr>
                <a:srgbClr val="000000"/>
              </a:buClr>
            </a:pPr>
            <a:fld id="{00000000-1234-1234-1234-123412341234}" type="slidenum">
              <a:rPr lang="en" smtClean="0"/>
              <a:pPr>
                <a:buClr>
                  <a:srgbClr val="000000"/>
                </a:buClr>
              </a:pPr>
              <a:t>‹#›</a:t>
            </a:fld>
            <a:endParaRPr lang="en"/>
          </a:p>
        </p:txBody>
      </p:sp>
    </p:spTree>
    <p:extLst>
      <p:ext uri="{BB962C8B-B14F-4D97-AF65-F5344CB8AC3E}">
        <p14:creationId xmlns:p14="http://schemas.microsoft.com/office/powerpoint/2010/main" val="3530248922"/>
      </p:ext>
    </p:extLst>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matchingName="Blank" type="blank">
  <p:cSld name="Blank">
    <p:spTree>
      <p:nvGrpSpPr>
        <p:cNvPr id="1" name="Shape 2954"/>
        <p:cNvGrpSpPr/>
        <p:nvPr/>
      </p:nvGrpSpPr>
      <p:grpSpPr>
        <a:xfrm>
          <a:off x="0" y="0"/>
          <a:ext cx="0" cy="0"/>
          <a:chOff x="0" y="0"/>
          <a:chExt cx="0" cy="0"/>
        </a:xfrm>
      </p:grpSpPr>
      <p:grpSp>
        <p:nvGrpSpPr>
          <p:cNvPr id="2955" name="Shape 2955"/>
          <p:cNvGrpSpPr/>
          <p:nvPr/>
        </p:nvGrpSpPr>
        <p:grpSpPr>
          <a:xfrm rot="10800000">
            <a:off x="8851487" y="38276"/>
            <a:ext cx="264012" cy="6781736"/>
            <a:chOff x="5307800" y="238125"/>
            <a:chExt cx="271925" cy="5238750"/>
          </a:xfrm>
        </p:grpSpPr>
        <p:sp>
          <p:nvSpPr>
            <p:cNvPr id="2956" name="Shape 2956"/>
            <p:cNvSpPr/>
            <p:nvPr/>
          </p:nvSpPr>
          <p:spPr>
            <a:xfrm>
              <a:off x="5307800" y="238125"/>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57" name="Shape 2957"/>
            <p:cNvSpPr/>
            <p:nvPr/>
          </p:nvSpPr>
          <p:spPr>
            <a:xfrm>
              <a:off x="5307800" y="388625"/>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58" name="Shape 2958"/>
            <p:cNvSpPr/>
            <p:nvPr/>
          </p:nvSpPr>
          <p:spPr>
            <a:xfrm>
              <a:off x="5307800" y="539125"/>
              <a:ext cx="121425" cy="121425"/>
            </a:xfrm>
            <a:custGeom>
              <a:avLst/>
              <a:gdLst/>
              <a:ahLst/>
              <a:cxnLst/>
              <a:rect l="0" t="0" r="0" b="0"/>
              <a:pathLst>
                <a:path w="4857" h="4857"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59" name="Shape 2959"/>
            <p:cNvSpPr/>
            <p:nvPr/>
          </p:nvSpPr>
          <p:spPr>
            <a:xfrm>
              <a:off x="5307800" y="689650"/>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60" name="Shape 2960"/>
            <p:cNvSpPr/>
            <p:nvPr/>
          </p:nvSpPr>
          <p:spPr>
            <a:xfrm>
              <a:off x="5307800" y="840150"/>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61" name="Shape 2961"/>
            <p:cNvSpPr/>
            <p:nvPr/>
          </p:nvSpPr>
          <p:spPr>
            <a:xfrm>
              <a:off x="5307800" y="990675"/>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62" name="Shape 2962"/>
            <p:cNvSpPr/>
            <p:nvPr/>
          </p:nvSpPr>
          <p:spPr>
            <a:xfrm>
              <a:off x="5307800" y="1141175"/>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63" name="Shape 2963"/>
            <p:cNvSpPr/>
            <p:nvPr/>
          </p:nvSpPr>
          <p:spPr>
            <a:xfrm>
              <a:off x="5307800" y="1291700"/>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64" name="Shape 2964"/>
            <p:cNvSpPr/>
            <p:nvPr/>
          </p:nvSpPr>
          <p:spPr>
            <a:xfrm>
              <a:off x="5307800" y="1442200"/>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65" name="Shape 2965"/>
            <p:cNvSpPr/>
            <p:nvPr/>
          </p:nvSpPr>
          <p:spPr>
            <a:xfrm>
              <a:off x="5307800" y="1592700"/>
              <a:ext cx="121425" cy="121425"/>
            </a:xfrm>
            <a:custGeom>
              <a:avLst/>
              <a:gdLst/>
              <a:ahLst/>
              <a:cxnLst/>
              <a:rect l="0" t="0" r="0" b="0"/>
              <a:pathLst>
                <a:path w="4857" h="4857"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66" name="Shape 2966"/>
            <p:cNvSpPr/>
            <p:nvPr/>
          </p:nvSpPr>
          <p:spPr>
            <a:xfrm>
              <a:off x="5307800" y="1743225"/>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67" name="Shape 2967"/>
            <p:cNvSpPr/>
            <p:nvPr/>
          </p:nvSpPr>
          <p:spPr>
            <a:xfrm>
              <a:off x="5307800" y="1893725"/>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68" name="Shape 2968"/>
            <p:cNvSpPr/>
            <p:nvPr/>
          </p:nvSpPr>
          <p:spPr>
            <a:xfrm>
              <a:off x="5307800" y="2044250"/>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69" name="Shape 2969"/>
            <p:cNvSpPr/>
            <p:nvPr/>
          </p:nvSpPr>
          <p:spPr>
            <a:xfrm>
              <a:off x="5307800" y="2194750"/>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70" name="Shape 2970"/>
            <p:cNvSpPr/>
            <p:nvPr/>
          </p:nvSpPr>
          <p:spPr>
            <a:xfrm>
              <a:off x="5307800" y="2345275"/>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71" name="Shape 2971"/>
            <p:cNvSpPr/>
            <p:nvPr/>
          </p:nvSpPr>
          <p:spPr>
            <a:xfrm>
              <a:off x="5307800" y="2495775"/>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72" name="Shape 2972"/>
            <p:cNvSpPr/>
            <p:nvPr/>
          </p:nvSpPr>
          <p:spPr>
            <a:xfrm>
              <a:off x="5307800" y="2646275"/>
              <a:ext cx="121425" cy="121425"/>
            </a:xfrm>
            <a:custGeom>
              <a:avLst/>
              <a:gdLst/>
              <a:ahLst/>
              <a:cxnLst/>
              <a:rect l="0" t="0" r="0" b="0"/>
              <a:pathLst>
                <a:path w="4857" h="4857"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73" name="Shape 2973"/>
            <p:cNvSpPr/>
            <p:nvPr/>
          </p:nvSpPr>
          <p:spPr>
            <a:xfrm>
              <a:off x="5307800" y="2796800"/>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74" name="Shape 2974"/>
            <p:cNvSpPr/>
            <p:nvPr/>
          </p:nvSpPr>
          <p:spPr>
            <a:xfrm>
              <a:off x="5307800" y="2947300"/>
              <a:ext cx="121425" cy="121425"/>
            </a:xfrm>
            <a:custGeom>
              <a:avLst/>
              <a:gdLst/>
              <a:ahLst/>
              <a:cxnLst/>
              <a:rect l="0" t="0" r="0" b="0"/>
              <a:pathLst>
                <a:path w="4857" h="4857"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75" name="Shape 2975"/>
            <p:cNvSpPr/>
            <p:nvPr/>
          </p:nvSpPr>
          <p:spPr>
            <a:xfrm>
              <a:off x="5307800" y="3097825"/>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76" name="Shape 2976"/>
            <p:cNvSpPr/>
            <p:nvPr/>
          </p:nvSpPr>
          <p:spPr>
            <a:xfrm>
              <a:off x="5307800" y="3248325"/>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77" name="Shape 2977"/>
            <p:cNvSpPr/>
            <p:nvPr/>
          </p:nvSpPr>
          <p:spPr>
            <a:xfrm>
              <a:off x="5307800" y="3398850"/>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78" name="Shape 2978"/>
            <p:cNvSpPr/>
            <p:nvPr/>
          </p:nvSpPr>
          <p:spPr>
            <a:xfrm>
              <a:off x="5307800" y="3549350"/>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79" name="Shape 2979"/>
            <p:cNvSpPr/>
            <p:nvPr/>
          </p:nvSpPr>
          <p:spPr>
            <a:xfrm>
              <a:off x="5307800" y="3699875"/>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80" name="Shape 2980"/>
            <p:cNvSpPr/>
            <p:nvPr/>
          </p:nvSpPr>
          <p:spPr>
            <a:xfrm>
              <a:off x="5307800" y="3850375"/>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81" name="Shape 2981"/>
            <p:cNvSpPr/>
            <p:nvPr/>
          </p:nvSpPr>
          <p:spPr>
            <a:xfrm>
              <a:off x="5307800" y="4000875"/>
              <a:ext cx="121425" cy="121425"/>
            </a:xfrm>
            <a:custGeom>
              <a:avLst/>
              <a:gdLst/>
              <a:ahLst/>
              <a:cxnLst/>
              <a:rect l="0" t="0" r="0" b="0"/>
              <a:pathLst>
                <a:path w="4857" h="4857"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82" name="Shape 2982"/>
            <p:cNvSpPr/>
            <p:nvPr/>
          </p:nvSpPr>
          <p:spPr>
            <a:xfrm>
              <a:off x="5307800" y="4151400"/>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83" name="Shape 2983"/>
            <p:cNvSpPr/>
            <p:nvPr/>
          </p:nvSpPr>
          <p:spPr>
            <a:xfrm>
              <a:off x="5307800" y="4301900"/>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84" name="Shape 2984"/>
            <p:cNvSpPr/>
            <p:nvPr/>
          </p:nvSpPr>
          <p:spPr>
            <a:xfrm>
              <a:off x="5307800" y="4452425"/>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85" name="Shape 2985"/>
            <p:cNvSpPr/>
            <p:nvPr/>
          </p:nvSpPr>
          <p:spPr>
            <a:xfrm>
              <a:off x="5307800" y="4602925"/>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86" name="Shape 2986"/>
            <p:cNvSpPr/>
            <p:nvPr/>
          </p:nvSpPr>
          <p:spPr>
            <a:xfrm>
              <a:off x="5307800" y="4753450"/>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87" name="Shape 2987"/>
            <p:cNvSpPr/>
            <p:nvPr/>
          </p:nvSpPr>
          <p:spPr>
            <a:xfrm>
              <a:off x="5307800" y="4903950"/>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88" name="Shape 2988"/>
            <p:cNvSpPr/>
            <p:nvPr/>
          </p:nvSpPr>
          <p:spPr>
            <a:xfrm>
              <a:off x="5307800" y="5054450"/>
              <a:ext cx="121425" cy="121425"/>
            </a:xfrm>
            <a:custGeom>
              <a:avLst/>
              <a:gdLst/>
              <a:ahLst/>
              <a:cxnLst/>
              <a:rect l="0" t="0" r="0" b="0"/>
              <a:pathLst>
                <a:path w="4857" h="4857"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89" name="Shape 2989"/>
            <p:cNvSpPr/>
            <p:nvPr/>
          </p:nvSpPr>
          <p:spPr>
            <a:xfrm>
              <a:off x="5307800" y="5204975"/>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90" name="Shape 2990"/>
            <p:cNvSpPr/>
            <p:nvPr/>
          </p:nvSpPr>
          <p:spPr>
            <a:xfrm>
              <a:off x="5307800" y="5355475"/>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91" name="Shape 2991"/>
            <p:cNvSpPr/>
            <p:nvPr/>
          </p:nvSpPr>
          <p:spPr>
            <a:xfrm>
              <a:off x="5458325" y="238125"/>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92" name="Shape 2992"/>
            <p:cNvSpPr/>
            <p:nvPr/>
          </p:nvSpPr>
          <p:spPr>
            <a:xfrm>
              <a:off x="5458325" y="539125"/>
              <a:ext cx="121400" cy="121425"/>
            </a:xfrm>
            <a:custGeom>
              <a:avLst/>
              <a:gdLst/>
              <a:ahLst/>
              <a:cxnLst/>
              <a:rect l="0" t="0" r="0" b="0"/>
              <a:pathLst>
                <a:path w="4856" h="4857" extrusionOk="0">
                  <a:moveTo>
                    <a:pt x="0" y="1"/>
                  </a:moveTo>
                  <a:lnTo>
                    <a:pt x="0"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93" name="Shape 2993"/>
            <p:cNvSpPr/>
            <p:nvPr/>
          </p:nvSpPr>
          <p:spPr>
            <a:xfrm>
              <a:off x="5458325" y="990675"/>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94" name="Shape 2994"/>
            <p:cNvSpPr/>
            <p:nvPr/>
          </p:nvSpPr>
          <p:spPr>
            <a:xfrm>
              <a:off x="5458325" y="1141175"/>
              <a:ext cx="121400" cy="121400"/>
            </a:xfrm>
            <a:custGeom>
              <a:avLst/>
              <a:gdLst/>
              <a:ahLst/>
              <a:cxnLst/>
              <a:rect l="0" t="0" r="0" b="0"/>
              <a:pathLst>
                <a:path w="4856" h="4856" extrusionOk="0">
                  <a:moveTo>
                    <a:pt x="0" y="1"/>
                  </a:moveTo>
                  <a:lnTo>
                    <a:pt x="0"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95" name="Shape 2995"/>
            <p:cNvSpPr/>
            <p:nvPr/>
          </p:nvSpPr>
          <p:spPr>
            <a:xfrm>
              <a:off x="5458325" y="1442200"/>
              <a:ext cx="121400" cy="121400"/>
            </a:xfrm>
            <a:custGeom>
              <a:avLst/>
              <a:gdLst/>
              <a:ahLst/>
              <a:cxnLst/>
              <a:rect l="0" t="0" r="0" b="0"/>
              <a:pathLst>
                <a:path w="4856" h="4856" extrusionOk="0">
                  <a:moveTo>
                    <a:pt x="0" y="0"/>
                  </a:moveTo>
                  <a:lnTo>
                    <a:pt x="0" y="4856"/>
                  </a:lnTo>
                  <a:lnTo>
                    <a:pt x="4856" y="4856"/>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96" name="Shape 2996"/>
            <p:cNvSpPr/>
            <p:nvPr/>
          </p:nvSpPr>
          <p:spPr>
            <a:xfrm>
              <a:off x="5458325" y="1592700"/>
              <a:ext cx="121400" cy="121425"/>
            </a:xfrm>
            <a:custGeom>
              <a:avLst/>
              <a:gdLst/>
              <a:ahLst/>
              <a:cxnLst/>
              <a:rect l="0" t="0" r="0" b="0"/>
              <a:pathLst>
                <a:path w="4856" h="4857" extrusionOk="0">
                  <a:moveTo>
                    <a:pt x="0" y="1"/>
                  </a:moveTo>
                  <a:lnTo>
                    <a:pt x="0"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97" name="Shape 2997"/>
            <p:cNvSpPr/>
            <p:nvPr/>
          </p:nvSpPr>
          <p:spPr>
            <a:xfrm>
              <a:off x="5458325" y="2194750"/>
              <a:ext cx="121400" cy="121400"/>
            </a:xfrm>
            <a:custGeom>
              <a:avLst/>
              <a:gdLst/>
              <a:ahLst/>
              <a:cxnLst/>
              <a:rect l="0" t="0" r="0" b="0"/>
              <a:pathLst>
                <a:path w="4856" h="4856" extrusionOk="0">
                  <a:moveTo>
                    <a:pt x="0" y="1"/>
                  </a:moveTo>
                  <a:lnTo>
                    <a:pt x="0"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98" name="Shape 2998"/>
            <p:cNvSpPr/>
            <p:nvPr/>
          </p:nvSpPr>
          <p:spPr>
            <a:xfrm>
              <a:off x="5458325" y="2345275"/>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99" name="Shape 2999"/>
            <p:cNvSpPr/>
            <p:nvPr/>
          </p:nvSpPr>
          <p:spPr>
            <a:xfrm>
              <a:off x="5458325" y="2495775"/>
              <a:ext cx="121400" cy="121400"/>
            </a:xfrm>
            <a:custGeom>
              <a:avLst/>
              <a:gdLst/>
              <a:ahLst/>
              <a:cxnLst/>
              <a:rect l="0" t="0" r="0" b="0"/>
              <a:pathLst>
                <a:path w="4856" h="4856" extrusionOk="0">
                  <a:moveTo>
                    <a:pt x="0" y="1"/>
                  </a:moveTo>
                  <a:lnTo>
                    <a:pt x="0"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00" name="Shape 3000"/>
            <p:cNvSpPr/>
            <p:nvPr/>
          </p:nvSpPr>
          <p:spPr>
            <a:xfrm>
              <a:off x="5458325" y="2646275"/>
              <a:ext cx="121400" cy="121425"/>
            </a:xfrm>
            <a:custGeom>
              <a:avLst/>
              <a:gdLst/>
              <a:ahLst/>
              <a:cxnLst/>
              <a:rect l="0" t="0" r="0" b="0"/>
              <a:pathLst>
                <a:path w="4856" h="4857" extrusionOk="0">
                  <a:moveTo>
                    <a:pt x="0" y="1"/>
                  </a:moveTo>
                  <a:lnTo>
                    <a:pt x="0"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01" name="Shape 3001"/>
            <p:cNvSpPr/>
            <p:nvPr/>
          </p:nvSpPr>
          <p:spPr>
            <a:xfrm>
              <a:off x="5458325" y="2947300"/>
              <a:ext cx="121400" cy="121425"/>
            </a:xfrm>
            <a:custGeom>
              <a:avLst/>
              <a:gdLst/>
              <a:ahLst/>
              <a:cxnLst/>
              <a:rect l="0" t="0" r="0" b="0"/>
              <a:pathLst>
                <a:path w="4856" h="4857" extrusionOk="0">
                  <a:moveTo>
                    <a:pt x="0" y="1"/>
                  </a:moveTo>
                  <a:lnTo>
                    <a:pt x="0"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02" name="Shape 3002"/>
            <p:cNvSpPr/>
            <p:nvPr/>
          </p:nvSpPr>
          <p:spPr>
            <a:xfrm>
              <a:off x="5458325" y="3248325"/>
              <a:ext cx="121400" cy="121400"/>
            </a:xfrm>
            <a:custGeom>
              <a:avLst/>
              <a:gdLst/>
              <a:ahLst/>
              <a:cxnLst/>
              <a:rect l="0" t="0" r="0" b="0"/>
              <a:pathLst>
                <a:path w="4856" h="4856" extrusionOk="0">
                  <a:moveTo>
                    <a:pt x="0" y="1"/>
                  </a:moveTo>
                  <a:lnTo>
                    <a:pt x="0"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03" name="Shape 3003"/>
            <p:cNvSpPr/>
            <p:nvPr/>
          </p:nvSpPr>
          <p:spPr>
            <a:xfrm>
              <a:off x="5458325" y="3398850"/>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04" name="Shape 3004"/>
            <p:cNvSpPr/>
            <p:nvPr/>
          </p:nvSpPr>
          <p:spPr>
            <a:xfrm>
              <a:off x="5458325" y="3699875"/>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05" name="Shape 3005"/>
            <p:cNvSpPr/>
            <p:nvPr/>
          </p:nvSpPr>
          <p:spPr>
            <a:xfrm>
              <a:off x="5458325" y="3850375"/>
              <a:ext cx="121400" cy="121400"/>
            </a:xfrm>
            <a:custGeom>
              <a:avLst/>
              <a:gdLst/>
              <a:ahLst/>
              <a:cxnLst/>
              <a:rect l="0" t="0" r="0" b="0"/>
              <a:pathLst>
                <a:path w="4856" h="4856" extrusionOk="0">
                  <a:moveTo>
                    <a:pt x="0" y="0"/>
                  </a:moveTo>
                  <a:lnTo>
                    <a:pt x="0" y="4856"/>
                  </a:lnTo>
                  <a:lnTo>
                    <a:pt x="4856" y="4856"/>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06" name="Shape 3006"/>
            <p:cNvSpPr/>
            <p:nvPr/>
          </p:nvSpPr>
          <p:spPr>
            <a:xfrm>
              <a:off x="5458325" y="4000875"/>
              <a:ext cx="121400" cy="121425"/>
            </a:xfrm>
            <a:custGeom>
              <a:avLst/>
              <a:gdLst/>
              <a:ahLst/>
              <a:cxnLst/>
              <a:rect l="0" t="0" r="0" b="0"/>
              <a:pathLst>
                <a:path w="4856" h="4857" extrusionOk="0">
                  <a:moveTo>
                    <a:pt x="0" y="1"/>
                  </a:moveTo>
                  <a:lnTo>
                    <a:pt x="0"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07" name="Shape 3007"/>
            <p:cNvSpPr/>
            <p:nvPr/>
          </p:nvSpPr>
          <p:spPr>
            <a:xfrm>
              <a:off x="5458325" y="4151400"/>
              <a:ext cx="121400" cy="121400"/>
            </a:xfrm>
            <a:custGeom>
              <a:avLst/>
              <a:gdLst/>
              <a:ahLst/>
              <a:cxnLst/>
              <a:rect l="0" t="0" r="0" b="0"/>
              <a:pathLst>
                <a:path w="4856" h="4856" extrusionOk="0">
                  <a:moveTo>
                    <a:pt x="0" y="0"/>
                  </a:moveTo>
                  <a:lnTo>
                    <a:pt x="0" y="4856"/>
                  </a:lnTo>
                  <a:lnTo>
                    <a:pt x="4856" y="4856"/>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08" name="Shape 3008"/>
            <p:cNvSpPr/>
            <p:nvPr/>
          </p:nvSpPr>
          <p:spPr>
            <a:xfrm>
              <a:off x="5458325" y="4602925"/>
              <a:ext cx="121400" cy="121400"/>
            </a:xfrm>
            <a:custGeom>
              <a:avLst/>
              <a:gdLst/>
              <a:ahLst/>
              <a:cxnLst/>
              <a:rect l="0" t="0" r="0" b="0"/>
              <a:pathLst>
                <a:path w="4856" h="4856" extrusionOk="0">
                  <a:moveTo>
                    <a:pt x="0" y="1"/>
                  </a:moveTo>
                  <a:lnTo>
                    <a:pt x="0"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09" name="Shape 3009"/>
            <p:cNvSpPr/>
            <p:nvPr/>
          </p:nvSpPr>
          <p:spPr>
            <a:xfrm>
              <a:off x="5458325" y="4753450"/>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10" name="Shape 3010"/>
            <p:cNvSpPr/>
            <p:nvPr/>
          </p:nvSpPr>
          <p:spPr>
            <a:xfrm>
              <a:off x="5458325" y="5054450"/>
              <a:ext cx="121400" cy="121425"/>
            </a:xfrm>
            <a:custGeom>
              <a:avLst/>
              <a:gdLst/>
              <a:ahLst/>
              <a:cxnLst/>
              <a:rect l="0" t="0" r="0" b="0"/>
              <a:pathLst>
                <a:path w="4856" h="4857" extrusionOk="0">
                  <a:moveTo>
                    <a:pt x="0" y="1"/>
                  </a:moveTo>
                  <a:lnTo>
                    <a:pt x="0"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11" name="Shape 3011"/>
            <p:cNvSpPr/>
            <p:nvPr/>
          </p:nvSpPr>
          <p:spPr>
            <a:xfrm>
              <a:off x="5458325" y="5204975"/>
              <a:ext cx="121400" cy="121400"/>
            </a:xfrm>
            <a:custGeom>
              <a:avLst/>
              <a:gdLst/>
              <a:ahLst/>
              <a:cxnLst/>
              <a:rect l="0" t="0" r="0" b="0"/>
              <a:pathLst>
                <a:path w="4856" h="4856" extrusionOk="0">
                  <a:moveTo>
                    <a:pt x="0" y="0"/>
                  </a:moveTo>
                  <a:lnTo>
                    <a:pt x="0" y="4856"/>
                  </a:lnTo>
                  <a:lnTo>
                    <a:pt x="4856" y="4856"/>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12" name="Shape 3012"/>
            <p:cNvSpPr/>
            <p:nvPr/>
          </p:nvSpPr>
          <p:spPr>
            <a:xfrm>
              <a:off x="5458325" y="5355475"/>
              <a:ext cx="121400" cy="121400"/>
            </a:xfrm>
            <a:custGeom>
              <a:avLst/>
              <a:gdLst/>
              <a:ahLst/>
              <a:cxnLst/>
              <a:rect l="0" t="0" r="0" b="0"/>
              <a:pathLst>
                <a:path w="4856" h="4856" extrusionOk="0">
                  <a:moveTo>
                    <a:pt x="0" y="1"/>
                  </a:moveTo>
                  <a:lnTo>
                    <a:pt x="0"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3013" name="Shape 3013"/>
          <p:cNvGrpSpPr/>
          <p:nvPr/>
        </p:nvGrpSpPr>
        <p:grpSpPr>
          <a:xfrm rot="10800000">
            <a:off x="7828572" y="38276"/>
            <a:ext cx="1140783" cy="6781736"/>
            <a:chOff x="5458325" y="238125"/>
            <a:chExt cx="1174975" cy="5238750"/>
          </a:xfrm>
        </p:grpSpPr>
        <p:sp>
          <p:nvSpPr>
            <p:cNvPr id="3014" name="Shape 3014"/>
            <p:cNvSpPr/>
            <p:nvPr/>
          </p:nvSpPr>
          <p:spPr>
            <a:xfrm>
              <a:off x="5458325" y="388625"/>
              <a:ext cx="121400" cy="121400"/>
            </a:xfrm>
            <a:custGeom>
              <a:avLst/>
              <a:gdLst/>
              <a:ahLst/>
              <a:cxnLst/>
              <a:rect l="0" t="0" r="0" b="0"/>
              <a:pathLst>
                <a:path w="4856" h="4856" extrusionOk="0">
                  <a:moveTo>
                    <a:pt x="0" y="0"/>
                  </a:moveTo>
                  <a:lnTo>
                    <a:pt x="0" y="4856"/>
                  </a:lnTo>
                  <a:lnTo>
                    <a:pt x="4856" y="4856"/>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15" name="Shape 3015"/>
            <p:cNvSpPr/>
            <p:nvPr/>
          </p:nvSpPr>
          <p:spPr>
            <a:xfrm>
              <a:off x="5458325" y="689650"/>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16" name="Shape 3016"/>
            <p:cNvSpPr/>
            <p:nvPr/>
          </p:nvSpPr>
          <p:spPr>
            <a:xfrm>
              <a:off x="5458325" y="840150"/>
              <a:ext cx="121400" cy="121400"/>
            </a:xfrm>
            <a:custGeom>
              <a:avLst/>
              <a:gdLst/>
              <a:ahLst/>
              <a:cxnLst/>
              <a:rect l="0" t="0" r="0" b="0"/>
              <a:pathLst>
                <a:path w="4856" h="4856" extrusionOk="0">
                  <a:moveTo>
                    <a:pt x="0" y="1"/>
                  </a:moveTo>
                  <a:lnTo>
                    <a:pt x="0"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17" name="Shape 3017"/>
            <p:cNvSpPr/>
            <p:nvPr/>
          </p:nvSpPr>
          <p:spPr>
            <a:xfrm>
              <a:off x="5458325" y="1291700"/>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18" name="Shape 3018"/>
            <p:cNvSpPr/>
            <p:nvPr/>
          </p:nvSpPr>
          <p:spPr>
            <a:xfrm>
              <a:off x="5458325" y="1743225"/>
              <a:ext cx="121400" cy="121400"/>
            </a:xfrm>
            <a:custGeom>
              <a:avLst/>
              <a:gdLst/>
              <a:ahLst/>
              <a:cxnLst/>
              <a:rect l="0" t="0" r="0" b="0"/>
              <a:pathLst>
                <a:path w="4856" h="4856" extrusionOk="0">
                  <a:moveTo>
                    <a:pt x="0" y="0"/>
                  </a:moveTo>
                  <a:lnTo>
                    <a:pt x="0" y="4856"/>
                  </a:lnTo>
                  <a:lnTo>
                    <a:pt x="4856" y="4856"/>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19" name="Shape 3019"/>
            <p:cNvSpPr/>
            <p:nvPr/>
          </p:nvSpPr>
          <p:spPr>
            <a:xfrm>
              <a:off x="5458325" y="1893725"/>
              <a:ext cx="121400" cy="121400"/>
            </a:xfrm>
            <a:custGeom>
              <a:avLst/>
              <a:gdLst/>
              <a:ahLst/>
              <a:cxnLst/>
              <a:rect l="0" t="0" r="0" b="0"/>
              <a:pathLst>
                <a:path w="4856" h="4856" extrusionOk="0">
                  <a:moveTo>
                    <a:pt x="0" y="1"/>
                  </a:moveTo>
                  <a:lnTo>
                    <a:pt x="0"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20" name="Shape 3020"/>
            <p:cNvSpPr/>
            <p:nvPr/>
          </p:nvSpPr>
          <p:spPr>
            <a:xfrm>
              <a:off x="5458325" y="2044250"/>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21" name="Shape 3021"/>
            <p:cNvSpPr/>
            <p:nvPr/>
          </p:nvSpPr>
          <p:spPr>
            <a:xfrm>
              <a:off x="5458325" y="2796800"/>
              <a:ext cx="121400" cy="121400"/>
            </a:xfrm>
            <a:custGeom>
              <a:avLst/>
              <a:gdLst/>
              <a:ahLst/>
              <a:cxnLst/>
              <a:rect l="0" t="0" r="0" b="0"/>
              <a:pathLst>
                <a:path w="4856" h="4856" extrusionOk="0">
                  <a:moveTo>
                    <a:pt x="0" y="0"/>
                  </a:moveTo>
                  <a:lnTo>
                    <a:pt x="0" y="4856"/>
                  </a:lnTo>
                  <a:lnTo>
                    <a:pt x="4856" y="4856"/>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22" name="Shape 3022"/>
            <p:cNvSpPr/>
            <p:nvPr/>
          </p:nvSpPr>
          <p:spPr>
            <a:xfrm>
              <a:off x="5458325" y="3097825"/>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23" name="Shape 3023"/>
            <p:cNvSpPr/>
            <p:nvPr/>
          </p:nvSpPr>
          <p:spPr>
            <a:xfrm>
              <a:off x="5458325" y="3549350"/>
              <a:ext cx="121400" cy="121400"/>
            </a:xfrm>
            <a:custGeom>
              <a:avLst/>
              <a:gdLst/>
              <a:ahLst/>
              <a:cxnLst/>
              <a:rect l="0" t="0" r="0" b="0"/>
              <a:pathLst>
                <a:path w="4856" h="4856" extrusionOk="0">
                  <a:moveTo>
                    <a:pt x="0" y="1"/>
                  </a:moveTo>
                  <a:lnTo>
                    <a:pt x="0"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24" name="Shape 3024"/>
            <p:cNvSpPr/>
            <p:nvPr/>
          </p:nvSpPr>
          <p:spPr>
            <a:xfrm>
              <a:off x="5458325" y="4301900"/>
              <a:ext cx="121400" cy="121400"/>
            </a:xfrm>
            <a:custGeom>
              <a:avLst/>
              <a:gdLst/>
              <a:ahLst/>
              <a:cxnLst/>
              <a:rect l="0" t="0" r="0" b="0"/>
              <a:pathLst>
                <a:path w="4856" h="4856" extrusionOk="0">
                  <a:moveTo>
                    <a:pt x="0" y="1"/>
                  </a:moveTo>
                  <a:lnTo>
                    <a:pt x="0"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25" name="Shape 3025"/>
            <p:cNvSpPr/>
            <p:nvPr/>
          </p:nvSpPr>
          <p:spPr>
            <a:xfrm>
              <a:off x="5458325" y="4452425"/>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26" name="Shape 3026"/>
            <p:cNvSpPr/>
            <p:nvPr/>
          </p:nvSpPr>
          <p:spPr>
            <a:xfrm>
              <a:off x="5458325" y="4903950"/>
              <a:ext cx="121400" cy="121400"/>
            </a:xfrm>
            <a:custGeom>
              <a:avLst/>
              <a:gdLst/>
              <a:ahLst/>
              <a:cxnLst/>
              <a:rect l="0" t="0" r="0" b="0"/>
              <a:pathLst>
                <a:path w="4856" h="4856" extrusionOk="0">
                  <a:moveTo>
                    <a:pt x="0" y="1"/>
                  </a:moveTo>
                  <a:lnTo>
                    <a:pt x="0"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27" name="Shape 3027"/>
            <p:cNvSpPr/>
            <p:nvPr/>
          </p:nvSpPr>
          <p:spPr>
            <a:xfrm>
              <a:off x="5608825" y="23812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28" name="Shape 3028"/>
            <p:cNvSpPr/>
            <p:nvPr/>
          </p:nvSpPr>
          <p:spPr>
            <a:xfrm>
              <a:off x="5608825" y="539125"/>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29" name="Shape 3029"/>
            <p:cNvSpPr/>
            <p:nvPr/>
          </p:nvSpPr>
          <p:spPr>
            <a:xfrm>
              <a:off x="5608825" y="689650"/>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30" name="Shape 3030"/>
            <p:cNvSpPr/>
            <p:nvPr/>
          </p:nvSpPr>
          <p:spPr>
            <a:xfrm>
              <a:off x="5608825" y="840150"/>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31" name="Shape 3031"/>
            <p:cNvSpPr/>
            <p:nvPr/>
          </p:nvSpPr>
          <p:spPr>
            <a:xfrm>
              <a:off x="5608825" y="99067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32" name="Shape 3032"/>
            <p:cNvSpPr/>
            <p:nvPr/>
          </p:nvSpPr>
          <p:spPr>
            <a:xfrm>
              <a:off x="5608825" y="114117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33" name="Shape 3033"/>
            <p:cNvSpPr/>
            <p:nvPr/>
          </p:nvSpPr>
          <p:spPr>
            <a:xfrm>
              <a:off x="5608825" y="1291700"/>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34" name="Shape 3034"/>
            <p:cNvSpPr/>
            <p:nvPr/>
          </p:nvSpPr>
          <p:spPr>
            <a:xfrm>
              <a:off x="5608825" y="1442200"/>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35" name="Shape 3035"/>
            <p:cNvSpPr/>
            <p:nvPr/>
          </p:nvSpPr>
          <p:spPr>
            <a:xfrm>
              <a:off x="5608825" y="1592700"/>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36" name="Shape 3036"/>
            <p:cNvSpPr/>
            <p:nvPr/>
          </p:nvSpPr>
          <p:spPr>
            <a:xfrm>
              <a:off x="5608825" y="1743225"/>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37" name="Shape 3037"/>
            <p:cNvSpPr/>
            <p:nvPr/>
          </p:nvSpPr>
          <p:spPr>
            <a:xfrm>
              <a:off x="5608825" y="189372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38" name="Shape 3038"/>
            <p:cNvSpPr/>
            <p:nvPr/>
          </p:nvSpPr>
          <p:spPr>
            <a:xfrm>
              <a:off x="5608825" y="2044250"/>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39" name="Shape 3039"/>
            <p:cNvSpPr/>
            <p:nvPr/>
          </p:nvSpPr>
          <p:spPr>
            <a:xfrm>
              <a:off x="5608825" y="2194750"/>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40" name="Shape 3040"/>
            <p:cNvSpPr/>
            <p:nvPr/>
          </p:nvSpPr>
          <p:spPr>
            <a:xfrm>
              <a:off x="5608825" y="249577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41" name="Shape 3041"/>
            <p:cNvSpPr/>
            <p:nvPr/>
          </p:nvSpPr>
          <p:spPr>
            <a:xfrm>
              <a:off x="5608825" y="2646275"/>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42" name="Shape 3042"/>
            <p:cNvSpPr/>
            <p:nvPr/>
          </p:nvSpPr>
          <p:spPr>
            <a:xfrm>
              <a:off x="5608825" y="2947300"/>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43" name="Shape 3043"/>
            <p:cNvSpPr/>
            <p:nvPr/>
          </p:nvSpPr>
          <p:spPr>
            <a:xfrm>
              <a:off x="5608825" y="309782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44" name="Shape 3044"/>
            <p:cNvSpPr/>
            <p:nvPr/>
          </p:nvSpPr>
          <p:spPr>
            <a:xfrm>
              <a:off x="5608825" y="324832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45" name="Shape 3045"/>
            <p:cNvSpPr/>
            <p:nvPr/>
          </p:nvSpPr>
          <p:spPr>
            <a:xfrm>
              <a:off x="5608825" y="3398850"/>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46" name="Shape 3046"/>
            <p:cNvSpPr/>
            <p:nvPr/>
          </p:nvSpPr>
          <p:spPr>
            <a:xfrm>
              <a:off x="5608825" y="3549350"/>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47" name="Shape 3047"/>
            <p:cNvSpPr/>
            <p:nvPr/>
          </p:nvSpPr>
          <p:spPr>
            <a:xfrm>
              <a:off x="5608825" y="369987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48" name="Shape 3048"/>
            <p:cNvSpPr/>
            <p:nvPr/>
          </p:nvSpPr>
          <p:spPr>
            <a:xfrm>
              <a:off x="5608825" y="3850375"/>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49" name="Shape 3049"/>
            <p:cNvSpPr/>
            <p:nvPr/>
          </p:nvSpPr>
          <p:spPr>
            <a:xfrm>
              <a:off x="5608825" y="4000875"/>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50" name="Shape 3050"/>
            <p:cNvSpPr/>
            <p:nvPr/>
          </p:nvSpPr>
          <p:spPr>
            <a:xfrm>
              <a:off x="5608825" y="4301900"/>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51" name="Shape 3051"/>
            <p:cNvSpPr/>
            <p:nvPr/>
          </p:nvSpPr>
          <p:spPr>
            <a:xfrm>
              <a:off x="5608825" y="445242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52" name="Shape 3052"/>
            <p:cNvSpPr/>
            <p:nvPr/>
          </p:nvSpPr>
          <p:spPr>
            <a:xfrm>
              <a:off x="5608825" y="460292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53" name="Shape 3053"/>
            <p:cNvSpPr/>
            <p:nvPr/>
          </p:nvSpPr>
          <p:spPr>
            <a:xfrm>
              <a:off x="5608825" y="4753450"/>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54" name="Shape 3054"/>
            <p:cNvSpPr/>
            <p:nvPr/>
          </p:nvSpPr>
          <p:spPr>
            <a:xfrm>
              <a:off x="5608825" y="4903950"/>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55" name="Shape 3055"/>
            <p:cNvSpPr/>
            <p:nvPr/>
          </p:nvSpPr>
          <p:spPr>
            <a:xfrm>
              <a:off x="5608825" y="5054450"/>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56" name="Shape 3056"/>
            <p:cNvSpPr/>
            <p:nvPr/>
          </p:nvSpPr>
          <p:spPr>
            <a:xfrm>
              <a:off x="5608825" y="5204975"/>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57" name="Shape 3057"/>
            <p:cNvSpPr/>
            <p:nvPr/>
          </p:nvSpPr>
          <p:spPr>
            <a:xfrm>
              <a:off x="5608825" y="535547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58" name="Shape 3058"/>
            <p:cNvSpPr/>
            <p:nvPr/>
          </p:nvSpPr>
          <p:spPr>
            <a:xfrm>
              <a:off x="5759350" y="23812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59" name="Shape 3059"/>
            <p:cNvSpPr/>
            <p:nvPr/>
          </p:nvSpPr>
          <p:spPr>
            <a:xfrm>
              <a:off x="5759350" y="840150"/>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60" name="Shape 3060"/>
            <p:cNvSpPr/>
            <p:nvPr/>
          </p:nvSpPr>
          <p:spPr>
            <a:xfrm>
              <a:off x="5759350" y="114117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61" name="Shape 3061"/>
            <p:cNvSpPr/>
            <p:nvPr/>
          </p:nvSpPr>
          <p:spPr>
            <a:xfrm>
              <a:off x="5759350" y="1442200"/>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62" name="Shape 3062"/>
            <p:cNvSpPr/>
            <p:nvPr/>
          </p:nvSpPr>
          <p:spPr>
            <a:xfrm>
              <a:off x="5759350" y="189372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63" name="Shape 3063"/>
            <p:cNvSpPr/>
            <p:nvPr/>
          </p:nvSpPr>
          <p:spPr>
            <a:xfrm>
              <a:off x="5759350" y="249577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64" name="Shape 3064"/>
            <p:cNvSpPr/>
            <p:nvPr/>
          </p:nvSpPr>
          <p:spPr>
            <a:xfrm>
              <a:off x="5759350" y="2646275"/>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65" name="Shape 3065"/>
            <p:cNvSpPr/>
            <p:nvPr/>
          </p:nvSpPr>
          <p:spPr>
            <a:xfrm>
              <a:off x="5759350" y="369987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66" name="Shape 3066"/>
            <p:cNvSpPr/>
            <p:nvPr/>
          </p:nvSpPr>
          <p:spPr>
            <a:xfrm>
              <a:off x="5759350" y="4151400"/>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67" name="Shape 3067"/>
            <p:cNvSpPr/>
            <p:nvPr/>
          </p:nvSpPr>
          <p:spPr>
            <a:xfrm>
              <a:off x="5759350" y="4903950"/>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68" name="Shape 3068"/>
            <p:cNvSpPr/>
            <p:nvPr/>
          </p:nvSpPr>
          <p:spPr>
            <a:xfrm>
              <a:off x="5759350" y="535547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69" name="Shape 3069"/>
            <p:cNvSpPr/>
            <p:nvPr/>
          </p:nvSpPr>
          <p:spPr>
            <a:xfrm>
              <a:off x="5909850" y="689650"/>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70" name="Shape 3070"/>
            <p:cNvSpPr/>
            <p:nvPr/>
          </p:nvSpPr>
          <p:spPr>
            <a:xfrm>
              <a:off x="5909850" y="189372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71" name="Shape 3071"/>
            <p:cNvSpPr/>
            <p:nvPr/>
          </p:nvSpPr>
          <p:spPr>
            <a:xfrm>
              <a:off x="5909850" y="2796800"/>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72" name="Shape 3072"/>
            <p:cNvSpPr/>
            <p:nvPr/>
          </p:nvSpPr>
          <p:spPr>
            <a:xfrm>
              <a:off x="6060375" y="4753450"/>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73" name="Shape 3073"/>
            <p:cNvSpPr/>
            <p:nvPr/>
          </p:nvSpPr>
          <p:spPr>
            <a:xfrm>
              <a:off x="6210875" y="2646275"/>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74" name="Shape 3074"/>
            <p:cNvSpPr/>
            <p:nvPr/>
          </p:nvSpPr>
          <p:spPr>
            <a:xfrm>
              <a:off x="6210875" y="5204975"/>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75" name="Shape 3075"/>
            <p:cNvSpPr/>
            <p:nvPr/>
          </p:nvSpPr>
          <p:spPr>
            <a:xfrm>
              <a:off x="6511900" y="990675"/>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3076" name="Shape 3076"/>
          <p:cNvGrpSpPr/>
          <p:nvPr/>
        </p:nvGrpSpPr>
        <p:grpSpPr>
          <a:xfrm rot="10800000">
            <a:off x="7682452" y="38276"/>
            <a:ext cx="994639" cy="6586909"/>
            <a:chOff x="5759350" y="388625"/>
            <a:chExt cx="1024450" cy="5088250"/>
          </a:xfrm>
        </p:grpSpPr>
        <p:sp>
          <p:nvSpPr>
            <p:cNvPr id="3077" name="Shape 3077"/>
            <p:cNvSpPr/>
            <p:nvPr/>
          </p:nvSpPr>
          <p:spPr>
            <a:xfrm>
              <a:off x="5759350" y="539125"/>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78" name="Shape 3078"/>
            <p:cNvSpPr/>
            <p:nvPr/>
          </p:nvSpPr>
          <p:spPr>
            <a:xfrm>
              <a:off x="5759350" y="1291700"/>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79" name="Shape 3079"/>
            <p:cNvSpPr/>
            <p:nvPr/>
          </p:nvSpPr>
          <p:spPr>
            <a:xfrm>
              <a:off x="5759350" y="2796800"/>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80" name="Shape 3080"/>
            <p:cNvSpPr/>
            <p:nvPr/>
          </p:nvSpPr>
          <p:spPr>
            <a:xfrm>
              <a:off x="5759350" y="3398850"/>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81" name="Shape 3081"/>
            <p:cNvSpPr/>
            <p:nvPr/>
          </p:nvSpPr>
          <p:spPr>
            <a:xfrm>
              <a:off x="5759350" y="3549350"/>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82" name="Shape 3082"/>
            <p:cNvSpPr/>
            <p:nvPr/>
          </p:nvSpPr>
          <p:spPr>
            <a:xfrm>
              <a:off x="5759350" y="4301900"/>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83" name="Shape 3083"/>
            <p:cNvSpPr/>
            <p:nvPr/>
          </p:nvSpPr>
          <p:spPr>
            <a:xfrm>
              <a:off x="5759350" y="5204975"/>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84" name="Shape 3084"/>
            <p:cNvSpPr/>
            <p:nvPr/>
          </p:nvSpPr>
          <p:spPr>
            <a:xfrm>
              <a:off x="5909850" y="388625"/>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85" name="Shape 3085"/>
            <p:cNvSpPr/>
            <p:nvPr/>
          </p:nvSpPr>
          <p:spPr>
            <a:xfrm>
              <a:off x="5909850" y="114117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86" name="Shape 3086"/>
            <p:cNvSpPr/>
            <p:nvPr/>
          </p:nvSpPr>
          <p:spPr>
            <a:xfrm>
              <a:off x="5909850" y="1291700"/>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87" name="Shape 3087"/>
            <p:cNvSpPr/>
            <p:nvPr/>
          </p:nvSpPr>
          <p:spPr>
            <a:xfrm>
              <a:off x="5909850" y="1442200"/>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88" name="Shape 3088"/>
            <p:cNvSpPr/>
            <p:nvPr/>
          </p:nvSpPr>
          <p:spPr>
            <a:xfrm>
              <a:off x="5909850" y="1743225"/>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89" name="Shape 3089"/>
            <p:cNvSpPr/>
            <p:nvPr/>
          </p:nvSpPr>
          <p:spPr>
            <a:xfrm>
              <a:off x="5909850" y="2044250"/>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90" name="Shape 3090"/>
            <p:cNvSpPr/>
            <p:nvPr/>
          </p:nvSpPr>
          <p:spPr>
            <a:xfrm>
              <a:off x="5909850" y="2646275"/>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91" name="Shape 3091"/>
            <p:cNvSpPr/>
            <p:nvPr/>
          </p:nvSpPr>
          <p:spPr>
            <a:xfrm>
              <a:off x="5909850" y="2947300"/>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92" name="Shape 3092"/>
            <p:cNvSpPr/>
            <p:nvPr/>
          </p:nvSpPr>
          <p:spPr>
            <a:xfrm>
              <a:off x="5909850" y="309782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93" name="Shape 3093"/>
            <p:cNvSpPr/>
            <p:nvPr/>
          </p:nvSpPr>
          <p:spPr>
            <a:xfrm>
              <a:off x="5909850" y="324832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94" name="Shape 3094"/>
            <p:cNvSpPr/>
            <p:nvPr/>
          </p:nvSpPr>
          <p:spPr>
            <a:xfrm>
              <a:off x="5909850" y="3549350"/>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95" name="Shape 3095"/>
            <p:cNvSpPr/>
            <p:nvPr/>
          </p:nvSpPr>
          <p:spPr>
            <a:xfrm>
              <a:off x="5909850" y="369987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96" name="Shape 3096"/>
            <p:cNvSpPr/>
            <p:nvPr/>
          </p:nvSpPr>
          <p:spPr>
            <a:xfrm>
              <a:off x="5909850" y="3850375"/>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97" name="Shape 3097"/>
            <p:cNvSpPr/>
            <p:nvPr/>
          </p:nvSpPr>
          <p:spPr>
            <a:xfrm>
              <a:off x="5909850" y="4000875"/>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98" name="Shape 3098"/>
            <p:cNvSpPr/>
            <p:nvPr/>
          </p:nvSpPr>
          <p:spPr>
            <a:xfrm>
              <a:off x="5909850" y="4301900"/>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99" name="Shape 3099"/>
            <p:cNvSpPr/>
            <p:nvPr/>
          </p:nvSpPr>
          <p:spPr>
            <a:xfrm>
              <a:off x="5909850" y="445242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00" name="Shape 3100"/>
            <p:cNvSpPr/>
            <p:nvPr/>
          </p:nvSpPr>
          <p:spPr>
            <a:xfrm>
              <a:off x="5909850" y="4903950"/>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01" name="Shape 3101"/>
            <p:cNvSpPr/>
            <p:nvPr/>
          </p:nvSpPr>
          <p:spPr>
            <a:xfrm>
              <a:off x="5909850" y="5054450"/>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02" name="Shape 3102"/>
            <p:cNvSpPr/>
            <p:nvPr/>
          </p:nvSpPr>
          <p:spPr>
            <a:xfrm>
              <a:off x="5909850" y="5204975"/>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03" name="Shape 3103"/>
            <p:cNvSpPr/>
            <p:nvPr/>
          </p:nvSpPr>
          <p:spPr>
            <a:xfrm>
              <a:off x="6060375" y="539125"/>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04" name="Shape 3104"/>
            <p:cNvSpPr/>
            <p:nvPr/>
          </p:nvSpPr>
          <p:spPr>
            <a:xfrm>
              <a:off x="6060375" y="689650"/>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05" name="Shape 3105"/>
            <p:cNvSpPr/>
            <p:nvPr/>
          </p:nvSpPr>
          <p:spPr>
            <a:xfrm>
              <a:off x="6060375" y="99067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06" name="Shape 3106"/>
            <p:cNvSpPr/>
            <p:nvPr/>
          </p:nvSpPr>
          <p:spPr>
            <a:xfrm>
              <a:off x="6060375" y="1291700"/>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07" name="Shape 3107"/>
            <p:cNvSpPr/>
            <p:nvPr/>
          </p:nvSpPr>
          <p:spPr>
            <a:xfrm>
              <a:off x="6060375" y="1442200"/>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08" name="Shape 3108"/>
            <p:cNvSpPr/>
            <p:nvPr/>
          </p:nvSpPr>
          <p:spPr>
            <a:xfrm>
              <a:off x="6060375" y="1592700"/>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09" name="Shape 3109"/>
            <p:cNvSpPr/>
            <p:nvPr/>
          </p:nvSpPr>
          <p:spPr>
            <a:xfrm>
              <a:off x="6060375" y="1743225"/>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10" name="Shape 3110"/>
            <p:cNvSpPr/>
            <p:nvPr/>
          </p:nvSpPr>
          <p:spPr>
            <a:xfrm>
              <a:off x="6060375" y="2194750"/>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11" name="Shape 3111"/>
            <p:cNvSpPr/>
            <p:nvPr/>
          </p:nvSpPr>
          <p:spPr>
            <a:xfrm>
              <a:off x="6060375" y="234527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12" name="Shape 3112"/>
            <p:cNvSpPr/>
            <p:nvPr/>
          </p:nvSpPr>
          <p:spPr>
            <a:xfrm>
              <a:off x="6060375" y="249577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13" name="Shape 3113"/>
            <p:cNvSpPr/>
            <p:nvPr/>
          </p:nvSpPr>
          <p:spPr>
            <a:xfrm>
              <a:off x="6060375" y="2646275"/>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14" name="Shape 3114"/>
            <p:cNvSpPr/>
            <p:nvPr/>
          </p:nvSpPr>
          <p:spPr>
            <a:xfrm>
              <a:off x="6060375" y="2796800"/>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15" name="Shape 3115"/>
            <p:cNvSpPr/>
            <p:nvPr/>
          </p:nvSpPr>
          <p:spPr>
            <a:xfrm>
              <a:off x="6060375" y="2947300"/>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16" name="Shape 3116"/>
            <p:cNvSpPr/>
            <p:nvPr/>
          </p:nvSpPr>
          <p:spPr>
            <a:xfrm>
              <a:off x="6060375" y="309782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17" name="Shape 3117"/>
            <p:cNvSpPr/>
            <p:nvPr/>
          </p:nvSpPr>
          <p:spPr>
            <a:xfrm>
              <a:off x="6060375" y="324832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18" name="Shape 3118"/>
            <p:cNvSpPr/>
            <p:nvPr/>
          </p:nvSpPr>
          <p:spPr>
            <a:xfrm>
              <a:off x="6060375" y="3398850"/>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19" name="Shape 3119"/>
            <p:cNvSpPr/>
            <p:nvPr/>
          </p:nvSpPr>
          <p:spPr>
            <a:xfrm>
              <a:off x="6060375" y="3549350"/>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20" name="Shape 3120"/>
            <p:cNvSpPr/>
            <p:nvPr/>
          </p:nvSpPr>
          <p:spPr>
            <a:xfrm>
              <a:off x="6060375" y="3850375"/>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21" name="Shape 3121"/>
            <p:cNvSpPr/>
            <p:nvPr/>
          </p:nvSpPr>
          <p:spPr>
            <a:xfrm>
              <a:off x="6060375" y="4151400"/>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22" name="Shape 3122"/>
            <p:cNvSpPr/>
            <p:nvPr/>
          </p:nvSpPr>
          <p:spPr>
            <a:xfrm>
              <a:off x="6060375" y="4301900"/>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23" name="Shape 3123"/>
            <p:cNvSpPr/>
            <p:nvPr/>
          </p:nvSpPr>
          <p:spPr>
            <a:xfrm>
              <a:off x="6060375" y="445242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24" name="Shape 3124"/>
            <p:cNvSpPr/>
            <p:nvPr/>
          </p:nvSpPr>
          <p:spPr>
            <a:xfrm>
              <a:off x="6060375" y="460292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25" name="Shape 3125"/>
            <p:cNvSpPr/>
            <p:nvPr/>
          </p:nvSpPr>
          <p:spPr>
            <a:xfrm>
              <a:off x="6060375" y="4903950"/>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26" name="Shape 3126"/>
            <p:cNvSpPr/>
            <p:nvPr/>
          </p:nvSpPr>
          <p:spPr>
            <a:xfrm>
              <a:off x="6060375" y="5054450"/>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27" name="Shape 3127"/>
            <p:cNvSpPr/>
            <p:nvPr/>
          </p:nvSpPr>
          <p:spPr>
            <a:xfrm>
              <a:off x="6060375" y="5204975"/>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28" name="Shape 3128"/>
            <p:cNvSpPr/>
            <p:nvPr/>
          </p:nvSpPr>
          <p:spPr>
            <a:xfrm>
              <a:off x="6060375" y="535547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29" name="Shape 3129"/>
            <p:cNvSpPr/>
            <p:nvPr/>
          </p:nvSpPr>
          <p:spPr>
            <a:xfrm>
              <a:off x="6210875" y="539125"/>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30" name="Shape 3130"/>
            <p:cNvSpPr/>
            <p:nvPr/>
          </p:nvSpPr>
          <p:spPr>
            <a:xfrm>
              <a:off x="6210875" y="99067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31" name="Shape 3131"/>
            <p:cNvSpPr/>
            <p:nvPr/>
          </p:nvSpPr>
          <p:spPr>
            <a:xfrm>
              <a:off x="6210875" y="114117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32" name="Shape 3132"/>
            <p:cNvSpPr/>
            <p:nvPr/>
          </p:nvSpPr>
          <p:spPr>
            <a:xfrm>
              <a:off x="6210875" y="1291700"/>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33" name="Shape 3133"/>
            <p:cNvSpPr/>
            <p:nvPr/>
          </p:nvSpPr>
          <p:spPr>
            <a:xfrm>
              <a:off x="6210875" y="1592700"/>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34" name="Shape 3134"/>
            <p:cNvSpPr/>
            <p:nvPr/>
          </p:nvSpPr>
          <p:spPr>
            <a:xfrm>
              <a:off x="6210875" y="189372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35" name="Shape 3135"/>
            <p:cNvSpPr/>
            <p:nvPr/>
          </p:nvSpPr>
          <p:spPr>
            <a:xfrm>
              <a:off x="6210875" y="2044250"/>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36" name="Shape 3136"/>
            <p:cNvSpPr/>
            <p:nvPr/>
          </p:nvSpPr>
          <p:spPr>
            <a:xfrm>
              <a:off x="6210875" y="2194750"/>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37" name="Shape 3137"/>
            <p:cNvSpPr/>
            <p:nvPr/>
          </p:nvSpPr>
          <p:spPr>
            <a:xfrm>
              <a:off x="6210875" y="249577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38" name="Shape 3138"/>
            <p:cNvSpPr/>
            <p:nvPr/>
          </p:nvSpPr>
          <p:spPr>
            <a:xfrm>
              <a:off x="6210875" y="2796800"/>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39" name="Shape 3139"/>
            <p:cNvSpPr/>
            <p:nvPr/>
          </p:nvSpPr>
          <p:spPr>
            <a:xfrm>
              <a:off x="6210875" y="309782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40" name="Shape 3140"/>
            <p:cNvSpPr/>
            <p:nvPr/>
          </p:nvSpPr>
          <p:spPr>
            <a:xfrm>
              <a:off x="6210875" y="3398850"/>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41" name="Shape 3141"/>
            <p:cNvSpPr/>
            <p:nvPr/>
          </p:nvSpPr>
          <p:spPr>
            <a:xfrm>
              <a:off x="6210875" y="3549350"/>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42" name="Shape 3142"/>
            <p:cNvSpPr/>
            <p:nvPr/>
          </p:nvSpPr>
          <p:spPr>
            <a:xfrm>
              <a:off x="6210875" y="4000875"/>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43" name="Shape 3143"/>
            <p:cNvSpPr/>
            <p:nvPr/>
          </p:nvSpPr>
          <p:spPr>
            <a:xfrm>
              <a:off x="6210875" y="4151400"/>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44" name="Shape 3144"/>
            <p:cNvSpPr/>
            <p:nvPr/>
          </p:nvSpPr>
          <p:spPr>
            <a:xfrm>
              <a:off x="6210875" y="4301900"/>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45" name="Shape 3145"/>
            <p:cNvSpPr/>
            <p:nvPr/>
          </p:nvSpPr>
          <p:spPr>
            <a:xfrm>
              <a:off x="6210875" y="445242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46" name="Shape 3146"/>
            <p:cNvSpPr/>
            <p:nvPr/>
          </p:nvSpPr>
          <p:spPr>
            <a:xfrm>
              <a:off x="6210875" y="460292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47" name="Shape 3147"/>
            <p:cNvSpPr/>
            <p:nvPr/>
          </p:nvSpPr>
          <p:spPr>
            <a:xfrm>
              <a:off x="6210875" y="4903950"/>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48" name="Shape 3148"/>
            <p:cNvSpPr/>
            <p:nvPr/>
          </p:nvSpPr>
          <p:spPr>
            <a:xfrm>
              <a:off x="6210875" y="5054450"/>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49" name="Shape 3149"/>
            <p:cNvSpPr/>
            <p:nvPr/>
          </p:nvSpPr>
          <p:spPr>
            <a:xfrm>
              <a:off x="6361375" y="388625"/>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50" name="Shape 3150"/>
            <p:cNvSpPr/>
            <p:nvPr/>
          </p:nvSpPr>
          <p:spPr>
            <a:xfrm>
              <a:off x="6361375" y="539125"/>
              <a:ext cx="121425" cy="121425"/>
            </a:xfrm>
            <a:custGeom>
              <a:avLst/>
              <a:gdLst/>
              <a:ahLst/>
              <a:cxnLst/>
              <a:rect l="0" t="0" r="0" b="0"/>
              <a:pathLst>
                <a:path w="4857" h="4857"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51" name="Shape 3151"/>
            <p:cNvSpPr/>
            <p:nvPr/>
          </p:nvSpPr>
          <p:spPr>
            <a:xfrm>
              <a:off x="6361375" y="990675"/>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52" name="Shape 3152"/>
            <p:cNvSpPr/>
            <p:nvPr/>
          </p:nvSpPr>
          <p:spPr>
            <a:xfrm>
              <a:off x="6361375" y="1291700"/>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53" name="Shape 3153"/>
            <p:cNvSpPr/>
            <p:nvPr/>
          </p:nvSpPr>
          <p:spPr>
            <a:xfrm>
              <a:off x="6361375" y="1592700"/>
              <a:ext cx="121425" cy="121425"/>
            </a:xfrm>
            <a:custGeom>
              <a:avLst/>
              <a:gdLst/>
              <a:ahLst/>
              <a:cxnLst/>
              <a:rect l="0" t="0" r="0" b="0"/>
              <a:pathLst>
                <a:path w="4857" h="4857"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54" name="Shape 3154"/>
            <p:cNvSpPr/>
            <p:nvPr/>
          </p:nvSpPr>
          <p:spPr>
            <a:xfrm>
              <a:off x="6361375" y="2044250"/>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55" name="Shape 3155"/>
            <p:cNvSpPr/>
            <p:nvPr/>
          </p:nvSpPr>
          <p:spPr>
            <a:xfrm>
              <a:off x="6361375" y="2345275"/>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56" name="Shape 3156"/>
            <p:cNvSpPr/>
            <p:nvPr/>
          </p:nvSpPr>
          <p:spPr>
            <a:xfrm>
              <a:off x="6361375" y="2796800"/>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57" name="Shape 3157"/>
            <p:cNvSpPr/>
            <p:nvPr/>
          </p:nvSpPr>
          <p:spPr>
            <a:xfrm>
              <a:off x="6361375" y="3097825"/>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58" name="Shape 3158"/>
            <p:cNvSpPr/>
            <p:nvPr/>
          </p:nvSpPr>
          <p:spPr>
            <a:xfrm>
              <a:off x="6361375" y="3248325"/>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59" name="Shape 3159"/>
            <p:cNvSpPr/>
            <p:nvPr/>
          </p:nvSpPr>
          <p:spPr>
            <a:xfrm>
              <a:off x="6361375" y="3549350"/>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60" name="Shape 3160"/>
            <p:cNvSpPr/>
            <p:nvPr/>
          </p:nvSpPr>
          <p:spPr>
            <a:xfrm>
              <a:off x="6361375" y="3699875"/>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61" name="Shape 3161"/>
            <p:cNvSpPr/>
            <p:nvPr/>
          </p:nvSpPr>
          <p:spPr>
            <a:xfrm>
              <a:off x="6361375" y="3850375"/>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62" name="Shape 3162"/>
            <p:cNvSpPr/>
            <p:nvPr/>
          </p:nvSpPr>
          <p:spPr>
            <a:xfrm>
              <a:off x="6361375" y="4151400"/>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63" name="Shape 3163"/>
            <p:cNvSpPr/>
            <p:nvPr/>
          </p:nvSpPr>
          <p:spPr>
            <a:xfrm>
              <a:off x="6361375" y="4301900"/>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64" name="Shape 3164"/>
            <p:cNvSpPr/>
            <p:nvPr/>
          </p:nvSpPr>
          <p:spPr>
            <a:xfrm>
              <a:off x="6361375" y="4753450"/>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65" name="Shape 3165"/>
            <p:cNvSpPr/>
            <p:nvPr/>
          </p:nvSpPr>
          <p:spPr>
            <a:xfrm>
              <a:off x="6361375" y="5054450"/>
              <a:ext cx="121425" cy="121425"/>
            </a:xfrm>
            <a:custGeom>
              <a:avLst/>
              <a:gdLst/>
              <a:ahLst/>
              <a:cxnLst/>
              <a:rect l="0" t="0" r="0" b="0"/>
              <a:pathLst>
                <a:path w="4857" h="4857"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66" name="Shape 3166"/>
            <p:cNvSpPr/>
            <p:nvPr/>
          </p:nvSpPr>
          <p:spPr>
            <a:xfrm>
              <a:off x="6361375" y="5204975"/>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67" name="Shape 3167"/>
            <p:cNvSpPr/>
            <p:nvPr/>
          </p:nvSpPr>
          <p:spPr>
            <a:xfrm>
              <a:off x="6511900" y="388625"/>
              <a:ext cx="121400" cy="121400"/>
            </a:xfrm>
            <a:custGeom>
              <a:avLst/>
              <a:gdLst/>
              <a:ahLst/>
              <a:cxnLst/>
              <a:rect l="0" t="0" r="0" b="0"/>
              <a:pathLst>
                <a:path w="4856" h="4856" extrusionOk="0">
                  <a:moveTo>
                    <a:pt x="0" y="0"/>
                  </a:moveTo>
                  <a:lnTo>
                    <a:pt x="0"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68" name="Shape 3168"/>
            <p:cNvSpPr/>
            <p:nvPr/>
          </p:nvSpPr>
          <p:spPr>
            <a:xfrm>
              <a:off x="6511900" y="1291700"/>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69" name="Shape 3169"/>
            <p:cNvSpPr/>
            <p:nvPr/>
          </p:nvSpPr>
          <p:spPr>
            <a:xfrm>
              <a:off x="6511900" y="2044250"/>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70" name="Shape 3170"/>
            <p:cNvSpPr/>
            <p:nvPr/>
          </p:nvSpPr>
          <p:spPr>
            <a:xfrm>
              <a:off x="6511900" y="2796800"/>
              <a:ext cx="121400" cy="121400"/>
            </a:xfrm>
            <a:custGeom>
              <a:avLst/>
              <a:gdLst/>
              <a:ahLst/>
              <a:cxnLst/>
              <a:rect l="0" t="0" r="0" b="0"/>
              <a:pathLst>
                <a:path w="4856" h="4856" extrusionOk="0">
                  <a:moveTo>
                    <a:pt x="0" y="0"/>
                  </a:moveTo>
                  <a:lnTo>
                    <a:pt x="0"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71" name="Shape 3171"/>
            <p:cNvSpPr/>
            <p:nvPr/>
          </p:nvSpPr>
          <p:spPr>
            <a:xfrm>
              <a:off x="6511900" y="3699875"/>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72" name="Shape 3172"/>
            <p:cNvSpPr/>
            <p:nvPr/>
          </p:nvSpPr>
          <p:spPr>
            <a:xfrm>
              <a:off x="6511900" y="4452425"/>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73" name="Shape 3173"/>
            <p:cNvSpPr/>
            <p:nvPr/>
          </p:nvSpPr>
          <p:spPr>
            <a:xfrm>
              <a:off x="6511900" y="4602925"/>
              <a:ext cx="121400" cy="121400"/>
            </a:xfrm>
            <a:custGeom>
              <a:avLst/>
              <a:gdLst/>
              <a:ahLst/>
              <a:cxnLst/>
              <a:rect l="0" t="0" r="0" b="0"/>
              <a:pathLst>
                <a:path w="4856" h="4856" extrusionOk="0">
                  <a:moveTo>
                    <a:pt x="0" y="1"/>
                  </a:moveTo>
                  <a:lnTo>
                    <a:pt x="0"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74" name="Shape 3174"/>
            <p:cNvSpPr/>
            <p:nvPr/>
          </p:nvSpPr>
          <p:spPr>
            <a:xfrm>
              <a:off x="6511900" y="5204975"/>
              <a:ext cx="121400" cy="121400"/>
            </a:xfrm>
            <a:custGeom>
              <a:avLst/>
              <a:gdLst/>
              <a:ahLst/>
              <a:cxnLst/>
              <a:rect l="0" t="0" r="0" b="0"/>
              <a:pathLst>
                <a:path w="4856" h="4856" extrusionOk="0">
                  <a:moveTo>
                    <a:pt x="0" y="0"/>
                  </a:moveTo>
                  <a:lnTo>
                    <a:pt x="0"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75" name="Shape 3175"/>
            <p:cNvSpPr/>
            <p:nvPr/>
          </p:nvSpPr>
          <p:spPr>
            <a:xfrm>
              <a:off x="6662400" y="689650"/>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76" name="Shape 3176"/>
            <p:cNvSpPr/>
            <p:nvPr/>
          </p:nvSpPr>
          <p:spPr>
            <a:xfrm>
              <a:off x="6662400" y="1592700"/>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77" name="Shape 3177"/>
            <p:cNvSpPr/>
            <p:nvPr/>
          </p:nvSpPr>
          <p:spPr>
            <a:xfrm>
              <a:off x="6662400" y="2646275"/>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3178" name="Shape 3178"/>
          <p:cNvGrpSpPr/>
          <p:nvPr/>
        </p:nvGrpSpPr>
        <p:grpSpPr>
          <a:xfrm rot="10800000">
            <a:off x="7682452" y="38276"/>
            <a:ext cx="1140783" cy="6781736"/>
            <a:chOff x="5608825" y="238125"/>
            <a:chExt cx="1174975" cy="5238750"/>
          </a:xfrm>
        </p:grpSpPr>
        <p:sp>
          <p:nvSpPr>
            <p:cNvPr id="3179" name="Shape 3179"/>
            <p:cNvSpPr/>
            <p:nvPr/>
          </p:nvSpPr>
          <p:spPr>
            <a:xfrm>
              <a:off x="5608825" y="388625"/>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80" name="Shape 3180"/>
            <p:cNvSpPr/>
            <p:nvPr/>
          </p:nvSpPr>
          <p:spPr>
            <a:xfrm>
              <a:off x="5608825" y="234527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81" name="Shape 3181"/>
            <p:cNvSpPr/>
            <p:nvPr/>
          </p:nvSpPr>
          <p:spPr>
            <a:xfrm>
              <a:off x="5608825" y="2796800"/>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82" name="Shape 3182"/>
            <p:cNvSpPr/>
            <p:nvPr/>
          </p:nvSpPr>
          <p:spPr>
            <a:xfrm>
              <a:off x="5608825" y="4151400"/>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83" name="Shape 3183"/>
            <p:cNvSpPr/>
            <p:nvPr/>
          </p:nvSpPr>
          <p:spPr>
            <a:xfrm>
              <a:off x="5759350" y="388625"/>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84" name="Shape 3184"/>
            <p:cNvSpPr/>
            <p:nvPr/>
          </p:nvSpPr>
          <p:spPr>
            <a:xfrm>
              <a:off x="5759350" y="689650"/>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85" name="Shape 3185"/>
            <p:cNvSpPr/>
            <p:nvPr/>
          </p:nvSpPr>
          <p:spPr>
            <a:xfrm>
              <a:off x="5759350" y="99067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86" name="Shape 3186"/>
            <p:cNvSpPr/>
            <p:nvPr/>
          </p:nvSpPr>
          <p:spPr>
            <a:xfrm>
              <a:off x="5759350" y="1592700"/>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87" name="Shape 3187"/>
            <p:cNvSpPr/>
            <p:nvPr/>
          </p:nvSpPr>
          <p:spPr>
            <a:xfrm>
              <a:off x="5759350" y="1743225"/>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88" name="Shape 3188"/>
            <p:cNvSpPr/>
            <p:nvPr/>
          </p:nvSpPr>
          <p:spPr>
            <a:xfrm>
              <a:off x="5759350" y="2044250"/>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89" name="Shape 3189"/>
            <p:cNvSpPr/>
            <p:nvPr/>
          </p:nvSpPr>
          <p:spPr>
            <a:xfrm>
              <a:off x="5759350" y="2194750"/>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90" name="Shape 3190"/>
            <p:cNvSpPr/>
            <p:nvPr/>
          </p:nvSpPr>
          <p:spPr>
            <a:xfrm>
              <a:off x="5759350" y="234527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91" name="Shape 3191"/>
            <p:cNvSpPr/>
            <p:nvPr/>
          </p:nvSpPr>
          <p:spPr>
            <a:xfrm>
              <a:off x="5759350" y="2947300"/>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92" name="Shape 3192"/>
            <p:cNvSpPr/>
            <p:nvPr/>
          </p:nvSpPr>
          <p:spPr>
            <a:xfrm>
              <a:off x="5759350" y="309782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93" name="Shape 3193"/>
            <p:cNvSpPr/>
            <p:nvPr/>
          </p:nvSpPr>
          <p:spPr>
            <a:xfrm>
              <a:off x="5759350" y="324832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94" name="Shape 3194"/>
            <p:cNvSpPr/>
            <p:nvPr/>
          </p:nvSpPr>
          <p:spPr>
            <a:xfrm>
              <a:off x="5759350" y="3850375"/>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95" name="Shape 3195"/>
            <p:cNvSpPr/>
            <p:nvPr/>
          </p:nvSpPr>
          <p:spPr>
            <a:xfrm>
              <a:off x="5759350" y="4000875"/>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96" name="Shape 3196"/>
            <p:cNvSpPr/>
            <p:nvPr/>
          </p:nvSpPr>
          <p:spPr>
            <a:xfrm>
              <a:off x="5759350" y="445242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97" name="Shape 3197"/>
            <p:cNvSpPr/>
            <p:nvPr/>
          </p:nvSpPr>
          <p:spPr>
            <a:xfrm>
              <a:off x="5759350" y="460292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98" name="Shape 3198"/>
            <p:cNvSpPr/>
            <p:nvPr/>
          </p:nvSpPr>
          <p:spPr>
            <a:xfrm>
              <a:off x="5759350" y="4753450"/>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99" name="Shape 3199"/>
            <p:cNvSpPr/>
            <p:nvPr/>
          </p:nvSpPr>
          <p:spPr>
            <a:xfrm>
              <a:off x="5759350" y="5054450"/>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00" name="Shape 3200"/>
            <p:cNvSpPr/>
            <p:nvPr/>
          </p:nvSpPr>
          <p:spPr>
            <a:xfrm>
              <a:off x="5909850" y="23812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01" name="Shape 3201"/>
            <p:cNvSpPr/>
            <p:nvPr/>
          </p:nvSpPr>
          <p:spPr>
            <a:xfrm>
              <a:off x="5909850" y="539125"/>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02" name="Shape 3202"/>
            <p:cNvSpPr/>
            <p:nvPr/>
          </p:nvSpPr>
          <p:spPr>
            <a:xfrm>
              <a:off x="5909850" y="840150"/>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03" name="Shape 3203"/>
            <p:cNvSpPr/>
            <p:nvPr/>
          </p:nvSpPr>
          <p:spPr>
            <a:xfrm>
              <a:off x="5909850" y="99067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04" name="Shape 3204"/>
            <p:cNvSpPr/>
            <p:nvPr/>
          </p:nvSpPr>
          <p:spPr>
            <a:xfrm>
              <a:off x="5909850" y="1592700"/>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05" name="Shape 3205"/>
            <p:cNvSpPr/>
            <p:nvPr/>
          </p:nvSpPr>
          <p:spPr>
            <a:xfrm>
              <a:off x="5909850" y="2194750"/>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06" name="Shape 3206"/>
            <p:cNvSpPr/>
            <p:nvPr/>
          </p:nvSpPr>
          <p:spPr>
            <a:xfrm>
              <a:off x="5909850" y="234527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07" name="Shape 3207"/>
            <p:cNvSpPr/>
            <p:nvPr/>
          </p:nvSpPr>
          <p:spPr>
            <a:xfrm>
              <a:off x="5909850" y="249577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08" name="Shape 3208"/>
            <p:cNvSpPr/>
            <p:nvPr/>
          </p:nvSpPr>
          <p:spPr>
            <a:xfrm>
              <a:off x="5909850" y="3398850"/>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09" name="Shape 3209"/>
            <p:cNvSpPr/>
            <p:nvPr/>
          </p:nvSpPr>
          <p:spPr>
            <a:xfrm>
              <a:off x="5909850" y="4151400"/>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10" name="Shape 3210"/>
            <p:cNvSpPr/>
            <p:nvPr/>
          </p:nvSpPr>
          <p:spPr>
            <a:xfrm>
              <a:off x="5909850" y="460292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11" name="Shape 3211"/>
            <p:cNvSpPr/>
            <p:nvPr/>
          </p:nvSpPr>
          <p:spPr>
            <a:xfrm>
              <a:off x="5909850" y="4753450"/>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12" name="Shape 3212"/>
            <p:cNvSpPr/>
            <p:nvPr/>
          </p:nvSpPr>
          <p:spPr>
            <a:xfrm>
              <a:off x="5909850" y="535547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13" name="Shape 3213"/>
            <p:cNvSpPr/>
            <p:nvPr/>
          </p:nvSpPr>
          <p:spPr>
            <a:xfrm>
              <a:off x="6060375" y="23812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14" name="Shape 3214"/>
            <p:cNvSpPr/>
            <p:nvPr/>
          </p:nvSpPr>
          <p:spPr>
            <a:xfrm>
              <a:off x="6060375" y="388625"/>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15" name="Shape 3215"/>
            <p:cNvSpPr/>
            <p:nvPr/>
          </p:nvSpPr>
          <p:spPr>
            <a:xfrm>
              <a:off x="6060375" y="840150"/>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16" name="Shape 3216"/>
            <p:cNvSpPr/>
            <p:nvPr/>
          </p:nvSpPr>
          <p:spPr>
            <a:xfrm>
              <a:off x="6060375" y="114117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17" name="Shape 3217"/>
            <p:cNvSpPr/>
            <p:nvPr/>
          </p:nvSpPr>
          <p:spPr>
            <a:xfrm>
              <a:off x="6060375" y="189372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18" name="Shape 3218"/>
            <p:cNvSpPr/>
            <p:nvPr/>
          </p:nvSpPr>
          <p:spPr>
            <a:xfrm>
              <a:off x="6060375" y="2044250"/>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19" name="Shape 3219"/>
            <p:cNvSpPr/>
            <p:nvPr/>
          </p:nvSpPr>
          <p:spPr>
            <a:xfrm>
              <a:off x="6060375" y="369987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20" name="Shape 3220"/>
            <p:cNvSpPr/>
            <p:nvPr/>
          </p:nvSpPr>
          <p:spPr>
            <a:xfrm>
              <a:off x="6060375" y="4000875"/>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21" name="Shape 3221"/>
            <p:cNvSpPr/>
            <p:nvPr/>
          </p:nvSpPr>
          <p:spPr>
            <a:xfrm>
              <a:off x="6210875" y="23812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22" name="Shape 3222"/>
            <p:cNvSpPr/>
            <p:nvPr/>
          </p:nvSpPr>
          <p:spPr>
            <a:xfrm>
              <a:off x="6210875" y="689650"/>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23" name="Shape 3223"/>
            <p:cNvSpPr/>
            <p:nvPr/>
          </p:nvSpPr>
          <p:spPr>
            <a:xfrm>
              <a:off x="6210875" y="234527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24" name="Shape 3224"/>
            <p:cNvSpPr/>
            <p:nvPr/>
          </p:nvSpPr>
          <p:spPr>
            <a:xfrm>
              <a:off x="6210875" y="324832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25" name="Shape 3225"/>
            <p:cNvSpPr/>
            <p:nvPr/>
          </p:nvSpPr>
          <p:spPr>
            <a:xfrm>
              <a:off x="6210875" y="369987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26" name="Shape 3226"/>
            <p:cNvSpPr/>
            <p:nvPr/>
          </p:nvSpPr>
          <p:spPr>
            <a:xfrm>
              <a:off x="6361375" y="1442200"/>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27" name="Shape 3227"/>
            <p:cNvSpPr/>
            <p:nvPr/>
          </p:nvSpPr>
          <p:spPr>
            <a:xfrm>
              <a:off x="6361375" y="2646275"/>
              <a:ext cx="121425" cy="121425"/>
            </a:xfrm>
            <a:custGeom>
              <a:avLst/>
              <a:gdLst/>
              <a:ahLst/>
              <a:cxnLst/>
              <a:rect l="0" t="0" r="0" b="0"/>
              <a:pathLst>
                <a:path w="4857" h="4857"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28" name="Shape 3228"/>
            <p:cNvSpPr/>
            <p:nvPr/>
          </p:nvSpPr>
          <p:spPr>
            <a:xfrm>
              <a:off x="6662400" y="4903950"/>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3229" name="Shape 3229"/>
          <p:cNvSpPr txBox="1">
            <a:spLocks noGrp="1"/>
          </p:cNvSpPr>
          <p:nvPr>
            <p:ph type="sldNum" idx="12"/>
          </p:nvPr>
        </p:nvSpPr>
        <p:spPr>
          <a:xfrm>
            <a:off x="91531" y="6293601"/>
            <a:ext cx="548700" cy="524800"/>
          </a:xfrm>
          <a:prstGeom prst="rect">
            <a:avLst/>
          </a:prstGeom>
        </p:spPr>
        <p:txBody>
          <a:bodyPr spcFirstLastPara="1" wrap="square" lIns="91425" tIns="91425" rIns="91425" bIns="91425" anchor="ctr" anchorCtr="0">
            <a:noAutofit/>
          </a:bodyPr>
          <a:lstStyle>
            <a:lvl1pPr lvl="0">
              <a:spcBef>
                <a:spcPts val="0"/>
              </a:spcBef>
              <a:buNone/>
              <a:defRPr/>
            </a:lvl1pPr>
            <a:lvl2pPr lvl="1">
              <a:spcBef>
                <a:spcPts val="0"/>
              </a:spcBef>
              <a:buNone/>
              <a:defRPr/>
            </a:lvl2pPr>
            <a:lvl3pPr lvl="2">
              <a:spcBef>
                <a:spcPts val="0"/>
              </a:spcBef>
              <a:buNone/>
              <a:defRPr/>
            </a:lvl3pPr>
            <a:lvl4pPr lvl="3">
              <a:spcBef>
                <a:spcPts val="0"/>
              </a:spcBef>
              <a:buNone/>
              <a:defRPr/>
            </a:lvl4pPr>
            <a:lvl5pPr lvl="4">
              <a:spcBef>
                <a:spcPts val="0"/>
              </a:spcBef>
              <a:buNone/>
              <a:defRPr/>
            </a:lvl5pPr>
            <a:lvl6pPr lvl="5">
              <a:spcBef>
                <a:spcPts val="0"/>
              </a:spcBef>
              <a:buNone/>
              <a:defRPr/>
            </a:lvl6pPr>
            <a:lvl7pPr lvl="6">
              <a:spcBef>
                <a:spcPts val="0"/>
              </a:spcBef>
              <a:buNone/>
              <a:defRPr/>
            </a:lvl7pPr>
            <a:lvl8pPr lvl="7">
              <a:spcBef>
                <a:spcPts val="0"/>
              </a:spcBef>
              <a:buNone/>
              <a:defRPr/>
            </a:lvl8pPr>
            <a:lvl9pPr lvl="8">
              <a:spcBef>
                <a:spcPts val="0"/>
              </a:spcBef>
              <a:buNone/>
              <a:defRPr/>
            </a:lvl9pPr>
          </a:lstStyle>
          <a:p>
            <a:pPr>
              <a:buClr>
                <a:srgbClr val="000000"/>
              </a:buClr>
            </a:pPr>
            <a:fld id="{00000000-1234-1234-1234-123412341234}" type="slidenum">
              <a:rPr lang="en" smtClean="0"/>
              <a:pPr>
                <a:buClr>
                  <a:srgbClr val="000000"/>
                </a:buClr>
              </a:pPr>
              <a:t>‹#›</a:t>
            </a:fld>
            <a:endParaRPr lang="en"/>
          </a:p>
        </p:txBody>
      </p:sp>
    </p:spTree>
    <p:extLst>
      <p:ext uri="{BB962C8B-B14F-4D97-AF65-F5344CB8AC3E}">
        <p14:creationId xmlns:p14="http://schemas.microsoft.com/office/powerpoint/2010/main" val="3640648544"/>
      </p:ext>
    </p:extLst>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matchingName="Blank dark">
  <p:cSld name="Blank dark">
    <p:bg>
      <p:bgPr>
        <a:solidFill>
          <a:srgbClr val="003B55"/>
        </a:solidFill>
        <a:effectLst/>
      </p:bgPr>
    </p:bg>
    <p:spTree>
      <p:nvGrpSpPr>
        <p:cNvPr id="1" name="Shape 3230"/>
        <p:cNvGrpSpPr/>
        <p:nvPr/>
      </p:nvGrpSpPr>
      <p:grpSpPr>
        <a:xfrm>
          <a:off x="0" y="0"/>
          <a:ext cx="0" cy="0"/>
          <a:chOff x="0" y="0"/>
          <a:chExt cx="0" cy="0"/>
        </a:xfrm>
      </p:grpSpPr>
      <p:grpSp>
        <p:nvGrpSpPr>
          <p:cNvPr id="3231" name="Shape 3231"/>
          <p:cNvGrpSpPr/>
          <p:nvPr/>
        </p:nvGrpSpPr>
        <p:grpSpPr>
          <a:xfrm rot="10800000">
            <a:off x="8851487" y="38276"/>
            <a:ext cx="264012" cy="6781736"/>
            <a:chOff x="5307800" y="238125"/>
            <a:chExt cx="271925" cy="5238750"/>
          </a:xfrm>
        </p:grpSpPr>
        <p:sp>
          <p:nvSpPr>
            <p:cNvPr id="3232" name="Shape 3232"/>
            <p:cNvSpPr/>
            <p:nvPr/>
          </p:nvSpPr>
          <p:spPr>
            <a:xfrm>
              <a:off x="5307800" y="238125"/>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33" name="Shape 3233"/>
            <p:cNvSpPr/>
            <p:nvPr/>
          </p:nvSpPr>
          <p:spPr>
            <a:xfrm>
              <a:off x="5307800" y="388625"/>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34" name="Shape 3234"/>
            <p:cNvSpPr/>
            <p:nvPr/>
          </p:nvSpPr>
          <p:spPr>
            <a:xfrm>
              <a:off x="5307800" y="539125"/>
              <a:ext cx="121425" cy="121425"/>
            </a:xfrm>
            <a:custGeom>
              <a:avLst/>
              <a:gdLst/>
              <a:ahLst/>
              <a:cxnLst/>
              <a:rect l="0" t="0" r="0" b="0"/>
              <a:pathLst>
                <a:path w="4857" h="4857"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35" name="Shape 3235"/>
            <p:cNvSpPr/>
            <p:nvPr/>
          </p:nvSpPr>
          <p:spPr>
            <a:xfrm>
              <a:off x="5307800" y="689650"/>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36" name="Shape 3236"/>
            <p:cNvSpPr/>
            <p:nvPr/>
          </p:nvSpPr>
          <p:spPr>
            <a:xfrm>
              <a:off x="5307800" y="840150"/>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37" name="Shape 3237"/>
            <p:cNvSpPr/>
            <p:nvPr/>
          </p:nvSpPr>
          <p:spPr>
            <a:xfrm>
              <a:off x="5307800" y="990675"/>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38" name="Shape 3238"/>
            <p:cNvSpPr/>
            <p:nvPr/>
          </p:nvSpPr>
          <p:spPr>
            <a:xfrm>
              <a:off x="5307800" y="1141175"/>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39" name="Shape 3239"/>
            <p:cNvSpPr/>
            <p:nvPr/>
          </p:nvSpPr>
          <p:spPr>
            <a:xfrm>
              <a:off x="5307800" y="1291700"/>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40" name="Shape 3240"/>
            <p:cNvSpPr/>
            <p:nvPr/>
          </p:nvSpPr>
          <p:spPr>
            <a:xfrm>
              <a:off x="5307800" y="1442200"/>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41" name="Shape 3241"/>
            <p:cNvSpPr/>
            <p:nvPr/>
          </p:nvSpPr>
          <p:spPr>
            <a:xfrm>
              <a:off x="5307800" y="1592700"/>
              <a:ext cx="121425" cy="121425"/>
            </a:xfrm>
            <a:custGeom>
              <a:avLst/>
              <a:gdLst/>
              <a:ahLst/>
              <a:cxnLst/>
              <a:rect l="0" t="0" r="0" b="0"/>
              <a:pathLst>
                <a:path w="4857" h="4857"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42" name="Shape 3242"/>
            <p:cNvSpPr/>
            <p:nvPr/>
          </p:nvSpPr>
          <p:spPr>
            <a:xfrm>
              <a:off x="5307800" y="1743225"/>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43" name="Shape 3243"/>
            <p:cNvSpPr/>
            <p:nvPr/>
          </p:nvSpPr>
          <p:spPr>
            <a:xfrm>
              <a:off x="5307800" y="1893725"/>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44" name="Shape 3244"/>
            <p:cNvSpPr/>
            <p:nvPr/>
          </p:nvSpPr>
          <p:spPr>
            <a:xfrm>
              <a:off x="5307800" y="2044250"/>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45" name="Shape 3245"/>
            <p:cNvSpPr/>
            <p:nvPr/>
          </p:nvSpPr>
          <p:spPr>
            <a:xfrm>
              <a:off x="5307800" y="2194750"/>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46" name="Shape 3246"/>
            <p:cNvSpPr/>
            <p:nvPr/>
          </p:nvSpPr>
          <p:spPr>
            <a:xfrm>
              <a:off x="5307800" y="2345275"/>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47" name="Shape 3247"/>
            <p:cNvSpPr/>
            <p:nvPr/>
          </p:nvSpPr>
          <p:spPr>
            <a:xfrm>
              <a:off x="5307800" y="2495775"/>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48" name="Shape 3248"/>
            <p:cNvSpPr/>
            <p:nvPr/>
          </p:nvSpPr>
          <p:spPr>
            <a:xfrm>
              <a:off x="5307800" y="2646275"/>
              <a:ext cx="121425" cy="121425"/>
            </a:xfrm>
            <a:custGeom>
              <a:avLst/>
              <a:gdLst/>
              <a:ahLst/>
              <a:cxnLst/>
              <a:rect l="0" t="0" r="0" b="0"/>
              <a:pathLst>
                <a:path w="4857" h="4857"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49" name="Shape 3249"/>
            <p:cNvSpPr/>
            <p:nvPr/>
          </p:nvSpPr>
          <p:spPr>
            <a:xfrm>
              <a:off x="5307800" y="2796800"/>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50" name="Shape 3250"/>
            <p:cNvSpPr/>
            <p:nvPr/>
          </p:nvSpPr>
          <p:spPr>
            <a:xfrm>
              <a:off x="5307800" y="2947300"/>
              <a:ext cx="121425" cy="121425"/>
            </a:xfrm>
            <a:custGeom>
              <a:avLst/>
              <a:gdLst/>
              <a:ahLst/>
              <a:cxnLst/>
              <a:rect l="0" t="0" r="0" b="0"/>
              <a:pathLst>
                <a:path w="4857" h="4857"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51" name="Shape 3251"/>
            <p:cNvSpPr/>
            <p:nvPr/>
          </p:nvSpPr>
          <p:spPr>
            <a:xfrm>
              <a:off x="5307800" y="3097825"/>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52" name="Shape 3252"/>
            <p:cNvSpPr/>
            <p:nvPr/>
          </p:nvSpPr>
          <p:spPr>
            <a:xfrm>
              <a:off x="5307800" y="3248325"/>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53" name="Shape 3253"/>
            <p:cNvSpPr/>
            <p:nvPr/>
          </p:nvSpPr>
          <p:spPr>
            <a:xfrm>
              <a:off x="5307800" y="3398850"/>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54" name="Shape 3254"/>
            <p:cNvSpPr/>
            <p:nvPr/>
          </p:nvSpPr>
          <p:spPr>
            <a:xfrm>
              <a:off x="5307800" y="3549350"/>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55" name="Shape 3255"/>
            <p:cNvSpPr/>
            <p:nvPr/>
          </p:nvSpPr>
          <p:spPr>
            <a:xfrm>
              <a:off x="5307800" y="3699875"/>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56" name="Shape 3256"/>
            <p:cNvSpPr/>
            <p:nvPr/>
          </p:nvSpPr>
          <p:spPr>
            <a:xfrm>
              <a:off x="5307800" y="3850375"/>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57" name="Shape 3257"/>
            <p:cNvSpPr/>
            <p:nvPr/>
          </p:nvSpPr>
          <p:spPr>
            <a:xfrm>
              <a:off x="5307800" y="4000875"/>
              <a:ext cx="121425" cy="121425"/>
            </a:xfrm>
            <a:custGeom>
              <a:avLst/>
              <a:gdLst/>
              <a:ahLst/>
              <a:cxnLst/>
              <a:rect l="0" t="0" r="0" b="0"/>
              <a:pathLst>
                <a:path w="4857" h="4857"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58" name="Shape 3258"/>
            <p:cNvSpPr/>
            <p:nvPr/>
          </p:nvSpPr>
          <p:spPr>
            <a:xfrm>
              <a:off x="5307800" y="4151400"/>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59" name="Shape 3259"/>
            <p:cNvSpPr/>
            <p:nvPr/>
          </p:nvSpPr>
          <p:spPr>
            <a:xfrm>
              <a:off x="5307800" y="4301900"/>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60" name="Shape 3260"/>
            <p:cNvSpPr/>
            <p:nvPr/>
          </p:nvSpPr>
          <p:spPr>
            <a:xfrm>
              <a:off x="5307800" y="4452425"/>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61" name="Shape 3261"/>
            <p:cNvSpPr/>
            <p:nvPr/>
          </p:nvSpPr>
          <p:spPr>
            <a:xfrm>
              <a:off x="5307800" y="4602925"/>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62" name="Shape 3262"/>
            <p:cNvSpPr/>
            <p:nvPr/>
          </p:nvSpPr>
          <p:spPr>
            <a:xfrm>
              <a:off x="5307800" y="4753450"/>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63" name="Shape 3263"/>
            <p:cNvSpPr/>
            <p:nvPr/>
          </p:nvSpPr>
          <p:spPr>
            <a:xfrm>
              <a:off x="5307800" y="4903950"/>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64" name="Shape 3264"/>
            <p:cNvSpPr/>
            <p:nvPr/>
          </p:nvSpPr>
          <p:spPr>
            <a:xfrm>
              <a:off x="5307800" y="5054450"/>
              <a:ext cx="121425" cy="121425"/>
            </a:xfrm>
            <a:custGeom>
              <a:avLst/>
              <a:gdLst/>
              <a:ahLst/>
              <a:cxnLst/>
              <a:rect l="0" t="0" r="0" b="0"/>
              <a:pathLst>
                <a:path w="4857" h="4857"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65" name="Shape 3265"/>
            <p:cNvSpPr/>
            <p:nvPr/>
          </p:nvSpPr>
          <p:spPr>
            <a:xfrm>
              <a:off x="5307800" y="5204975"/>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66" name="Shape 3266"/>
            <p:cNvSpPr/>
            <p:nvPr/>
          </p:nvSpPr>
          <p:spPr>
            <a:xfrm>
              <a:off x="5307800" y="5355475"/>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67" name="Shape 3267"/>
            <p:cNvSpPr/>
            <p:nvPr/>
          </p:nvSpPr>
          <p:spPr>
            <a:xfrm>
              <a:off x="5458325" y="238125"/>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68" name="Shape 3268"/>
            <p:cNvSpPr/>
            <p:nvPr/>
          </p:nvSpPr>
          <p:spPr>
            <a:xfrm>
              <a:off x="5458325" y="539125"/>
              <a:ext cx="121400" cy="121425"/>
            </a:xfrm>
            <a:custGeom>
              <a:avLst/>
              <a:gdLst/>
              <a:ahLst/>
              <a:cxnLst/>
              <a:rect l="0" t="0" r="0" b="0"/>
              <a:pathLst>
                <a:path w="4856" h="4857" extrusionOk="0">
                  <a:moveTo>
                    <a:pt x="0" y="1"/>
                  </a:moveTo>
                  <a:lnTo>
                    <a:pt x="0"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69" name="Shape 3269"/>
            <p:cNvSpPr/>
            <p:nvPr/>
          </p:nvSpPr>
          <p:spPr>
            <a:xfrm>
              <a:off x="5458325" y="990675"/>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70" name="Shape 3270"/>
            <p:cNvSpPr/>
            <p:nvPr/>
          </p:nvSpPr>
          <p:spPr>
            <a:xfrm>
              <a:off x="5458325" y="1141175"/>
              <a:ext cx="121400" cy="121400"/>
            </a:xfrm>
            <a:custGeom>
              <a:avLst/>
              <a:gdLst/>
              <a:ahLst/>
              <a:cxnLst/>
              <a:rect l="0" t="0" r="0" b="0"/>
              <a:pathLst>
                <a:path w="4856" h="4856" extrusionOk="0">
                  <a:moveTo>
                    <a:pt x="0" y="1"/>
                  </a:moveTo>
                  <a:lnTo>
                    <a:pt x="0"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71" name="Shape 3271"/>
            <p:cNvSpPr/>
            <p:nvPr/>
          </p:nvSpPr>
          <p:spPr>
            <a:xfrm>
              <a:off x="5458325" y="1442200"/>
              <a:ext cx="121400" cy="121400"/>
            </a:xfrm>
            <a:custGeom>
              <a:avLst/>
              <a:gdLst/>
              <a:ahLst/>
              <a:cxnLst/>
              <a:rect l="0" t="0" r="0" b="0"/>
              <a:pathLst>
                <a:path w="4856" h="4856" extrusionOk="0">
                  <a:moveTo>
                    <a:pt x="0" y="0"/>
                  </a:moveTo>
                  <a:lnTo>
                    <a:pt x="0"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72" name="Shape 3272"/>
            <p:cNvSpPr/>
            <p:nvPr/>
          </p:nvSpPr>
          <p:spPr>
            <a:xfrm>
              <a:off x="5458325" y="1592700"/>
              <a:ext cx="121400" cy="121425"/>
            </a:xfrm>
            <a:custGeom>
              <a:avLst/>
              <a:gdLst/>
              <a:ahLst/>
              <a:cxnLst/>
              <a:rect l="0" t="0" r="0" b="0"/>
              <a:pathLst>
                <a:path w="4856" h="4857" extrusionOk="0">
                  <a:moveTo>
                    <a:pt x="0" y="1"/>
                  </a:moveTo>
                  <a:lnTo>
                    <a:pt x="0"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73" name="Shape 3273"/>
            <p:cNvSpPr/>
            <p:nvPr/>
          </p:nvSpPr>
          <p:spPr>
            <a:xfrm>
              <a:off x="5458325" y="2194750"/>
              <a:ext cx="121400" cy="121400"/>
            </a:xfrm>
            <a:custGeom>
              <a:avLst/>
              <a:gdLst/>
              <a:ahLst/>
              <a:cxnLst/>
              <a:rect l="0" t="0" r="0" b="0"/>
              <a:pathLst>
                <a:path w="4856" h="4856" extrusionOk="0">
                  <a:moveTo>
                    <a:pt x="0" y="1"/>
                  </a:moveTo>
                  <a:lnTo>
                    <a:pt x="0"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74" name="Shape 3274"/>
            <p:cNvSpPr/>
            <p:nvPr/>
          </p:nvSpPr>
          <p:spPr>
            <a:xfrm>
              <a:off x="5458325" y="2345275"/>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75" name="Shape 3275"/>
            <p:cNvSpPr/>
            <p:nvPr/>
          </p:nvSpPr>
          <p:spPr>
            <a:xfrm>
              <a:off x="5458325" y="2495775"/>
              <a:ext cx="121400" cy="121400"/>
            </a:xfrm>
            <a:custGeom>
              <a:avLst/>
              <a:gdLst/>
              <a:ahLst/>
              <a:cxnLst/>
              <a:rect l="0" t="0" r="0" b="0"/>
              <a:pathLst>
                <a:path w="4856" h="4856" extrusionOk="0">
                  <a:moveTo>
                    <a:pt x="0" y="1"/>
                  </a:moveTo>
                  <a:lnTo>
                    <a:pt x="0"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76" name="Shape 3276"/>
            <p:cNvSpPr/>
            <p:nvPr/>
          </p:nvSpPr>
          <p:spPr>
            <a:xfrm>
              <a:off x="5458325" y="2646275"/>
              <a:ext cx="121400" cy="121425"/>
            </a:xfrm>
            <a:custGeom>
              <a:avLst/>
              <a:gdLst/>
              <a:ahLst/>
              <a:cxnLst/>
              <a:rect l="0" t="0" r="0" b="0"/>
              <a:pathLst>
                <a:path w="4856" h="4857" extrusionOk="0">
                  <a:moveTo>
                    <a:pt x="0" y="1"/>
                  </a:moveTo>
                  <a:lnTo>
                    <a:pt x="0"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77" name="Shape 3277"/>
            <p:cNvSpPr/>
            <p:nvPr/>
          </p:nvSpPr>
          <p:spPr>
            <a:xfrm>
              <a:off x="5458325" y="2947300"/>
              <a:ext cx="121400" cy="121425"/>
            </a:xfrm>
            <a:custGeom>
              <a:avLst/>
              <a:gdLst/>
              <a:ahLst/>
              <a:cxnLst/>
              <a:rect l="0" t="0" r="0" b="0"/>
              <a:pathLst>
                <a:path w="4856" h="4857" extrusionOk="0">
                  <a:moveTo>
                    <a:pt x="0" y="1"/>
                  </a:moveTo>
                  <a:lnTo>
                    <a:pt x="0"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78" name="Shape 3278"/>
            <p:cNvSpPr/>
            <p:nvPr/>
          </p:nvSpPr>
          <p:spPr>
            <a:xfrm>
              <a:off x="5458325" y="3248325"/>
              <a:ext cx="121400" cy="121400"/>
            </a:xfrm>
            <a:custGeom>
              <a:avLst/>
              <a:gdLst/>
              <a:ahLst/>
              <a:cxnLst/>
              <a:rect l="0" t="0" r="0" b="0"/>
              <a:pathLst>
                <a:path w="4856" h="4856" extrusionOk="0">
                  <a:moveTo>
                    <a:pt x="0" y="1"/>
                  </a:moveTo>
                  <a:lnTo>
                    <a:pt x="0"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79" name="Shape 3279"/>
            <p:cNvSpPr/>
            <p:nvPr/>
          </p:nvSpPr>
          <p:spPr>
            <a:xfrm>
              <a:off x="5458325" y="3398850"/>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80" name="Shape 3280"/>
            <p:cNvSpPr/>
            <p:nvPr/>
          </p:nvSpPr>
          <p:spPr>
            <a:xfrm>
              <a:off x="5458325" y="3699875"/>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81" name="Shape 3281"/>
            <p:cNvSpPr/>
            <p:nvPr/>
          </p:nvSpPr>
          <p:spPr>
            <a:xfrm>
              <a:off x="5458325" y="3850375"/>
              <a:ext cx="121400" cy="121400"/>
            </a:xfrm>
            <a:custGeom>
              <a:avLst/>
              <a:gdLst/>
              <a:ahLst/>
              <a:cxnLst/>
              <a:rect l="0" t="0" r="0" b="0"/>
              <a:pathLst>
                <a:path w="4856" h="4856" extrusionOk="0">
                  <a:moveTo>
                    <a:pt x="0" y="0"/>
                  </a:moveTo>
                  <a:lnTo>
                    <a:pt x="0"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82" name="Shape 3282"/>
            <p:cNvSpPr/>
            <p:nvPr/>
          </p:nvSpPr>
          <p:spPr>
            <a:xfrm>
              <a:off x="5458325" y="4000875"/>
              <a:ext cx="121400" cy="121425"/>
            </a:xfrm>
            <a:custGeom>
              <a:avLst/>
              <a:gdLst/>
              <a:ahLst/>
              <a:cxnLst/>
              <a:rect l="0" t="0" r="0" b="0"/>
              <a:pathLst>
                <a:path w="4856" h="4857" extrusionOk="0">
                  <a:moveTo>
                    <a:pt x="0" y="1"/>
                  </a:moveTo>
                  <a:lnTo>
                    <a:pt x="0"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83" name="Shape 3283"/>
            <p:cNvSpPr/>
            <p:nvPr/>
          </p:nvSpPr>
          <p:spPr>
            <a:xfrm>
              <a:off x="5458325" y="4151400"/>
              <a:ext cx="121400" cy="121400"/>
            </a:xfrm>
            <a:custGeom>
              <a:avLst/>
              <a:gdLst/>
              <a:ahLst/>
              <a:cxnLst/>
              <a:rect l="0" t="0" r="0" b="0"/>
              <a:pathLst>
                <a:path w="4856" h="4856" extrusionOk="0">
                  <a:moveTo>
                    <a:pt x="0" y="0"/>
                  </a:moveTo>
                  <a:lnTo>
                    <a:pt x="0"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84" name="Shape 3284"/>
            <p:cNvSpPr/>
            <p:nvPr/>
          </p:nvSpPr>
          <p:spPr>
            <a:xfrm>
              <a:off x="5458325" y="4602925"/>
              <a:ext cx="121400" cy="121400"/>
            </a:xfrm>
            <a:custGeom>
              <a:avLst/>
              <a:gdLst/>
              <a:ahLst/>
              <a:cxnLst/>
              <a:rect l="0" t="0" r="0" b="0"/>
              <a:pathLst>
                <a:path w="4856" h="4856" extrusionOk="0">
                  <a:moveTo>
                    <a:pt x="0" y="1"/>
                  </a:moveTo>
                  <a:lnTo>
                    <a:pt x="0"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85" name="Shape 3285"/>
            <p:cNvSpPr/>
            <p:nvPr/>
          </p:nvSpPr>
          <p:spPr>
            <a:xfrm>
              <a:off x="5458325" y="4753450"/>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86" name="Shape 3286"/>
            <p:cNvSpPr/>
            <p:nvPr/>
          </p:nvSpPr>
          <p:spPr>
            <a:xfrm>
              <a:off x="5458325" y="5054450"/>
              <a:ext cx="121400" cy="121425"/>
            </a:xfrm>
            <a:custGeom>
              <a:avLst/>
              <a:gdLst/>
              <a:ahLst/>
              <a:cxnLst/>
              <a:rect l="0" t="0" r="0" b="0"/>
              <a:pathLst>
                <a:path w="4856" h="4857" extrusionOk="0">
                  <a:moveTo>
                    <a:pt x="0" y="1"/>
                  </a:moveTo>
                  <a:lnTo>
                    <a:pt x="0"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87" name="Shape 3287"/>
            <p:cNvSpPr/>
            <p:nvPr/>
          </p:nvSpPr>
          <p:spPr>
            <a:xfrm>
              <a:off x="5458325" y="5204975"/>
              <a:ext cx="121400" cy="121400"/>
            </a:xfrm>
            <a:custGeom>
              <a:avLst/>
              <a:gdLst/>
              <a:ahLst/>
              <a:cxnLst/>
              <a:rect l="0" t="0" r="0" b="0"/>
              <a:pathLst>
                <a:path w="4856" h="4856" extrusionOk="0">
                  <a:moveTo>
                    <a:pt x="0" y="0"/>
                  </a:moveTo>
                  <a:lnTo>
                    <a:pt x="0"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88" name="Shape 3288"/>
            <p:cNvSpPr/>
            <p:nvPr/>
          </p:nvSpPr>
          <p:spPr>
            <a:xfrm>
              <a:off x="5458325" y="5355475"/>
              <a:ext cx="121400" cy="121400"/>
            </a:xfrm>
            <a:custGeom>
              <a:avLst/>
              <a:gdLst/>
              <a:ahLst/>
              <a:cxnLst/>
              <a:rect l="0" t="0" r="0" b="0"/>
              <a:pathLst>
                <a:path w="4856" h="4856" extrusionOk="0">
                  <a:moveTo>
                    <a:pt x="0" y="1"/>
                  </a:moveTo>
                  <a:lnTo>
                    <a:pt x="0"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3289" name="Shape 3289"/>
          <p:cNvGrpSpPr/>
          <p:nvPr/>
        </p:nvGrpSpPr>
        <p:grpSpPr>
          <a:xfrm rot="10800000">
            <a:off x="7828572" y="38276"/>
            <a:ext cx="1140783" cy="6781736"/>
            <a:chOff x="5458325" y="238125"/>
            <a:chExt cx="1174975" cy="5238750"/>
          </a:xfrm>
        </p:grpSpPr>
        <p:sp>
          <p:nvSpPr>
            <p:cNvPr id="3290" name="Shape 3290"/>
            <p:cNvSpPr/>
            <p:nvPr/>
          </p:nvSpPr>
          <p:spPr>
            <a:xfrm>
              <a:off x="5458325" y="388625"/>
              <a:ext cx="121400" cy="121400"/>
            </a:xfrm>
            <a:custGeom>
              <a:avLst/>
              <a:gdLst/>
              <a:ahLst/>
              <a:cxnLst/>
              <a:rect l="0" t="0" r="0" b="0"/>
              <a:pathLst>
                <a:path w="4856" h="4856" extrusionOk="0">
                  <a:moveTo>
                    <a:pt x="0" y="0"/>
                  </a:moveTo>
                  <a:lnTo>
                    <a:pt x="0" y="4856"/>
                  </a:lnTo>
                  <a:lnTo>
                    <a:pt x="4856" y="4856"/>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91" name="Shape 3291"/>
            <p:cNvSpPr/>
            <p:nvPr/>
          </p:nvSpPr>
          <p:spPr>
            <a:xfrm>
              <a:off x="5458325" y="689650"/>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92" name="Shape 3292"/>
            <p:cNvSpPr/>
            <p:nvPr/>
          </p:nvSpPr>
          <p:spPr>
            <a:xfrm>
              <a:off x="5458325" y="840150"/>
              <a:ext cx="121400" cy="121400"/>
            </a:xfrm>
            <a:custGeom>
              <a:avLst/>
              <a:gdLst/>
              <a:ahLst/>
              <a:cxnLst/>
              <a:rect l="0" t="0" r="0" b="0"/>
              <a:pathLst>
                <a:path w="4856" h="4856" extrusionOk="0">
                  <a:moveTo>
                    <a:pt x="0" y="1"/>
                  </a:moveTo>
                  <a:lnTo>
                    <a:pt x="0"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93" name="Shape 3293"/>
            <p:cNvSpPr/>
            <p:nvPr/>
          </p:nvSpPr>
          <p:spPr>
            <a:xfrm>
              <a:off x="5458325" y="1291700"/>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94" name="Shape 3294"/>
            <p:cNvSpPr/>
            <p:nvPr/>
          </p:nvSpPr>
          <p:spPr>
            <a:xfrm>
              <a:off x="5458325" y="1743225"/>
              <a:ext cx="121400" cy="121400"/>
            </a:xfrm>
            <a:custGeom>
              <a:avLst/>
              <a:gdLst/>
              <a:ahLst/>
              <a:cxnLst/>
              <a:rect l="0" t="0" r="0" b="0"/>
              <a:pathLst>
                <a:path w="4856" h="4856" extrusionOk="0">
                  <a:moveTo>
                    <a:pt x="0" y="0"/>
                  </a:moveTo>
                  <a:lnTo>
                    <a:pt x="0" y="4856"/>
                  </a:lnTo>
                  <a:lnTo>
                    <a:pt x="4856" y="4856"/>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95" name="Shape 3295"/>
            <p:cNvSpPr/>
            <p:nvPr/>
          </p:nvSpPr>
          <p:spPr>
            <a:xfrm>
              <a:off x="5458325" y="1893725"/>
              <a:ext cx="121400" cy="121400"/>
            </a:xfrm>
            <a:custGeom>
              <a:avLst/>
              <a:gdLst/>
              <a:ahLst/>
              <a:cxnLst/>
              <a:rect l="0" t="0" r="0" b="0"/>
              <a:pathLst>
                <a:path w="4856" h="4856" extrusionOk="0">
                  <a:moveTo>
                    <a:pt x="0" y="1"/>
                  </a:moveTo>
                  <a:lnTo>
                    <a:pt x="0"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96" name="Shape 3296"/>
            <p:cNvSpPr/>
            <p:nvPr/>
          </p:nvSpPr>
          <p:spPr>
            <a:xfrm>
              <a:off x="5458325" y="2044250"/>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97" name="Shape 3297"/>
            <p:cNvSpPr/>
            <p:nvPr/>
          </p:nvSpPr>
          <p:spPr>
            <a:xfrm>
              <a:off x="5458325" y="2796800"/>
              <a:ext cx="121400" cy="121400"/>
            </a:xfrm>
            <a:custGeom>
              <a:avLst/>
              <a:gdLst/>
              <a:ahLst/>
              <a:cxnLst/>
              <a:rect l="0" t="0" r="0" b="0"/>
              <a:pathLst>
                <a:path w="4856" h="4856" extrusionOk="0">
                  <a:moveTo>
                    <a:pt x="0" y="0"/>
                  </a:moveTo>
                  <a:lnTo>
                    <a:pt x="0" y="4856"/>
                  </a:lnTo>
                  <a:lnTo>
                    <a:pt x="4856" y="4856"/>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98" name="Shape 3298"/>
            <p:cNvSpPr/>
            <p:nvPr/>
          </p:nvSpPr>
          <p:spPr>
            <a:xfrm>
              <a:off x="5458325" y="3097825"/>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99" name="Shape 3299"/>
            <p:cNvSpPr/>
            <p:nvPr/>
          </p:nvSpPr>
          <p:spPr>
            <a:xfrm>
              <a:off x="5458325" y="3549350"/>
              <a:ext cx="121400" cy="121400"/>
            </a:xfrm>
            <a:custGeom>
              <a:avLst/>
              <a:gdLst/>
              <a:ahLst/>
              <a:cxnLst/>
              <a:rect l="0" t="0" r="0" b="0"/>
              <a:pathLst>
                <a:path w="4856" h="4856" extrusionOk="0">
                  <a:moveTo>
                    <a:pt x="0" y="1"/>
                  </a:moveTo>
                  <a:lnTo>
                    <a:pt x="0"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00" name="Shape 3300"/>
            <p:cNvSpPr/>
            <p:nvPr/>
          </p:nvSpPr>
          <p:spPr>
            <a:xfrm>
              <a:off x="5458325" y="4301900"/>
              <a:ext cx="121400" cy="121400"/>
            </a:xfrm>
            <a:custGeom>
              <a:avLst/>
              <a:gdLst/>
              <a:ahLst/>
              <a:cxnLst/>
              <a:rect l="0" t="0" r="0" b="0"/>
              <a:pathLst>
                <a:path w="4856" h="4856" extrusionOk="0">
                  <a:moveTo>
                    <a:pt x="0" y="1"/>
                  </a:moveTo>
                  <a:lnTo>
                    <a:pt x="0"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01" name="Shape 3301"/>
            <p:cNvSpPr/>
            <p:nvPr/>
          </p:nvSpPr>
          <p:spPr>
            <a:xfrm>
              <a:off x="5458325" y="4452425"/>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02" name="Shape 3302"/>
            <p:cNvSpPr/>
            <p:nvPr/>
          </p:nvSpPr>
          <p:spPr>
            <a:xfrm>
              <a:off x="5458325" y="4903950"/>
              <a:ext cx="121400" cy="121400"/>
            </a:xfrm>
            <a:custGeom>
              <a:avLst/>
              <a:gdLst/>
              <a:ahLst/>
              <a:cxnLst/>
              <a:rect l="0" t="0" r="0" b="0"/>
              <a:pathLst>
                <a:path w="4856" h="4856" extrusionOk="0">
                  <a:moveTo>
                    <a:pt x="0" y="1"/>
                  </a:moveTo>
                  <a:lnTo>
                    <a:pt x="0"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03" name="Shape 3303"/>
            <p:cNvSpPr/>
            <p:nvPr/>
          </p:nvSpPr>
          <p:spPr>
            <a:xfrm>
              <a:off x="5608825" y="23812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04" name="Shape 3304"/>
            <p:cNvSpPr/>
            <p:nvPr/>
          </p:nvSpPr>
          <p:spPr>
            <a:xfrm>
              <a:off x="5608825" y="539125"/>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05" name="Shape 3305"/>
            <p:cNvSpPr/>
            <p:nvPr/>
          </p:nvSpPr>
          <p:spPr>
            <a:xfrm>
              <a:off x="5608825" y="689650"/>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06" name="Shape 3306"/>
            <p:cNvSpPr/>
            <p:nvPr/>
          </p:nvSpPr>
          <p:spPr>
            <a:xfrm>
              <a:off x="5608825" y="840150"/>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07" name="Shape 3307"/>
            <p:cNvSpPr/>
            <p:nvPr/>
          </p:nvSpPr>
          <p:spPr>
            <a:xfrm>
              <a:off x="5608825" y="99067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08" name="Shape 3308"/>
            <p:cNvSpPr/>
            <p:nvPr/>
          </p:nvSpPr>
          <p:spPr>
            <a:xfrm>
              <a:off x="5608825" y="114117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09" name="Shape 3309"/>
            <p:cNvSpPr/>
            <p:nvPr/>
          </p:nvSpPr>
          <p:spPr>
            <a:xfrm>
              <a:off x="5608825" y="1291700"/>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10" name="Shape 3310"/>
            <p:cNvSpPr/>
            <p:nvPr/>
          </p:nvSpPr>
          <p:spPr>
            <a:xfrm>
              <a:off x="5608825" y="1442200"/>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11" name="Shape 3311"/>
            <p:cNvSpPr/>
            <p:nvPr/>
          </p:nvSpPr>
          <p:spPr>
            <a:xfrm>
              <a:off x="5608825" y="1592700"/>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12" name="Shape 3312"/>
            <p:cNvSpPr/>
            <p:nvPr/>
          </p:nvSpPr>
          <p:spPr>
            <a:xfrm>
              <a:off x="5608825" y="1743225"/>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13" name="Shape 3313"/>
            <p:cNvSpPr/>
            <p:nvPr/>
          </p:nvSpPr>
          <p:spPr>
            <a:xfrm>
              <a:off x="5608825" y="189372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14" name="Shape 3314"/>
            <p:cNvSpPr/>
            <p:nvPr/>
          </p:nvSpPr>
          <p:spPr>
            <a:xfrm>
              <a:off x="5608825" y="2044250"/>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15" name="Shape 3315"/>
            <p:cNvSpPr/>
            <p:nvPr/>
          </p:nvSpPr>
          <p:spPr>
            <a:xfrm>
              <a:off x="5608825" y="2194750"/>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16" name="Shape 3316"/>
            <p:cNvSpPr/>
            <p:nvPr/>
          </p:nvSpPr>
          <p:spPr>
            <a:xfrm>
              <a:off x="5608825" y="249577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17" name="Shape 3317"/>
            <p:cNvSpPr/>
            <p:nvPr/>
          </p:nvSpPr>
          <p:spPr>
            <a:xfrm>
              <a:off x="5608825" y="2646275"/>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18" name="Shape 3318"/>
            <p:cNvSpPr/>
            <p:nvPr/>
          </p:nvSpPr>
          <p:spPr>
            <a:xfrm>
              <a:off x="5608825" y="2947300"/>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19" name="Shape 3319"/>
            <p:cNvSpPr/>
            <p:nvPr/>
          </p:nvSpPr>
          <p:spPr>
            <a:xfrm>
              <a:off x="5608825" y="309782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20" name="Shape 3320"/>
            <p:cNvSpPr/>
            <p:nvPr/>
          </p:nvSpPr>
          <p:spPr>
            <a:xfrm>
              <a:off x="5608825" y="324832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21" name="Shape 3321"/>
            <p:cNvSpPr/>
            <p:nvPr/>
          </p:nvSpPr>
          <p:spPr>
            <a:xfrm>
              <a:off x="5608825" y="3398850"/>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22" name="Shape 3322"/>
            <p:cNvSpPr/>
            <p:nvPr/>
          </p:nvSpPr>
          <p:spPr>
            <a:xfrm>
              <a:off x="5608825" y="3549350"/>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23" name="Shape 3323"/>
            <p:cNvSpPr/>
            <p:nvPr/>
          </p:nvSpPr>
          <p:spPr>
            <a:xfrm>
              <a:off x="5608825" y="369987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24" name="Shape 3324"/>
            <p:cNvSpPr/>
            <p:nvPr/>
          </p:nvSpPr>
          <p:spPr>
            <a:xfrm>
              <a:off x="5608825" y="3850375"/>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25" name="Shape 3325"/>
            <p:cNvSpPr/>
            <p:nvPr/>
          </p:nvSpPr>
          <p:spPr>
            <a:xfrm>
              <a:off x="5608825" y="4000875"/>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26" name="Shape 3326"/>
            <p:cNvSpPr/>
            <p:nvPr/>
          </p:nvSpPr>
          <p:spPr>
            <a:xfrm>
              <a:off x="5608825" y="4301900"/>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27" name="Shape 3327"/>
            <p:cNvSpPr/>
            <p:nvPr/>
          </p:nvSpPr>
          <p:spPr>
            <a:xfrm>
              <a:off x="5608825" y="445242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28" name="Shape 3328"/>
            <p:cNvSpPr/>
            <p:nvPr/>
          </p:nvSpPr>
          <p:spPr>
            <a:xfrm>
              <a:off x="5608825" y="460292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29" name="Shape 3329"/>
            <p:cNvSpPr/>
            <p:nvPr/>
          </p:nvSpPr>
          <p:spPr>
            <a:xfrm>
              <a:off x="5608825" y="4753450"/>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30" name="Shape 3330"/>
            <p:cNvSpPr/>
            <p:nvPr/>
          </p:nvSpPr>
          <p:spPr>
            <a:xfrm>
              <a:off x="5608825" y="4903950"/>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31" name="Shape 3331"/>
            <p:cNvSpPr/>
            <p:nvPr/>
          </p:nvSpPr>
          <p:spPr>
            <a:xfrm>
              <a:off x="5608825" y="5054450"/>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32" name="Shape 3332"/>
            <p:cNvSpPr/>
            <p:nvPr/>
          </p:nvSpPr>
          <p:spPr>
            <a:xfrm>
              <a:off x="5608825" y="5204975"/>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33" name="Shape 3333"/>
            <p:cNvSpPr/>
            <p:nvPr/>
          </p:nvSpPr>
          <p:spPr>
            <a:xfrm>
              <a:off x="5608825" y="535547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34" name="Shape 3334"/>
            <p:cNvSpPr/>
            <p:nvPr/>
          </p:nvSpPr>
          <p:spPr>
            <a:xfrm>
              <a:off x="5759350" y="23812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35" name="Shape 3335"/>
            <p:cNvSpPr/>
            <p:nvPr/>
          </p:nvSpPr>
          <p:spPr>
            <a:xfrm>
              <a:off x="5759350" y="840150"/>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36" name="Shape 3336"/>
            <p:cNvSpPr/>
            <p:nvPr/>
          </p:nvSpPr>
          <p:spPr>
            <a:xfrm>
              <a:off x="5759350" y="114117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37" name="Shape 3337"/>
            <p:cNvSpPr/>
            <p:nvPr/>
          </p:nvSpPr>
          <p:spPr>
            <a:xfrm>
              <a:off x="5759350" y="1442200"/>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38" name="Shape 3338"/>
            <p:cNvSpPr/>
            <p:nvPr/>
          </p:nvSpPr>
          <p:spPr>
            <a:xfrm>
              <a:off x="5759350" y="189372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39" name="Shape 3339"/>
            <p:cNvSpPr/>
            <p:nvPr/>
          </p:nvSpPr>
          <p:spPr>
            <a:xfrm>
              <a:off x="5759350" y="249577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40" name="Shape 3340"/>
            <p:cNvSpPr/>
            <p:nvPr/>
          </p:nvSpPr>
          <p:spPr>
            <a:xfrm>
              <a:off x="5759350" y="2646275"/>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41" name="Shape 3341"/>
            <p:cNvSpPr/>
            <p:nvPr/>
          </p:nvSpPr>
          <p:spPr>
            <a:xfrm>
              <a:off x="5759350" y="369987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42" name="Shape 3342"/>
            <p:cNvSpPr/>
            <p:nvPr/>
          </p:nvSpPr>
          <p:spPr>
            <a:xfrm>
              <a:off x="5759350" y="4151400"/>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43" name="Shape 3343"/>
            <p:cNvSpPr/>
            <p:nvPr/>
          </p:nvSpPr>
          <p:spPr>
            <a:xfrm>
              <a:off x="5759350" y="4903950"/>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44" name="Shape 3344"/>
            <p:cNvSpPr/>
            <p:nvPr/>
          </p:nvSpPr>
          <p:spPr>
            <a:xfrm>
              <a:off x="5759350" y="535547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45" name="Shape 3345"/>
            <p:cNvSpPr/>
            <p:nvPr/>
          </p:nvSpPr>
          <p:spPr>
            <a:xfrm>
              <a:off x="5909850" y="689650"/>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46" name="Shape 3346"/>
            <p:cNvSpPr/>
            <p:nvPr/>
          </p:nvSpPr>
          <p:spPr>
            <a:xfrm>
              <a:off x="5909850" y="189372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47" name="Shape 3347"/>
            <p:cNvSpPr/>
            <p:nvPr/>
          </p:nvSpPr>
          <p:spPr>
            <a:xfrm>
              <a:off x="5909850" y="2796800"/>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48" name="Shape 3348"/>
            <p:cNvSpPr/>
            <p:nvPr/>
          </p:nvSpPr>
          <p:spPr>
            <a:xfrm>
              <a:off x="6060375" y="4753450"/>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49" name="Shape 3349"/>
            <p:cNvSpPr/>
            <p:nvPr/>
          </p:nvSpPr>
          <p:spPr>
            <a:xfrm>
              <a:off x="6210875" y="2646275"/>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50" name="Shape 3350"/>
            <p:cNvSpPr/>
            <p:nvPr/>
          </p:nvSpPr>
          <p:spPr>
            <a:xfrm>
              <a:off x="6210875" y="5204975"/>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51" name="Shape 3351"/>
            <p:cNvSpPr/>
            <p:nvPr/>
          </p:nvSpPr>
          <p:spPr>
            <a:xfrm>
              <a:off x="6511900" y="990675"/>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3352" name="Shape 3352"/>
          <p:cNvGrpSpPr/>
          <p:nvPr/>
        </p:nvGrpSpPr>
        <p:grpSpPr>
          <a:xfrm rot="10800000">
            <a:off x="7682452" y="38276"/>
            <a:ext cx="994639" cy="6586909"/>
            <a:chOff x="5759350" y="388625"/>
            <a:chExt cx="1024450" cy="5088250"/>
          </a:xfrm>
        </p:grpSpPr>
        <p:sp>
          <p:nvSpPr>
            <p:cNvPr id="3353" name="Shape 3353"/>
            <p:cNvSpPr/>
            <p:nvPr/>
          </p:nvSpPr>
          <p:spPr>
            <a:xfrm>
              <a:off x="5759350" y="539125"/>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54" name="Shape 3354"/>
            <p:cNvSpPr/>
            <p:nvPr/>
          </p:nvSpPr>
          <p:spPr>
            <a:xfrm>
              <a:off x="5759350" y="1291700"/>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55" name="Shape 3355"/>
            <p:cNvSpPr/>
            <p:nvPr/>
          </p:nvSpPr>
          <p:spPr>
            <a:xfrm>
              <a:off x="5759350" y="2796800"/>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56" name="Shape 3356"/>
            <p:cNvSpPr/>
            <p:nvPr/>
          </p:nvSpPr>
          <p:spPr>
            <a:xfrm>
              <a:off x="5759350" y="3398850"/>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57" name="Shape 3357"/>
            <p:cNvSpPr/>
            <p:nvPr/>
          </p:nvSpPr>
          <p:spPr>
            <a:xfrm>
              <a:off x="5759350" y="3549350"/>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58" name="Shape 3358"/>
            <p:cNvSpPr/>
            <p:nvPr/>
          </p:nvSpPr>
          <p:spPr>
            <a:xfrm>
              <a:off x="5759350" y="4301900"/>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59" name="Shape 3359"/>
            <p:cNvSpPr/>
            <p:nvPr/>
          </p:nvSpPr>
          <p:spPr>
            <a:xfrm>
              <a:off x="5759350" y="5204975"/>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60" name="Shape 3360"/>
            <p:cNvSpPr/>
            <p:nvPr/>
          </p:nvSpPr>
          <p:spPr>
            <a:xfrm>
              <a:off x="5909850" y="388625"/>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61" name="Shape 3361"/>
            <p:cNvSpPr/>
            <p:nvPr/>
          </p:nvSpPr>
          <p:spPr>
            <a:xfrm>
              <a:off x="5909850" y="114117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62" name="Shape 3362"/>
            <p:cNvSpPr/>
            <p:nvPr/>
          </p:nvSpPr>
          <p:spPr>
            <a:xfrm>
              <a:off x="5909850" y="1291700"/>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63" name="Shape 3363"/>
            <p:cNvSpPr/>
            <p:nvPr/>
          </p:nvSpPr>
          <p:spPr>
            <a:xfrm>
              <a:off x="5909850" y="1442200"/>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64" name="Shape 3364"/>
            <p:cNvSpPr/>
            <p:nvPr/>
          </p:nvSpPr>
          <p:spPr>
            <a:xfrm>
              <a:off x="5909850" y="1743225"/>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65" name="Shape 3365"/>
            <p:cNvSpPr/>
            <p:nvPr/>
          </p:nvSpPr>
          <p:spPr>
            <a:xfrm>
              <a:off x="5909850" y="2044250"/>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66" name="Shape 3366"/>
            <p:cNvSpPr/>
            <p:nvPr/>
          </p:nvSpPr>
          <p:spPr>
            <a:xfrm>
              <a:off x="5909850" y="2646275"/>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67" name="Shape 3367"/>
            <p:cNvSpPr/>
            <p:nvPr/>
          </p:nvSpPr>
          <p:spPr>
            <a:xfrm>
              <a:off x="5909850" y="2947300"/>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68" name="Shape 3368"/>
            <p:cNvSpPr/>
            <p:nvPr/>
          </p:nvSpPr>
          <p:spPr>
            <a:xfrm>
              <a:off x="5909850" y="309782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69" name="Shape 3369"/>
            <p:cNvSpPr/>
            <p:nvPr/>
          </p:nvSpPr>
          <p:spPr>
            <a:xfrm>
              <a:off x="5909850" y="324832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70" name="Shape 3370"/>
            <p:cNvSpPr/>
            <p:nvPr/>
          </p:nvSpPr>
          <p:spPr>
            <a:xfrm>
              <a:off x="5909850" y="3549350"/>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71" name="Shape 3371"/>
            <p:cNvSpPr/>
            <p:nvPr/>
          </p:nvSpPr>
          <p:spPr>
            <a:xfrm>
              <a:off x="5909850" y="369987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72" name="Shape 3372"/>
            <p:cNvSpPr/>
            <p:nvPr/>
          </p:nvSpPr>
          <p:spPr>
            <a:xfrm>
              <a:off x="5909850" y="3850375"/>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73" name="Shape 3373"/>
            <p:cNvSpPr/>
            <p:nvPr/>
          </p:nvSpPr>
          <p:spPr>
            <a:xfrm>
              <a:off x="5909850" y="4000875"/>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74" name="Shape 3374"/>
            <p:cNvSpPr/>
            <p:nvPr/>
          </p:nvSpPr>
          <p:spPr>
            <a:xfrm>
              <a:off x="5909850" y="4301900"/>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75" name="Shape 3375"/>
            <p:cNvSpPr/>
            <p:nvPr/>
          </p:nvSpPr>
          <p:spPr>
            <a:xfrm>
              <a:off x="5909850" y="445242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76" name="Shape 3376"/>
            <p:cNvSpPr/>
            <p:nvPr/>
          </p:nvSpPr>
          <p:spPr>
            <a:xfrm>
              <a:off x="5909850" y="4903950"/>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77" name="Shape 3377"/>
            <p:cNvSpPr/>
            <p:nvPr/>
          </p:nvSpPr>
          <p:spPr>
            <a:xfrm>
              <a:off x="5909850" y="5054450"/>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78" name="Shape 3378"/>
            <p:cNvSpPr/>
            <p:nvPr/>
          </p:nvSpPr>
          <p:spPr>
            <a:xfrm>
              <a:off x="5909850" y="5204975"/>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79" name="Shape 3379"/>
            <p:cNvSpPr/>
            <p:nvPr/>
          </p:nvSpPr>
          <p:spPr>
            <a:xfrm>
              <a:off x="6060375" y="539125"/>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80" name="Shape 3380"/>
            <p:cNvSpPr/>
            <p:nvPr/>
          </p:nvSpPr>
          <p:spPr>
            <a:xfrm>
              <a:off x="6060375" y="689650"/>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81" name="Shape 3381"/>
            <p:cNvSpPr/>
            <p:nvPr/>
          </p:nvSpPr>
          <p:spPr>
            <a:xfrm>
              <a:off x="6060375" y="99067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82" name="Shape 3382"/>
            <p:cNvSpPr/>
            <p:nvPr/>
          </p:nvSpPr>
          <p:spPr>
            <a:xfrm>
              <a:off x="6060375" y="1291700"/>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83" name="Shape 3383"/>
            <p:cNvSpPr/>
            <p:nvPr/>
          </p:nvSpPr>
          <p:spPr>
            <a:xfrm>
              <a:off x="6060375" y="1442200"/>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84" name="Shape 3384"/>
            <p:cNvSpPr/>
            <p:nvPr/>
          </p:nvSpPr>
          <p:spPr>
            <a:xfrm>
              <a:off x="6060375" y="1592700"/>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85" name="Shape 3385"/>
            <p:cNvSpPr/>
            <p:nvPr/>
          </p:nvSpPr>
          <p:spPr>
            <a:xfrm>
              <a:off x="6060375" y="1743225"/>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86" name="Shape 3386"/>
            <p:cNvSpPr/>
            <p:nvPr/>
          </p:nvSpPr>
          <p:spPr>
            <a:xfrm>
              <a:off x="6060375" y="2194750"/>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87" name="Shape 3387"/>
            <p:cNvSpPr/>
            <p:nvPr/>
          </p:nvSpPr>
          <p:spPr>
            <a:xfrm>
              <a:off x="6060375" y="234527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88" name="Shape 3388"/>
            <p:cNvSpPr/>
            <p:nvPr/>
          </p:nvSpPr>
          <p:spPr>
            <a:xfrm>
              <a:off x="6060375" y="249577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89" name="Shape 3389"/>
            <p:cNvSpPr/>
            <p:nvPr/>
          </p:nvSpPr>
          <p:spPr>
            <a:xfrm>
              <a:off x="6060375" y="2646275"/>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90" name="Shape 3390"/>
            <p:cNvSpPr/>
            <p:nvPr/>
          </p:nvSpPr>
          <p:spPr>
            <a:xfrm>
              <a:off x="6060375" y="2796800"/>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91" name="Shape 3391"/>
            <p:cNvSpPr/>
            <p:nvPr/>
          </p:nvSpPr>
          <p:spPr>
            <a:xfrm>
              <a:off x="6060375" y="2947300"/>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92" name="Shape 3392"/>
            <p:cNvSpPr/>
            <p:nvPr/>
          </p:nvSpPr>
          <p:spPr>
            <a:xfrm>
              <a:off x="6060375" y="309782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93" name="Shape 3393"/>
            <p:cNvSpPr/>
            <p:nvPr/>
          </p:nvSpPr>
          <p:spPr>
            <a:xfrm>
              <a:off x="6060375" y="324832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94" name="Shape 3394"/>
            <p:cNvSpPr/>
            <p:nvPr/>
          </p:nvSpPr>
          <p:spPr>
            <a:xfrm>
              <a:off x="6060375" y="3398850"/>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95" name="Shape 3395"/>
            <p:cNvSpPr/>
            <p:nvPr/>
          </p:nvSpPr>
          <p:spPr>
            <a:xfrm>
              <a:off x="6060375" y="3549350"/>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96" name="Shape 3396"/>
            <p:cNvSpPr/>
            <p:nvPr/>
          </p:nvSpPr>
          <p:spPr>
            <a:xfrm>
              <a:off x="6060375" y="3850375"/>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97" name="Shape 3397"/>
            <p:cNvSpPr/>
            <p:nvPr/>
          </p:nvSpPr>
          <p:spPr>
            <a:xfrm>
              <a:off x="6060375" y="4151400"/>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98" name="Shape 3398"/>
            <p:cNvSpPr/>
            <p:nvPr/>
          </p:nvSpPr>
          <p:spPr>
            <a:xfrm>
              <a:off x="6060375" y="4301900"/>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99" name="Shape 3399"/>
            <p:cNvSpPr/>
            <p:nvPr/>
          </p:nvSpPr>
          <p:spPr>
            <a:xfrm>
              <a:off x="6060375" y="445242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00" name="Shape 3400"/>
            <p:cNvSpPr/>
            <p:nvPr/>
          </p:nvSpPr>
          <p:spPr>
            <a:xfrm>
              <a:off x="6060375" y="460292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01" name="Shape 3401"/>
            <p:cNvSpPr/>
            <p:nvPr/>
          </p:nvSpPr>
          <p:spPr>
            <a:xfrm>
              <a:off x="6060375" y="4903950"/>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02" name="Shape 3402"/>
            <p:cNvSpPr/>
            <p:nvPr/>
          </p:nvSpPr>
          <p:spPr>
            <a:xfrm>
              <a:off x="6060375" y="5054450"/>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03" name="Shape 3403"/>
            <p:cNvSpPr/>
            <p:nvPr/>
          </p:nvSpPr>
          <p:spPr>
            <a:xfrm>
              <a:off x="6060375" y="5204975"/>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04" name="Shape 3404"/>
            <p:cNvSpPr/>
            <p:nvPr/>
          </p:nvSpPr>
          <p:spPr>
            <a:xfrm>
              <a:off x="6060375" y="535547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05" name="Shape 3405"/>
            <p:cNvSpPr/>
            <p:nvPr/>
          </p:nvSpPr>
          <p:spPr>
            <a:xfrm>
              <a:off x="6210875" y="539125"/>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06" name="Shape 3406"/>
            <p:cNvSpPr/>
            <p:nvPr/>
          </p:nvSpPr>
          <p:spPr>
            <a:xfrm>
              <a:off x="6210875" y="99067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07" name="Shape 3407"/>
            <p:cNvSpPr/>
            <p:nvPr/>
          </p:nvSpPr>
          <p:spPr>
            <a:xfrm>
              <a:off x="6210875" y="114117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08" name="Shape 3408"/>
            <p:cNvSpPr/>
            <p:nvPr/>
          </p:nvSpPr>
          <p:spPr>
            <a:xfrm>
              <a:off x="6210875" y="1291700"/>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09" name="Shape 3409"/>
            <p:cNvSpPr/>
            <p:nvPr/>
          </p:nvSpPr>
          <p:spPr>
            <a:xfrm>
              <a:off x="6210875" y="1592700"/>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10" name="Shape 3410"/>
            <p:cNvSpPr/>
            <p:nvPr/>
          </p:nvSpPr>
          <p:spPr>
            <a:xfrm>
              <a:off x="6210875" y="189372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11" name="Shape 3411"/>
            <p:cNvSpPr/>
            <p:nvPr/>
          </p:nvSpPr>
          <p:spPr>
            <a:xfrm>
              <a:off x="6210875" y="2044250"/>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12" name="Shape 3412"/>
            <p:cNvSpPr/>
            <p:nvPr/>
          </p:nvSpPr>
          <p:spPr>
            <a:xfrm>
              <a:off x="6210875" y="2194750"/>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13" name="Shape 3413"/>
            <p:cNvSpPr/>
            <p:nvPr/>
          </p:nvSpPr>
          <p:spPr>
            <a:xfrm>
              <a:off x="6210875" y="249577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14" name="Shape 3414"/>
            <p:cNvSpPr/>
            <p:nvPr/>
          </p:nvSpPr>
          <p:spPr>
            <a:xfrm>
              <a:off x="6210875" y="2796800"/>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15" name="Shape 3415"/>
            <p:cNvSpPr/>
            <p:nvPr/>
          </p:nvSpPr>
          <p:spPr>
            <a:xfrm>
              <a:off x="6210875" y="309782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16" name="Shape 3416"/>
            <p:cNvSpPr/>
            <p:nvPr/>
          </p:nvSpPr>
          <p:spPr>
            <a:xfrm>
              <a:off x="6210875" y="3398850"/>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17" name="Shape 3417"/>
            <p:cNvSpPr/>
            <p:nvPr/>
          </p:nvSpPr>
          <p:spPr>
            <a:xfrm>
              <a:off x="6210875" y="3549350"/>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18" name="Shape 3418"/>
            <p:cNvSpPr/>
            <p:nvPr/>
          </p:nvSpPr>
          <p:spPr>
            <a:xfrm>
              <a:off x="6210875" y="4000875"/>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19" name="Shape 3419"/>
            <p:cNvSpPr/>
            <p:nvPr/>
          </p:nvSpPr>
          <p:spPr>
            <a:xfrm>
              <a:off x="6210875" y="4151400"/>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20" name="Shape 3420"/>
            <p:cNvSpPr/>
            <p:nvPr/>
          </p:nvSpPr>
          <p:spPr>
            <a:xfrm>
              <a:off x="6210875" y="4301900"/>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21" name="Shape 3421"/>
            <p:cNvSpPr/>
            <p:nvPr/>
          </p:nvSpPr>
          <p:spPr>
            <a:xfrm>
              <a:off x="6210875" y="445242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22" name="Shape 3422"/>
            <p:cNvSpPr/>
            <p:nvPr/>
          </p:nvSpPr>
          <p:spPr>
            <a:xfrm>
              <a:off x="6210875" y="460292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23" name="Shape 3423"/>
            <p:cNvSpPr/>
            <p:nvPr/>
          </p:nvSpPr>
          <p:spPr>
            <a:xfrm>
              <a:off x="6210875" y="4903950"/>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24" name="Shape 3424"/>
            <p:cNvSpPr/>
            <p:nvPr/>
          </p:nvSpPr>
          <p:spPr>
            <a:xfrm>
              <a:off x="6210875" y="5054450"/>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25" name="Shape 3425"/>
            <p:cNvSpPr/>
            <p:nvPr/>
          </p:nvSpPr>
          <p:spPr>
            <a:xfrm>
              <a:off x="6361375" y="388625"/>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26" name="Shape 3426"/>
            <p:cNvSpPr/>
            <p:nvPr/>
          </p:nvSpPr>
          <p:spPr>
            <a:xfrm>
              <a:off x="6361375" y="539125"/>
              <a:ext cx="121425" cy="121425"/>
            </a:xfrm>
            <a:custGeom>
              <a:avLst/>
              <a:gdLst/>
              <a:ahLst/>
              <a:cxnLst/>
              <a:rect l="0" t="0" r="0" b="0"/>
              <a:pathLst>
                <a:path w="4857" h="4857"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27" name="Shape 3427"/>
            <p:cNvSpPr/>
            <p:nvPr/>
          </p:nvSpPr>
          <p:spPr>
            <a:xfrm>
              <a:off x="6361375" y="990675"/>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28" name="Shape 3428"/>
            <p:cNvSpPr/>
            <p:nvPr/>
          </p:nvSpPr>
          <p:spPr>
            <a:xfrm>
              <a:off x="6361375" y="1291700"/>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29" name="Shape 3429"/>
            <p:cNvSpPr/>
            <p:nvPr/>
          </p:nvSpPr>
          <p:spPr>
            <a:xfrm>
              <a:off x="6361375" y="1592700"/>
              <a:ext cx="121425" cy="121425"/>
            </a:xfrm>
            <a:custGeom>
              <a:avLst/>
              <a:gdLst/>
              <a:ahLst/>
              <a:cxnLst/>
              <a:rect l="0" t="0" r="0" b="0"/>
              <a:pathLst>
                <a:path w="4857" h="4857"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30" name="Shape 3430"/>
            <p:cNvSpPr/>
            <p:nvPr/>
          </p:nvSpPr>
          <p:spPr>
            <a:xfrm>
              <a:off x="6361375" y="2044250"/>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31" name="Shape 3431"/>
            <p:cNvSpPr/>
            <p:nvPr/>
          </p:nvSpPr>
          <p:spPr>
            <a:xfrm>
              <a:off x="6361375" y="2345275"/>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32" name="Shape 3432"/>
            <p:cNvSpPr/>
            <p:nvPr/>
          </p:nvSpPr>
          <p:spPr>
            <a:xfrm>
              <a:off x="6361375" y="2796800"/>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33" name="Shape 3433"/>
            <p:cNvSpPr/>
            <p:nvPr/>
          </p:nvSpPr>
          <p:spPr>
            <a:xfrm>
              <a:off x="6361375" y="3097825"/>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34" name="Shape 3434"/>
            <p:cNvSpPr/>
            <p:nvPr/>
          </p:nvSpPr>
          <p:spPr>
            <a:xfrm>
              <a:off x="6361375" y="3248325"/>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35" name="Shape 3435"/>
            <p:cNvSpPr/>
            <p:nvPr/>
          </p:nvSpPr>
          <p:spPr>
            <a:xfrm>
              <a:off x="6361375" y="3549350"/>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36" name="Shape 3436"/>
            <p:cNvSpPr/>
            <p:nvPr/>
          </p:nvSpPr>
          <p:spPr>
            <a:xfrm>
              <a:off x="6361375" y="3699875"/>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37" name="Shape 3437"/>
            <p:cNvSpPr/>
            <p:nvPr/>
          </p:nvSpPr>
          <p:spPr>
            <a:xfrm>
              <a:off x="6361375" y="3850375"/>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38" name="Shape 3438"/>
            <p:cNvSpPr/>
            <p:nvPr/>
          </p:nvSpPr>
          <p:spPr>
            <a:xfrm>
              <a:off x="6361375" y="4151400"/>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39" name="Shape 3439"/>
            <p:cNvSpPr/>
            <p:nvPr/>
          </p:nvSpPr>
          <p:spPr>
            <a:xfrm>
              <a:off x="6361375" y="4301900"/>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40" name="Shape 3440"/>
            <p:cNvSpPr/>
            <p:nvPr/>
          </p:nvSpPr>
          <p:spPr>
            <a:xfrm>
              <a:off x="6361375" y="4753450"/>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41" name="Shape 3441"/>
            <p:cNvSpPr/>
            <p:nvPr/>
          </p:nvSpPr>
          <p:spPr>
            <a:xfrm>
              <a:off x="6361375" y="5054450"/>
              <a:ext cx="121425" cy="121425"/>
            </a:xfrm>
            <a:custGeom>
              <a:avLst/>
              <a:gdLst/>
              <a:ahLst/>
              <a:cxnLst/>
              <a:rect l="0" t="0" r="0" b="0"/>
              <a:pathLst>
                <a:path w="4857" h="4857"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42" name="Shape 3442"/>
            <p:cNvSpPr/>
            <p:nvPr/>
          </p:nvSpPr>
          <p:spPr>
            <a:xfrm>
              <a:off x="6361375" y="5204975"/>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43" name="Shape 3443"/>
            <p:cNvSpPr/>
            <p:nvPr/>
          </p:nvSpPr>
          <p:spPr>
            <a:xfrm>
              <a:off x="6511900" y="388625"/>
              <a:ext cx="121400" cy="121400"/>
            </a:xfrm>
            <a:custGeom>
              <a:avLst/>
              <a:gdLst/>
              <a:ahLst/>
              <a:cxnLst/>
              <a:rect l="0" t="0" r="0" b="0"/>
              <a:pathLst>
                <a:path w="4856" h="4856" extrusionOk="0">
                  <a:moveTo>
                    <a:pt x="0" y="0"/>
                  </a:moveTo>
                  <a:lnTo>
                    <a:pt x="0" y="4856"/>
                  </a:lnTo>
                  <a:lnTo>
                    <a:pt x="4856" y="4856"/>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44" name="Shape 3444"/>
            <p:cNvSpPr/>
            <p:nvPr/>
          </p:nvSpPr>
          <p:spPr>
            <a:xfrm>
              <a:off x="6511900" y="1291700"/>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45" name="Shape 3445"/>
            <p:cNvSpPr/>
            <p:nvPr/>
          </p:nvSpPr>
          <p:spPr>
            <a:xfrm>
              <a:off x="6511900" y="2044250"/>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46" name="Shape 3446"/>
            <p:cNvSpPr/>
            <p:nvPr/>
          </p:nvSpPr>
          <p:spPr>
            <a:xfrm>
              <a:off x="6511900" y="2796800"/>
              <a:ext cx="121400" cy="121400"/>
            </a:xfrm>
            <a:custGeom>
              <a:avLst/>
              <a:gdLst/>
              <a:ahLst/>
              <a:cxnLst/>
              <a:rect l="0" t="0" r="0" b="0"/>
              <a:pathLst>
                <a:path w="4856" h="4856" extrusionOk="0">
                  <a:moveTo>
                    <a:pt x="0" y="0"/>
                  </a:moveTo>
                  <a:lnTo>
                    <a:pt x="0" y="4856"/>
                  </a:lnTo>
                  <a:lnTo>
                    <a:pt x="4856" y="4856"/>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47" name="Shape 3447"/>
            <p:cNvSpPr/>
            <p:nvPr/>
          </p:nvSpPr>
          <p:spPr>
            <a:xfrm>
              <a:off x="6511900" y="3699875"/>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48" name="Shape 3448"/>
            <p:cNvSpPr/>
            <p:nvPr/>
          </p:nvSpPr>
          <p:spPr>
            <a:xfrm>
              <a:off x="6511900" y="4452425"/>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49" name="Shape 3449"/>
            <p:cNvSpPr/>
            <p:nvPr/>
          </p:nvSpPr>
          <p:spPr>
            <a:xfrm>
              <a:off x="6511900" y="4602925"/>
              <a:ext cx="121400" cy="121400"/>
            </a:xfrm>
            <a:custGeom>
              <a:avLst/>
              <a:gdLst/>
              <a:ahLst/>
              <a:cxnLst/>
              <a:rect l="0" t="0" r="0" b="0"/>
              <a:pathLst>
                <a:path w="4856" h="4856" extrusionOk="0">
                  <a:moveTo>
                    <a:pt x="0" y="1"/>
                  </a:moveTo>
                  <a:lnTo>
                    <a:pt x="0"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50" name="Shape 3450"/>
            <p:cNvSpPr/>
            <p:nvPr/>
          </p:nvSpPr>
          <p:spPr>
            <a:xfrm>
              <a:off x="6511900" y="5204975"/>
              <a:ext cx="121400" cy="121400"/>
            </a:xfrm>
            <a:custGeom>
              <a:avLst/>
              <a:gdLst/>
              <a:ahLst/>
              <a:cxnLst/>
              <a:rect l="0" t="0" r="0" b="0"/>
              <a:pathLst>
                <a:path w="4856" h="4856" extrusionOk="0">
                  <a:moveTo>
                    <a:pt x="0" y="0"/>
                  </a:moveTo>
                  <a:lnTo>
                    <a:pt x="0" y="4856"/>
                  </a:lnTo>
                  <a:lnTo>
                    <a:pt x="4856" y="4856"/>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51" name="Shape 3451"/>
            <p:cNvSpPr/>
            <p:nvPr/>
          </p:nvSpPr>
          <p:spPr>
            <a:xfrm>
              <a:off x="6662400" y="689650"/>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52" name="Shape 3452"/>
            <p:cNvSpPr/>
            <p:nvPr/>
          </p:nvSpPr>
          <p:spPr>
            <a:xfrm>
              <a:off x="6662400" y="1592700"/>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53" name="Shape 3453"/>
            <p:cNvSpPr/>
            <p:nvPr/>
          </p:nvSpPr>
          <p:spPr>
            <a:xfrm>
              <a:off x="6662400" y="2646275"/>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3454" name="Shape 3454"/>
          <p:cNvGrpSpPr/>
          <p:nvPr/>
        </p:nvGrpSpPr>
        <p:grpSpPr>
          <a:xfrm rot="10800000">
            <a:off x="7682452" y="38276"/>
            <a:ext cx="1140783" cy="6781736"/>
            <a:chOff x="5608825" y="238125"/>
            <a:chExt cx="1174975" cy="5238750"/>
          </a:xfrm>
        </p:grpSpPr>
        <p:sp>
          <p:nvSpPr>
            <p:cNvPr id="3455" name="Shape 3455"/>
            <p:cNvSpPr/>
            <p:nvPr/>
          </p:nvSpPr>
          <p:spPr>
            <a:xfrm>
              <a:off x="5608825" y="388625"/>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56" name="Shape 3456"/>
            <p:cNvSpPr/>
            <p:nvPr/>
          </p:nvSpPr>
          <p:spPr>
            <a:xfrm>
              <a:off x="5608825" y="234527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57" name="Shape 3457"/>
            <p:cNvSpPr/>
            <p:nvPr/>
          </p:nvSpPr>
          <p:spPr>
            <a:xfrm>
              <a:off x="5608825" y="2796800"/>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58" name="Shape 3458"/>
            <p:cNvSpPr/>
            <p:nvPr/>
          </p:nvSpPr>
          <p:spPr>
            <a:xfrm>
              <a:off x="5608825" y="4151400"/>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59" name="Shape 3459"/>
            <p:cNvSpPr/>
            <p:nvPr/>
          </p:nvSpPr>
          <p:spPr>
            <a:xfrm>
              <a:off x="5759350" y="388625"/>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60" name="Shape 3460"/>
            <p:cNvSpPr/>
            <p:nvPr/>
          </p:nvSpPr>
          <p:spPr>
            <a:xfrm>
              <a:off x="5759350" y="689650"/>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61" name="Shape 3461"/>
            <p:cNvSpPr/>
            <p:nvPr/>
          </p:nvSpPr>
          <p:spPr>
            <a:xfrm>
              <a:off x="5759350" y="99067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62" name="Shape 3462"/>
            <p:cNvSpPr/>
            <p:nvPr/>
          </p:nvSpPr>
          <p:spPr>
            <a:xfrm>
              <a:off x="5759350" y="1592700"/>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63" name="Shape 3463"/>
            <p:cNvSpPr/>
            <p:nvPr/>
          </p:nvSpPr>
          <p:spPr>
            <a:xfrm>
              <a:off x="5759350" y="1743225"/>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64" name="Shape 3464"/>
            <p:cNvSpPr/>
            <p:nvPr/>
          </p:nvSpPr>
          <p:spPr>
            <a:xfrm>
              <a:off x="5759350" y="2044250"/>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65" name="Shape 3465"/>
            <p:cNvSpPr/>
            <p:nvPr/>
          </p:nvSpPr>
          <p:spPr>
            <a:xfrm>
              <a:off x="5759350" y="2194750"/>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66" name="Shape 3466"/>
            <p:cNvSpPr/>
            <p:nvPr/>
          </p:nvSpPr>
          <p:spPr>
            <a:xfrm>
              <a:off x="5759350" y="234527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67" name="Shape 3467"/>
            <p:cNvSpPr/>
            <p:nvPr/>
          </p:nvSpPr>
          <p:spPr>
            <a:xfrm>
              <a:off x="5759350" y="2947300"/>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68" name="Shape 3468"/>
            <p:cNvSpPr/>
            <p:nvPr/>
          </p:nvSpPr>
          <p:spPr>
            <a:xfrm>
              <a:off x="5759350" y="309782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69" name="Shape 3469"/>
            <p:cNvSpPr/>
            <p:nvPr/>
          </p:nvSpPr>
          <p:spPr>
            <a:xfrm>
              <a:off x="5759350" y="324832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70" name="Shape 3470"/>
            <p:cNvSpPr/>
            <p:nvPr/>
          </p:nvSpPr>
          <p:spPr>
            <a:xfrm>
              <a:off x="5759350" y="3850375"/>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71" name="Shape 3471"/>
            <p:cNvSpPr/>
            <p:nvPr/>
          </p:nvSpPr>
          <p:spPr>
            <a:xfrm>
              <a:off x="5759350" y="4000875"/>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72" name="Shape 3472"/>
            <p:cNvSpPr/>
            <p:nvPr/>
          </p:nvSpPr>
          <p:spPr>
            <a:xfrm>
              <a:off x="5759350" y="445242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73" name="Shape 3473"/>
            <p:cNvSpPr/>
            <p:nvPr/>
          </p:nvSpPr>
          <p:spPr>
            <a:xfrm>
              <a:off x="5759350" y="460292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74" name="Shape 3474"/>
            <p:cNvSpPr/>
            <p:nvPr/>
          </p:nvSpPr>
          <p:spPr>
            <a:xfrm>
              <a:off x="5759350" y="4753450"/>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75" name="Shape 3475"/>
            <p:cNvSpPr/>
            <p:nvPr/>
          </p:nvSpPr>
          <p:spPr>
            <a:xfrm>
              <a:off x="5759350" y="5054450"/>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76" name="Shape 3476"/>
            <p:cNvSpPr/>
            <p:nvPr/>
          </p:nvSpPr>
          <p:spPr>
            <a:xfrm>
              <a:off x="5909850" y="23812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77" name="Shape 3477"/>
            <p:cNvSpPr/>
            <p:nvPr/>
          </p:nvSpPr>
          <p:spPr>
            <a:xfrm>
              <a:off x="5909850" y="539125"/>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78" name="Shape 3478"/>
            <p:cNvSpPr/>
            <p:nvPr/>
          </p:nvSpPr>
          <p:spPr>
            <a:xfrm>
              <a:off x="5909850" y="840150"/>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79" name="Shape 3479"/>
            <p:cNvSpPr/>
            <p:nvPr/>
          </p:nvSpPr>
          <p:spPr>
            <a:xfrm>
              <a:off x="5909850" y="99067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80" name="Shape 3480"/>
            <p:cNvSpPr/>
            <p:nvPr/>
          </p:nvSpPr>
          <p:spPr>
            <a:xfrm>
              <a:off x="5909850" y="1592700"/>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81" name="Shape 3481"/>
            <p:cNvSpPr/>
            <p:nvPr/>
          </p:nvSpPr>
          <p:spPr>
            <a:xfrm>
              <a:off x="5909850" y="2194750"/>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82" name="Shape 3482"/>
            <p:cNvSpPr/>
            <p:nvPr/>
          </p:nvSpPr>
          <p:spPr>
            <a:xfrm>
              <a:off x="5909850" y="234527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83" name="Shape 3483"/>
            <p:cNvSpPr/>
            <p:nvPr/>
          </p:nvSpPr>
          <p:spPr>
            <a:xfrm>
              <a:off x="5909850" y="249577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84" name="Shape 3484"/>
            <p:cNvSpPr/>
            <p:nvPr/>
          </p:nvSpPr>
          <p:spPr>
            <a:xfrm>
              <a:off x="5909850" y="3398850"/>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85" name="Shape 3485"/>
            <p:cNvSpPr/>
            <p:nvPr/>
          </p:nvSpPr>
          <p:spPr>
            <a:xfrm>
              <a:off x="5909850" y="4151400"/>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86" name="Shape 3486"/>
            <p:cNvSpPr/>
            <p:nvPr/>
          </p:nvSpPr>
          <p:spPr>
            <a:xfrm>
              <a:off x="5909850" y="460292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87" name="Shape 3487"/>
            <p:cNvSpPr/>
            <p:nvPr/>
          </p:nvSpPr>
          <p:spPr>
            <a:xfrm>
              <a:off x="5909850" y="4753450"/>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88" name="Shape 3488"/>
            <p:cNvSpPr/>
            <p:nvPr/>
          </p:nvSpPr>
          <p:spPr>
            <a:xfrm>
              <a:off x="5909850" y="535547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89" name="Shape 3489"/>
            <p:cNvSpPr/>
            <p:nvPr/>
          </p:nvSpPr>
          <p:spPr>
            <a:xfrm>
              <a:off x="6060375" y="23812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90" name="Shape 3490"/>
            <p:cNvSpPr/>
            <p:nvPr/>
          </p:nvSpPr>
          <p:spPr>
            <a:xfrm>
              <a:off x="6060375" y="388625"/>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91" name="Shape 3491"/>
            <p:cNvSpPr/>
            <p:nvPr/>
          </p:nvSpPr>
          <p:spPr>
            <a:xfrm>
              <a:off x="6060375" y="840150"/>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92" name="Shape 3492"/>
            <p:cNvSpPr/>
            <p:nvPr/>
          </p:nvSpPr>
          <p:spPr>
            <a:xfrm>
              <a:off x="6060375" y="114117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93" name="Shape 3493"/>
            <p:cNvSpPr/>
            <p:nvPr/>
          </p:nvSpPr>
          <p:spPr>
            <a:xfrm>
              <a:off x="6060375" y="189372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94" name="Shape 3494"/>
            <p:cNvSpPr/>
            <p:nvPr/>
          </p:nvSpPr>
          <p:spPr>
            <a:xfrm>
              <a:off x="6060375" y="2044250"/>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95" name="Shape 3495"/>
            <p:cNvSpPr/>
            <p:nvPr/>
          </p:nvSpPr>
          <p:spPr>
            <a:xfrm>
              <a:off x="6060375" y="369987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96" name="Shape 3496"/>
            <p:cNvSpPr/>
            <p:nvPr/>
          </p:nvSpPr>
          <p:spPr>
            <a:xfrm>
              <a:off x="6060375" y="4000875"/>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97" name="Shape 3497"/>
            <p:cNvSpPr/>
            <p:nvPr/>
          </p:nvSpPr>
          <p:spPr>
            <a:xfrm>
              <a:off x="6210875" y="23812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98" name="Shape 3498"/>
            <p:cNvSpPr/>
            <p:nvPr/>
          </p:nvSpPr>
          <p:spPr>
            <a:xfrm>
              <a:off x="6210875" y="689650"/>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99" name="Shape 3499"/>
            <p:cNvSpPr/>
            <p:nvPr/>
          </p:nvSpPr>
          <p:spPr>
            <a:xfrm>
              <a:off x="6210875" y="234527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00" name="Shape 3500"/>
            <p:cNvSpPr/>
            <p:nvPr/>
          </p:nvSpPr>
          <p:spPr>
            <a:xfrm>
              <a:off x="6210875" y="324832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01" name="Shape 3501"/>
            <p:cNvSpPr/>
            <p:nvPr/>
          </p:nvSpPr>
          <p:spPr>
            <a:xfrm>
              <a:off x="6210875" y="369987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02" name="Shape 3502"/>
            <p:cNvSpPr/>
            <p:nvPr/>
          </p:nvSpPr>
          <p:spPr>
            <a:xfrm>
              <a:off x="6361375" y="1442200"/>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03" name="Shape 3503"/>
            <p:cNvSpPr/>
            <p:nvPr/>
          </p:nvSpPr>
          <p:spPr>
            <a:xfrm>
              <a:off x="6361375" y="2646275"/>
              <a:ext cx="121425" cy="121425"/>
            </a:xfrm>
            <a:custGeom>
              <a:avLst/>
              <a:gdLst/>
              <a:ahLst/>
              <a:cxnLst/>
              <a:rect l="0" t="0" r="0" b="0"/>
              <a:pathLst>
                <a:path w="4857" h="4857"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04" name="Shape 3504"/>
            <p:cNvSpPr/>
            <p:nvPr/>
          </p:nvSpPr>
          <p:spPr>
            <a:xfrm>
              <a:off x="6662400" y="4903950"/>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3505" name="Shape 3505"/>
          <p:cNvSpPr txBox="1">
            <a:spLocks noGrp="1"/>
          </p:cNvSpPr>
          <p:nvPr>
            <p:ph type="sldNum" idx="12"/>
          </p:nvPr>
        </p:nvSpPr>
        <p:spPr>
          <a:xfrm>
            <a:off x="91531" y="6293601"/>
            <a:ext cx="548700" cy="524800"/>
          </a:xfrm>
          <a:prstGeom prst="rect">
            <a:avLst/>
          </a:prstGeom>
        </p:spPr>
        <p:txBody>
          <a:bodyPr spcFirstLastPara="1" wrap="square" lIns="91425" tIns="91425" rIns="91425" bIns="91425" anchor="ctr" anchorCtr="0">
            <a:noAutofit/>
          </a:bodyPr>
          <a:lstStyle>
            <a:lvl1pPr lvl="0">
              <a:spcBef>
                <a:spcPts val="0"/>
              </a:spcBef>
              <a:buNone/>
              <a:defRPr>
                <a:solidFill>
                  <a:srgbClr val="80BFB7"/>
                </a:solidFill>
              </a:defRPr>
            </a:lvl1pPr>
            <a:lvl2pPr lvl="1">
              <a:spcBef>
                <a:spcPts val="0"/>
              </a:spcBef>
              <a:buNone/>
              <a:defRPr>
                <a:solidFill>
                  <a:srgbClr val="80BFB7"/>
                </a:solidFill>
              </a:defRPr>
            </a:lvl2pPr>
            <a:lvl3pPr lvl="2">
              <a:spcBef>
                <a:spcPts val="0"/>
              </a:spcBef>
              <a:buNone/>
              <a:defRPr>
                <a:solidFill>
                  <a:srgbClr val="80BFB7"/>
                </a:solidFill>
              </a:defRPr>
            </a:lvl3pPr>
            <a:lvl4pPr lvl="3">
              <a:spcBef>
                <a:spcPts val="0"/>
              </a:spcBef>
              <a:buNone/>
              <a:defRPr>
                <a:solidFill>
                  <a:srgbClr val="80BFB7"/>
                </a:solidFill>
              </a:defRPr>
            </a:lvl4pPr>
            <a:lvl5pPr lvl="4">
              <a:spcBef>
                <a:spcPts val="0"/>
              </a:spcBef>
              <a:buNone/>
              <a:defRPr>
                <a:solidFill>
                  <a:srgbClr val="80BFB7"/>
                </a:solidFill>
              </a:defRPr>
            </a:lvl5pPr>
            <a:lvl6pPr lvl="5">
              <a:spcBef>
                <a:spcPts val="0"/>
              </a:spcBef>
              <a:buNone/>
              <a:defRPr>
                <a:solidFill>
                  <a:srgbClr val="80BFB7"/>
                </a:solidFill>
              </a:defRPr>
            </a:lvl6pPr>
            <a:lvl7pPr lvl="6">
              <a:spcBef>
                <a:spcPts val="0"/>
              </a:spcBef>
              <a:buNone/>
              <a:defRPr>
                <a:solidFill>
                  <a:srgbClr val="80BFB7"/>
                </a:solidFill>
              </a:defRPr>
            </a:lvl7pPr>
            <a:lvl8pPr lvl="7">
              <a:spcBef>
                <a:spcPts val="0"/>
              </a:spcBef>
              <a:buNone/>
              <a:defRPr>
                <a:solidFill>
                  <a:srgbClr val="80BFB7"/>
                </a:solidFill>
              </a:defRPr>
            </a:lvl8pPr>
            <a:lvl9pPr lvl="8">
              <a:spcBef>
                <a:spcPts val="0"/>
              </a:spcBef>
              <a:buNone/>
              <a:defRPr>
                <a:solidFill>
                  <a:srgbClr val="80BFB7"/>
                </a:solidFill>
              </a:defRPr>
            </a:lvl9pPr>
          </a:lstStyle>
          <a:p>
            <a:pPr>
              <a:buClr>
                <a:srgbClr val="000000"/>
              </a:buClr>
            </a:pPr>
            <a:fld id="{00000000-1234-1234-1234-123412341234}" type="slidenum">
              <a:rPr lang="en" smtClean="0"/>
              <a:pPr>
                <a:buClr>
                  <a:srgbClr val="000000"/>
                </a:buClr>
              </a:pPr>
              <a:t>‹#›</a:t>
            </a:fld>
            <a:endParaRPr lang="en"/>
          </a:p>
        </p:txBody>
      </p:sp>
    </p:spTree>
    <p:extLst>
      <p:ext uri="{BB962C8B-B14F-4D97-AF65-F5344CB8AC3E}">
        <p14:creationId xmlns:p14="http://schemas.microsoft.com/office/powerpoint/2010/main" val="459787461"/>
      </p:ext>
    </p:extLst>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matchingName="Image background">
  <p:cSld name="Image background">
    <p:bg>
      <p:bgPr>
        <a:solidFill>
          <a:srgbClr val="1D1D1B"/>
        </a:solidFill>
        <a:effectLst/>
      </p:bgPr>
    </p:bg>
    <p:spTree>
      <p:nvGrpSpPr>
        <p:cNvPr id="1" name="Shape 3506"/>
        <p:cNvGrpSpPr/>
        <p:nvPr/>
      </p:nvGrpSpPr>
      <p:grpSpPr>
        <a:xfrm>
          <a:off x="0" y="0"/>
          <a:ext cx="0" cy="0"/>
          <a:chOff x="0" y="0"/>
          <a:chExt cx="0" cy="0"/>
        </a:xfrm>
      </p:grpSpPr>
      <p:grpSp>
        <p:nvGrpSpPr>
          <p:cNvPr id="3507" name="Shape 3507"/>
          <p:cNvGrpSpPr/>
          <p:nvPr/>
        </p:nvGrpSpPr>
        <p:grpSpPr>
          <a:xfrm>
            <a:off x="7828607" y="38264"/>
            <a:ext cx="1286904" cy="6781736"/>
            <a:chOff x="6367294" y="28698"/>
            <a:chExt cx="1286904" cy="5086302"/>
          </a:xfrm>
        </p:grpSpPr>
        <p:sp>
          <p:nvSpPr>
            <p:cNvPr id="3508" name="Shape 3508"/>
            <p:cNvSpPr/>
            <p:nvPr/>
          </p:nvSpPr>
          <p:spPr>
            <a:xfrm rot="10800000">
              <a:off x="7536331" y="613204"/>
              <a:ext cx="117867" cy="117867"/>
            </a:xfrm>
            <a:custGeom>
              <a:avLst/>
              <a:gdLst/>
              <a:ahLst/>
              <a:cxnLst/>
              <a:rect l="0" t="0" r="0" b="0"/>
              <a:pathLst>
                <a:path w="4856" h="4856" extrusionOk="0">
                  <a:moveTo>
                    <a:pt x="0" y="0"/>
                  </a:moveTo>
                  <a:lnTo>
                    <a:pt x="0" y="4855"/>
                  </a:lnTo>
                  <a:lnTo>
                    <a:pt x="4855" y="4855"/>
                  </a:lnTo>
                  <a:lnTo>
                    <a:pt x="4855"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09" name="Shape 3509"/>
            <p:cNvSpPr/>
            <p:nvPr/>
          </p:nvSpPr>
          <p:spPr>
            <a:xfrm rot="10800000">
              <a:off x="7244066" y="2659036"/>
              <a:ext cx="117867" cy="117892"/>
            </a:xfrm>
            <a:custGeom>
              <a:avLst/>
              <a:gdLst/>
              <a:ahLst/>
              <a:cxnLst/>
              <a:rect l="0" t="0" r="0" b="0"/>
              <a:pathLst>
                <a:path w="4856" h="4857" extrusionOk="0">
                  <a:moveTo>
                    <a:pt x="0" y="1"/>
                  </a:moveTo>
                  <a:lnTo>
                    <a:pt x="0" y="4856"/>
                  </a:lnTo>
                  <a:lnTo>
                    <a:pt x="4855" y="4856"/>
                  </a:lnTo>
                  <a:lnTo>
                    <a:pt x="4855"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10" name="Shape 3510"/>
            <p:cNvSpPr/>
            <p:nvPr/>
          </p:nvSpPr>
          <p:spPr>
            <a:xfrm rot="10800000">
              <a:off x="7244066" y="174818"/>
              <a:ext cx="117867" cy="117867"/>
            </a:xfrm>
            <a:custGeom>
              <a:avLst/>
              <a:gdLst/>
              <a:ahLst/>
              <a:cxnLst/>
              <a:rect l="0" t="0" r="0" b="0"/>
              <a:pathLst>
                <a:path w="4856" h="4856" extrusionOk="0">
                  <a:moveTo>
                    <a:pt x="0" y="0"/>
                  </a:moveTo>
                  <a:lnTo>
                    <a:pt x="0" y="4856"/>
                  </a:lnTo>
                  <a:lnTo>
                    <a:pt x="4855" y="4856"/>
                  </a:lnTo>
                  <a:lnTo>
                    <a:pt x="4855"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11" name="Shape 3511"/>
            <p:cNvSpPr/>
            <p:nvPr/>
          </p:nvSpPr>
          <p:spPr>
            <a:xfrm rot="10800000">
              <a:off x="6659535" y="4266482"/>
              <a:ext cx="117892" cy="117867"/>
            </a:xfrm>
            <a:custGeom>
              <a:avLst/>
              <a:gdLst/>
              <a:ahLst/>
              <a:cxnLst/>
              <a:rect l="0" t="0" r="0" b="0"/>
              <a:pathLst>
                <a:path w="4857" h="4856" extrusionOk="0">
                  <a:moveTo>
                    <a:pt x="1" y="0"/>
                  </a:moveTo>
                  <a:lnTo>
                    <a:pt x="1" y="4855"/>
                  </a:lnTo>
                  <a:lnTo>
                    <a:pt x="4856" y="4855"/>
                  </a:lnTo>
                  <a:lnTo>
                    <a:pt x="4856"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12" name="Shape 3512"/>
            <p:cNvSpPr/>
            <p:nvPr/>
          </p:nvSpPr>
          <p:spPr>
            <a:xfrm rot="10800000">
              <a:off x="7536331" y="4704867"/>
              <a:ext cx="117867" cy="117892"/>
            </a:xfrm>
            <a:custGeom>
              <a:avLst/>
              <a:gdLst/>
              <a:ahLst/>
              <a:cxnLst/>
              <a:rect l="0" t="0" r="0" b="0"/>
              <a:pathLst>
                <a:path w="4856" h="4857" extrusionOk="0">
                  <a:moveTo>
                    <a:pt x="0" y="1"/>
                  </a:moveTo>
                  <a:lnTo>
                    <a:pt x="0" y="4856"/>
                  </a:lnTo>
                  <a:lnTo>
                    <a:pt x="4855" y="4856"/>
                  </a:lnTo>
                  <a:lnTo>
                    <a:pt x="4855"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13" name="Shape 3513"/>
            <p:cNvSpPr/>
            <p:nvPr/>
          </p:nvSpPr>
          <p:spPr>
            <a:xfrm rot="10800000">
              <a:off x="7536331" y="4558747"/>
              <a:ext cx="117867" cy="117867"/>
            </a:xfrm>
            <a:custGeom>
              <a:avLst/>
              <a:gdLst/>
              <a:ahLst/>
              <a:cxnLst/>
              <a:rect l="0" t="0" r="0" b="0"/>
              <a:pathLst>
                <a:path w="4856" h="4856" extrusionOk="0">
                  <a:moveTo>
                    <a:pt x="0" y="0"/>
                  </a:moveTo>
                  <a:lnTo>
                    <a:pt x="0" y="4855"/>
                  </a:lnTo>
                  <a:lnTo>
                    <a:pt x="4855" y="4855"/>
                  </a:lnTo>
                  <a:lnTo>
                    <a:pt x="4855"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14" name="Shape 3514"/>
            <p:cNvSpPr/>
            <p:nvPr/>
          </p:nvSpPr>
          <p:spPr>
            <a:xfrm rot="10800000">
              <a:off x="7536331" y="4266482"/>
              <a:ext cx="117867" cy="117867"/>
            </a:xfrm>
            <a:custGeom>
              <a:avLst/>
              <a:gdLst/>
              <a:ahLst/>
              <a:cxnLst/>
              <a:rect l="0" t="0" r="0" b="0"/>
              <a:pathLst>
                <a:path w="4856" h="4856" extrusionOk="0">
                  <a:moveTo>
                    <a:pt x="0" y="0"/>
                  </a:moveTo>
                  <a:lnTo>
                    <a:pt x="0" y="4855"/>
                  </a:lnTo>
                  <a:lnTo>
                    <a:pt x="4855" y="4855"/>
                  </a:lnTo>
                  <a:lnTo>
                    <a:pt x="4855"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15" name="Shape 3515"/>
            <p:cNvSpPr/>
            <p:nvPr/>
          </p:nvSpPr>
          <p:spPr>
            <a:xfrm rot="10800000">
              <a:off x="7536331" y="3974217"/>
              <a:ext cx="117867" cy="117867"/>
            </a:xfrm>
            <a:custGeom>
              <a:avLst/>
              <a:gdLst/>
              <a:ahLst/>
              <a:cxnLst/>
              <a:rect l="0" t="0" r="0" b="0"/>
              <a:pathLst>
                <a:path w="4856" h="4856" extrusionOk="0">
                  <a:moveTo>
                    <a:pt x="0" y="0"/>
                  </a:moveTo>
                  <a:lnTo>
                    <a:pt x="0" y="4855"/>
                  </a:lnTo>
                  <a:lnTo>
                    <a:pt x="4855" y="4855"/>
                  </a:lnTo>
                  <a:lnTo>
                    <a:pt x="4855"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16" name="Shape 3516"/>
            <p:cNvSpPr/>
            <p:nvPr/>
          </p:nvSpPr>
          <p:spPr>
            <a:xfrm rot="10800000">
              <a:off x="7536331" y="3828096"/>
              <a:ext cx="117867" cy="117867"/>
            </a:xfrm>
            <a:custGeom>
              <a:avLst/>
              <a:gdLst/>
              <a:ahLst/>
              <a:cxnLst/>
              <a:rect l="0" t="0" r="0" b="0"/>
              <a:pathLst>
                <a:path w="4856" h="4856" extrusionOk="0">
                  <a:moveTo>
                    <a:pt x="0" y="0"/>
                  </a:moveTo>
                  <a:lnTo>
                    <a:pt x="0" y="4856"/>
                  </a:lnTo>
                  <a:lnTo>
                    <a:pt x="4855" y="4856"/>
                  </a:lnTo>
                  <a:lnTo>
                    <a:pt x="4855"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17" name="Shape 3517"/>
            <p:cNvSpPr/>
            <p:nvPr/>
          </p:nvSpPr>
          <p:spPr>
            <a:xfrm rot="10800000">
              <a:off x="7536331" y="3681951"/>
              <a:ext cx="117867" cy="117892"/>
            </a:xfrm>
            <a:custGeom>
              <a:avLst/>
              <a:gdLst/>
              <a:ahLst/>
              <a:cxnLst/>
              <a:rect l="0" t="0" r="0" b="0"/>
              <a:pathLst>
                <a:path w="4856" h="4857" extrusionOk="0">
                  <a:moveTo>
                    <a:pt x="0" y="1"/>
                  </a:moveTo>
                  <a:lnTo>
                    <a:pt x="0" y="4856"/>
                  </a:lnTo>
                  <a:lnTo>
                    <a:pt x="4855" y="4856"/>
                  </a:lnTo>
                  <a:lnTo>
                    <a:pt x="4855"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18" name="Shape 3518"/>
            <p:cNvSpPr/>
            <p:nvPr/>
          </p:nvSpPr>
          <p:spPr>
            <a:xfrm rot="10800000">
              <a:off x="7536331" y="3535831"/>
              <a:ext cx="117867" cy="117867"/>
            </a:xfrm>
            <a:custGeom>
              <a:avLst/>
              <a:gdLst/>
              <a:ahLst/>
              <a:cxnLst/>
              <a:rect l="0" t="0" r="0" b="0"/>
              <a:pathLst>
                <a:path w="4856" h="4856" extrusionOk="0">
                  <a:moveTo>
                    <a:pt x="0" y="0"/>
                  </a:moveTo>
                  <a:lnTo>
                    <a:pt x="0" y="4856"/>
                  </a:lnTo>
                  <a:lnTo>
                    <a:pt x="4855" y="4856"/>
                  </a:lnTo>
                  <a:lnTo>
                    <a:pt x="4855"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19" name="Shape 3519"/>
            <p:cNvSpPr/>
            <p:nvPr/>
          </p:nvSpPr>
          <p:spPr>
            <a:xfrm rot="10800000">
              <a:off x="7536331" y="3097445"/>
              <a:ext cx="117867" cy="117867"/>
            </a:xfrm>
            <a:custGeom>
              <a:avLst/>
              <a:gdLst/>
              <a:ahLst/>
              <a:cxnLst/>
              <a:rect l="0" t="0" r="0" b="0"/>
              <a:pathLst>
                <a:path w="4856" h="4856" extrusionOk="0">
                  <a:moveTo>
                    <a:pt x="0" y="1"/>
                  </a:moveTo>
                  <a:lnTo>
                    <a:pt x="0" y="4856"/>
                  </a:lnTo>
                  <a:lnTo>
                    <a:pt x="4855" y="4856"/>
                  </a:lnTo>
                  <a:lnTo>
                    <a:pt x="4855"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20" name="Shape 3520"/>
            <p:cNvSpPr/>
            <p:nvPr/>
          </p:nvSpPr>
          <p:spPr>
            <a:xfrm rot="10800000">
              <a:off x="7536331" y="2951301"/>
              <a:ext cx="117867" cy="117867"/>
            </a:xfrm>
            <a:custGeom>
              <a:avLst/>
              <a:gdLst/>
              <a:ahLst/>
              <a:cxnLst/>
              <a:rect l="0" t="0" r="0" b="0"/>
              <a:pathLst>
                <a:path w="4856" h="4856" extrusionOk="0">
                  <a:moveTo>
                    <a:pt x="0" y="0"/>
                  </a:moveTo>
                  <a:lnTo>
                    <a:pt x="0" y="4855"/>
                  </a:lnTo>
                  <a:lnTo>
                    <a:pt x="4855" y="4855"/>
                  </a:lnTo>
                  <a:lnTo>
                    <a:pt x="4855"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21" name="Shape 3521"/>
            <p:cNvSpPr/>
            <p:nvPr/>
          </p:nvSpPr>
          <p:spPr>
            <a:xfrm rot="10800000">
              <a:off x="7536331" y="2805180"/>
              <a:ext cx="117867" cy="117867"/>
            </a:xfrm>
            <a:custGeom>
              <a:avLst/>
              <a:gdLst/>
              <a:ahLst/>
              <a:cxnLst/>
              <a:rect l="0" t="0" r="0" b="0"/>
              <a:pathLst>
                <a:path w="4856" h="4856" extrusionOk="0">
                  <a:moveTo>
                    <a:pt x="0" y="1"/>
                  </a:moveTo>
                  <a:lnTo>
                    <a:pt x="0" y="4856"/>
                  </a:lnTo>
                  <a:lnTo>
                    <a:pt x="4855" y="4856"/>
                  </a:lnTo>
                  <a:lnTo>
                    <a:pt x="4855"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22" name="Shape 3522"/>
            <p:cNvSpPr/>
            <p:nvPr/>
          </p:nvSpPr>
          <p:spPr>
            <a:xfrm rot="10800000">
              <a:off x="7536331" y="2659036"/>
              <a:ext cx="117867" cy="117892"/>
            </a:xfrm>
            <a:custGeom>
              <a:avLst/>
              <a:gdLst/>
              <a:ahLst/>
              <a:cxnLst/>
              <a:rect l="0" t="0" r="0" b="0"/>
              <a:pathLst>
                <a:path w="4856" h="4857" extrusionOk="0">
                  <a:moveTo>
                    <a:pt x="0" y="1"/>
                  </a:moveTo>
                  <a:lnTo>
                    <a:pt x="0" y="4856"/>
                  </a:lnTo>
                  <a:lnTo>
                    <a:pt x="4855" y="4856"/>
                  </a:lnTo>
                  <a:lnTo>
                    <a:pt x="4855"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23" name="Shape 3523"/>
            <p:cNvSpPr/>
            <p:nvPr/>
          </p:nvSpPr>
          <p:spPr>
            <a:xfrm rot="10800000">
              <a:off x="7536331" y="2512915"/>
              <a:ext cx="117867" cy="117867"/>
            </a:xfrm>
            <a:custGeom>
              <a:avLst/>
              <a:gdLst/>
              <a:ahLst/>
              <a:cxnLst/>
              <a:rect l="0" t="0" r="0" b="0"/>
              <a:pathLst>
                <a:path w="4856" h="4856" extrusionOk="0">
                  <a:moveTo>
                    <a:pt x="0" y="0"/>
                  </a:moveTo>
                  <a:lnTo>
                    <a:pt x="0" y="4856"/>
                  </a:lnTo>
                  <a:lnTo>
                    <a:pt x="4855" y="4856"/>
                  </a:lnTo>
                  <a:lnTo>
                    <a:pt x="4855"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24" name="Shape 3524"/>
            <p:cNvSpPr/>
            <p:nvPr/>
          </p:nvSpPr>
          <p:spPr>
            <a:xfrm rot="10800000">
              <a:off x="7536331" y="2366770"/>
              <a:ext cx="117867" cy="117892"/>
            </a:xfrm>
            <a:custGeom>
              <a:avLst/>
              <a:gdLst/>
              <a:ahLst/>
              <a:cxnLst/>
              <a:rect l="0" t="0" r="0" b="0"/>
              <a:pathLst>
                <a:path w="4856" h="4857" extrusionOk="0">
                  <a:moveTo>
                    <a:pt x="0" y="1"/>
                  </a:moveTo>
                  <a:lnTo>
                    <a:pt x="0" y="4856"/>
                  </a:lnTo>
                  <a:lnTo>
                    <a:pt x="4855" y="4856"/>
                  </a:lnTo>
                  <a:lnTo>
                    <a:pt x="4855"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25" name="Shape 3525"/>
            <p:cNvSpPr/>
            <p:nvPr/>
          </p:nvSpPr>
          <p:spPr>
            <a:xfrm rot="10800000">
              <a:off x="7536331" y="2220650"/>
              <a:ext cx="117867" cy="117867"/>
            </a:xfrm>
            <a:custGeom>
              <a:avLst/>
              <a:gdLst/>
              <a:ahLst/>
              <a:cxnLst/>
              <a:rect l="0" t="0" r="0" b="0"/>
              <a:pathLst>
                <a:path w="4856" h="4856" extrusionOk="0">
                  <a:moveTo>
                    <a:pt x="0" y="0"/>
                  </a:moveTo>
                  <a:lnTo>
                    <a:pt x="0" y="4855"/>
                  </a:lnTo>
                  <a:lnTo>
                    <a:pt x="4855" y="4855"/>
                  </a:lnTo>
                  <a:lnTo>
                    <a:pt x="4855"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26" name="Shape 3526"/>
            <p:cNvSpPr/>
            <p:nvPr/>
          </p:nvSpPr>
          <p:spPr>
            <a:xfrm rot="10800000">
              <a:off x="7536331" y="2074529"/>
              <a:ext cx="117867" cy="117867"/>
            </a:xfrm>
            <a:custGeom>
              <a:avLst/>
              <a:gdLst/>
              <a:ahLst/>
              <a:cxnLst/>
              <a:rect l="0" t="0" r="0" b="0"/>
              <a:pathLst>
                <a:path w="4856" h="4856" extrusionOk="0">
                  <a:moveTo>
                    <a:pt x="0" y="1"/>
                  </a:moveTo>
                  <a:lnTo>
                    <a:pt x="0" y="4856"/>
                  </a:lnTo>
                  <a:lnTo>
                    <a:pt x="4855" y="4856"/>
                  </a:lnTo>
                  <a:lnTo>
                    <a:pt x="4855"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27" name="Shape 3527"/>
            <p:cNvSpPr/>
            <p:nvPr/>
          </p:nvSpPr>
          <p:spPr>
            <a:xfrm rot="10800000">
              <a:off x="7536331" y="1928385"/>
              <a:ext cx="117867" cy="117867"/>
            </a:xfrm>
            <a:custGeom>
              <a:avLst/>
              <a:gdLst/>
              <a:ahLst/>
              <a:cxnLst/>
              <a:rect l="0" t="0" r="0" b="0"/>
              <a:pathLst>
                <a:path w="4856" h="4856" extrusionOk="0">
                  <a:moveTo>
                    <a:pt x="0" y="0"/>
                  </a:moveTo>
                  <a:lnTo>
                    <a:pt x="0" y="4855"/>
                  </a:lnTo>
                  <a:lnTo>
                    <a:pt x="4855" y="4855"/>
                  </a:lnTo>
                  <a:lnTo>
                    <a:pt x="4855"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28" name="Shape 3528"/>
            <p:cNvSpPr/>
            <p:nvPr/>
          </p:nvSpPr>
          <p:spPr>
            <a:xfrm rot="10800000">
              <a:off x="7536331" y="1782264"/>
              <a:ext cx="117867" cy="117867"/>
            </a:xfrm>
            <a:custGeom>
              <a:avLst/>
              <a:gdLst/>
              <a:ahLst/>
              <a:cxnLst/>
              <a:rect l="0" t="0" r="0" b="0"/>
              <a:pathLst>
                <a:path w="4856" h="4856" extrusionOk="0">
                  <a:moveTo>
                    <a:pt x="0" y="1"/>
                  </a:moveTo>
                  <a:lnTo>
                    <a:pt x="0" y="4856"/>
                  </a:lnTo>
                  <a:lnTo>
                    <a:pt x="4855" y="4856"/>
                  </a:lnTo>
                  <a:lnTo>
                    <a:pt x="4855"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29" name="Shape 3529"/>
            <p:cNvSpPr/>
            <p:nvPr/>
          </p:nvSpPr>
          <p:spPr>
            <a:xfrm rot="10800000">
              <a:off x="7536331" y="1489999"/>
              <a:ext cx="117867" cy="117867"/>
            </a:xfrm>
            <a:custGeom>
              <a:avLst/>
              <a:gdLst/>
              <a:ahLst/>
              <a:cxnLst/>
              <a:rect l="0" t="0" r="0" b="0"/>
              <a:pathLst>
                <a:path w="4856" h="4856" extrusionOk="0">
                  <a:moveTo>
                    <a:pt x="0" y="0"/>
                  </a:moveTo>
                  <a:lnTo>
                    <a:pt x="0" y="4856"/>
                  </a:lnTo>
                  <a:lnTo>
                    <a:pt x="4855" y="4856"/>
                  </a:lnTo>
                  <a:lnTo>
                    <a:pt x="4855"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30" name="Shape 3530"/>
            <p:cNvSpPr/>
            <p:nvPr/>
          </p:nvSpPr>
          <p:spPr>
            <a:xfrm rot="10800000">
              <a:off x="7536331" y="1197734"/>
              <a:ext cx="117867" cy="117867"/>
            </a:xfrm>
            <a:custGeom>
              <a:avLst/>
              <a:gdLst/>
              <a:ahLst/>
              <a:cxnLst/>
              <a:rect l="0" t="0" r="0" b="0"/>
              <a:pathLst>
                <a:path w="4856" h="4856" extrusionOk="0">
                  <a:moveTo>
                    <a:pt x="0" y="0"/>
                  </a:moveTo>
                  <a:lnTo>
                    <a:pt x="0" y="4856"/>
                  </a:lnTo>
                  <a:lnTo>
                    <a:pt x="4855" y="4856"/>
                  </a:lnTo>
                  <a:lnTo>
                    <a:pt x="4855"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31" name="Shape 3531"/>
            <p:cNvSpPr/>
            <p:nvPr/>
          </p:nvSpPr>
          <p:spPr>
            <a:xfrm rot="10800000">
              <a:off x="7536331" y="1051613"/>
              <a:ext cx="117867" cy="117867"/>
            </a:xfrm>
            <a:custGeom>
              <a:avLst/>
              <a:gdLst/>
              <a:ahLst/>
              <a:cxnLst/>
              <a:rect l="0" t="0" r="0" b="0"/>
              <a:pathLst>
                <a:path w="4856" h="4856" extrusionOk="0">
                  <a:moveTo>
                    <a:pt x="0" y="1"/>
                  </a:moveTo>
                  <a:lnTo>
                    <a:pt x="0" y="4856"/>
                  </a:lnTo>
                  <a:lnTo>
                    <a:pt x="4855" y="4856"/>
                  </a:lnTo>
                  <a:lnTo>
                    <a:pt x="4855"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32" name="Shape 3532"/>
            <p:cNvSpPr/>
            <p:nvPr/>
          </p:nvSpPr>
          <p:spPr>
            <a:xfrm rot="10800000">
              <a:off x="7536331" y="905469"/>
              <a:ext cx="117867" cy="117867"/>
            </a:xfrm>
            <a:custGeom>
              <a:avLst/>
              <a:gdLst/>
              <a:ahLst/>
              <a:cxnLst/>
              <a:rect l="0" t="0" r="0" b="0"/>
              <a:pathLst>
                <a:path w="4856" h="4856" extrusionOk="0">
                  <a:moveTo>
                    <a:pt x="0" y="0"/>
                  </a:moveTo>
                  <a:lnTo>
                    <a:pt x="0" y="4855"/>
                  </a:lnTo>
                  <a:lnTo>
                    <a:pt x="4855" y="4855"/>
                  </a:lnTo>
                  <a:lnTo>
                    <a:pt x="4855"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33" name="Shape 3533"/>
            <p:cNvSpPr/>
            <p:nvPr/>
          </p:nvSpPr>
          <p:spPr>
            <a:xfrm rot="10800000">
              <a:off x="7536331" y="759348"/>
              <a:ext cx="117867" cy="117867"/>
            </a:xfrm>
            <a:custGeom>
              <a:avLst/>
              <a:gdLst/>
              <a:ahLst/>
              <a:cxnLst/>
              <a:rect l="0" t="0" r="0" b="0"/>
              <a:pathLst>
                <a:path w="4856" h="4856" extrusionOk="0">
                  <a:moveTo>
                    <a:pt x="0" y="1"/>
                  </a:moveTo>
                  <a:lnTo>
                    <a:pt x="0" y="4856"/>
                  </a:lnTo>
                  <a:lnTo>
                    <a:pt x="4855" y="4856"/>
                  </a:lnTo>
                  <a:lnTo>
                    <a:pt x="4855"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34" name="Shape 3534"/>
            <p:cNvSpPr/>
            <p:nvPr/>
          </p:nvSpPr>
          <p:spPr>
            <a:xfrm rot="10800000">
              <a:off x="7536331" y="467083"/>
              <a:ext cx="117867" cy="117867"/>
            </a:xfrm>
            <a:custGeom>
              <a:avLst/>
              <a:gdLst/>
              <a:ahLst/>
              <a:cxnLst/>
              <a:rect l="0" t="0" r="0" b="0"/>
              <a:pathLst>
                <a:path w="4856" h="4856" extrusionOk="0">
                  <a:moveTo>
                    <a:pt x="0" y="1"/>
                  </a:moveTo>
                  <a:lnTo>
                    <a:pt x="0" y="4856"/>
                  </a:lnTo>
                  <a:lnTo>
                    <a:pt x="4855" y="4856"/>
                  </a:lnTo>
                  <a:lnTo>
                    <a:pt x="4855"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35" name="Shape 3535"/>
            <p:cNvSpPr/>
            <p:nvPr/>
          </p:nvSpPr>
          <p:spPr>
            <a:xfrm rot="10800000">
              <a:off x="7536331" y="320938"/>
              <a:ext cx="117867" cy="117892"/>
            </a:xfrm>
            <a:custGeom>
              <a:avLst/>
              <a:gdLst/>
              <a:ahLst/>
              <a:cxnLst/>
              <a:rect l="0" t="0" r="0" b="0"/>
              <a:pathLst>
                <a:path w="4856" h="4857" extrusionOk="0">
                  <a:moveTo>
                    <a:pt x="0" y="1"/>
                  </a:moveTo>
                  <a:lnTo>
                    <a:pt x="0" y="4856"/>
                  </a:lnTo>
                  <a:lnTo>
                    <a:pt x="4855" y="4856"/>
                  </a:lnTo>
                  <a:lnTo>
                    <a:pt x="4855"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36" name="Shape 3536"/>
            <p:cNvSpPr/>
            <p:nvPr/>
          </p:nvSpPr>
          <p:spPr>
            <a:xfrm rot="10800000">
              <a:off x="7536331" y="174818"/>
              <a:ext cx="117867" cy="117867"/>
            </a:xfrm>
            <a:custGeom>
              <a:avLst/>
              <a:gdLst/>
              <a:ahLst/>
              <a:cxnLst/>
              <a:rect l="0" t="0" r="0" b="0"/>
              <a:pathLst>
                <a:path w="4856" h="4856" extrusionOk="0">
                  <a:moveTo>
                    <a:pt x="0" y="0"/>
                  </a:moveTo>
                  <a:lnTo>
                    <a:pt x="0" y="4856"/>
                  </a:lnTo>
                  <a:lnTo>
                    <a:pt x="4855" y="4856"/>
                  </a:lnTo>
                  <a:lnTo>
                    <a:pt x="4855"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37" name="Shape 3537"/>
            <p:cNvSpPr/>
            <p:nvPr/>
          </p:nvSpPr>
          <p:spPr>
            <a:xfrm rot="10800000">
              <a:off x="7536331" y="28698"/>
              <a:ext cx="117867" cy="117867"/>
            </a:xfrm>
            <a:custGeom>
              <a:avLst/>
              <a:gdLst/>
              <a:ahLst/>
              <a:cxnLst/>
              <a:rect l="0" t="0" r="0" b="0"/>
              <a:pathLst>
                <a:path w="4856" h="4856" extrusionOk="0">
                  <a:moveTo>
                    <a:pt x="0" y="1"/>
                  </a:moveTo>
                  <a:lnTo>
                    <a:pt x="0" y="4856"/>
                  </a:lnTo>
                  <a:lnTo>
                    <a:pt x="4855" y="4856"/>
                  </a:lnTo>
                  <a:lnTo>
                    <a:pt x="4855"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38" name="Shape 3538"/>
            <p:cNvSpPr/>
            <p:nvPr/>
          </p:nvSpPr>
          <p:spPr>
            <a:xfrm rot="10800000">
              <a:off x="7390210" y="4851012"/>
              <a:ext cx="117867" cy="117867"/>
            </a:xfrm>
            <a:custGeom>
              <a:avLst/>
              <a:gdLst/>
              <a:ahLst/>
              <a:cxnLst/>
              <a:rect l="0" t="0" r="0" b="0"/>
              <a:pathLst>
                <a:path w="4856" h="4856" extrusionOk="0">
                  <a:moveTo>
                    <a:pt x="1" y="0"/>
                  </a:moveTo>
                  <a:lnTo>
                    <a:pt x="1" y="4856"/>
                  </a:lnTo>
                  <a:lnTo>
                    <a:pt x="4856" y="4856"/>
                  </a:lnTo>
                  <a:lnTo>
                    <a:pt x="4856"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39" name="Shape 3539"/>
            <p:cNvSpPr/>
            <p:nvPr/>
          </p:nvSpPr>
          <p:spPr>
            <a:xfrm rot="10800000">
              <a:off x="7390210" y="4558747"/>
              <a:ext cx="117867" cy="117867"/>
            </a:xfrm>
            <a:custGeom>
              <a:avLst/>
              <a:gdLst/>
              <a:ahLst/>
              <a:cxnLst/>
              <a:rect l="0" t="0" r="0" b="0"/>
              <a:pathLst>
                <a:path w="4856" h="4856" extrusionOk="0">
                  <a:moveTo>
                    <a:pt x="1" y="0"/>
                  </a:moveTo>
                  <a:lnTo>
                    <a:pt x="1" y="4855"/>
                  </a:lnTo>
                  <a:lnTo>
                    <a:pt x="4856" y="4855"/>
                  </a:lnTo>
                  <a:lnTo>
                    <a:pt x="4856"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40" name="Shape 3540"/>
            <p:cNvSpPr/>
            <p:nvPr/>
          </p:nvSpPr>
          <p:spPr>
            <a:xfrm rot="10800000">
              <a:off x="7390210" y="4412627"/>
              <a:ext cx="117867" cy="117867"/>
            </a:xfrm>
            <a:custGeom>
              <a:avLst/>
              <a:gdLst/>
              <a:ahLst/>
              <a:cxnLst/>
              <a:rect l="0" t="0" r="0" b="0"/>
              <a:pathLst>
                <a:path w="4856" h="4856" extrusionOk="0">
                  <a:moveTo>
                    <a:pt x="1" y="1"/>
                  </a:moveTo>
                  <a:lnTo>
                    <a:pt x="1" y="4856"/>
                  </a:lnTo>
                  <a:lnTo>
                    <a:pt x="4856" y="4856"/>
                  </a:lnTo>
                  <a:lnTo>
                    <a:pt x="4856"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41" name="Shape 3541"/>
            <p:cNvSpPr/>
            <p:nvPr/>
          </p:nvSpPr>
          <p:spPr>
            <a:xfrm rot="10800000">
              <a:off x="7390210" y="4266482"/>
              <a:ext cx="117867" cy="117867"/>
            </a:xfrm>
            <a:custGeom>
              <a:avLst/>
              <a:gdLst/>
              <a:ahLst/>
              <a:cxnLst/>
              <a:rect l="0" t="0" r="0" b="0"/>
              <a:pathLst>
                <a:path w="4856" h="4856" extrusionOk="0">
                  <a:moveTo>
                    <a:pt x="1" y="0"/>
                  </a:moveTo>
                  <a:lnTo>
                    <a:pt x="1" y="4855"/>
                  </a:lnTo>
                  <a:lnTo>
                    <a:pt x="4856" y="4855"/>
                  </a:lnTo>
                  <a:lnTo>
                    <a:pt x="4856"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42" name="Shape 3542"/>
            <p:cNvSpPr/>
            <p:nvPr/>
          </p:nvSpPr>
          <p:spPr>
            <a:xfrm rot="10800000">
              <a:off x="7390210" y="4120361"/>
              <a:ext cx="117867" cy="117867"/>
            </a:xfrm>
            <a:custGeom>
              <a:avLst/>
              <a:gdLst/>
              <a:ahLst/>
              <a:cxnLst/>
              <a:rect l="0" t="0" r="0" b="0"/>
              <a:pathLst>
                <a:path w="4856" h="4856" extrusionOk="0">
                  <a:moveTo>
                    <a:pt x="1" y="1"/>
                  </a:moveTo>
                  <a:lnTo>
                    <a:pt x="1" y="4856"/>
                  </a:lnTo>
                  <a:lnTo>
                    <a:pt x="4856" y="4856"/>
                  </a:lnTo>
                  <a:lnTo>
                    <a:pt x="4856"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43" name="Shape 3543"/>
            <p:cNvSpPr/>
            <p:nvPr/>
          </p:nvSpPr>
          <p:spPr>
            <a:xfrm rot="10800000">
              <a:off x="7390210" y="3828096"/>
              <a:ext cx="117867" cy="117867"/>
            </a:xfrm>
            <a:custGeom>
              <a:avLst/>
              <a:gdLst/>
              <a:ahLst/>
              <a:cxnLst/>
              <a:rect l="0" t="0" r="0" b="0"/>
              <a:pathLst>
                <a:path w="4856" h="4856" extrusionOk="0">
                  <a:moveTo>
                    <a:pt x="1" y="0"/>
                  </a:moveTo>
                  <a:lnTo>
                    <a:pt x="1" y="4856"/>
                  </a:lnTo>
                  <a:lnTo>
                    <a:pt x="4856" y="4856"/>
                  </a:lnTo>
                  <a:lnTo>
                    <a:pt x="4856"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44" name="Shape 3544"/>
            <p:cNvSpPr/>
            <p:nvPr/>
          </p:nvSpPr>
          <p:spPr>
            <a:xfrm rot="10800000">
              <a:off x="7390210" y="3535831"/>
              <a:ext cx="117867" cy="117867"/>
            </a:xfrm>
            <a:custGeom>
              <a:avLst/>
              <a:gdLst/>
              <a:ahLst/>
              <a:cxnLst/>
              <a:rect l="0" t="0" r="0" b="0"/>
              <a:pathLst>
                <a:path w="4856" h="4856" extrusionOk="0">
                  <a:moveTo>
                    <a:pt x="1" y="0"/>
                  </a:moveTo>
                  <a:lnTo>
                    <a:pt x="1" y="4856"/>
                  </a:lnTo>
                  <a:lnTo>
                    <a:pt x="4856" y="4856"/>
                  </a:lnTo>
                  <a:lnTo>
                    <a:pt x="4856"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45" name="Shape 3545"/>
            <p:cNvSpPr/>
            <p:nvPr/>
          </p:nvSpPr>
          <p:spPr>
            <a:xfrm rot="10800000">
              <a:off x="7390210" y="3389711"/>
              <a:ext cx="117867" cy="117867"/>
            </a:xfrm>
            <a:custGeom>
              <a:avLst/>
              <a:gdLst/>
              <a:ahLst/>
              <a:cxnLst/>
              <a:rect l="0" t="0" r="0" b="0"/>
              <a:pathLst>
                <a:path w="4856" h="4856" extrusionOk="0">
                  <a:moveTo>
                    <a:pt x="1" y="1"/>
                  </a:moveTo>
                  <a:lnTo>
                    <a:pt x="1" y="4856"/>
                  </a:lnTo>
                  <a:lnTo>
                    <a:pt x="4856" y="4856"/>
                  </a:lnTo>
                  <a:lnTo>
                    <a:pt x="4856"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46" name="Shape 3546"/>
            <p:cNvSpPr/>
            <p:nvPr/>
          </p:nvSpPr>
          <p:spPr>
            <a:xfrm rot="10800000">
              <a:off x="7390210" y="3243566"/>
              <a:ext cx="117867" cy="117867"/>
            </a:xfrm>
            <a:custGeom>
              <a:avLst/>
              <a:gdLst/>
              <a:ahLst/>
              <a:cxnLst/>
              <a:rect l="0" t="0" r="0" b="0"/>
              <a:pathLst>
                <a:path w="4856" h="4856" extrusionOk="0">
                  <a:moveTo>
                    <a:pt x="1" y="0"/>
                  </a:moveTo>
                  <a:lnTo>
                    <a:pt x="1" y="4855"/>
                  </a:lnTo>
                  <a:lnTo>
                    <a:pt x="4856" y="4855"/>
                  </a:lnTo>
                  <a:lnTo>
                    <a:pt x="4856"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47" name="Shape 3547"/>
            <p:cNvSpPr/>
            <p:nvPr/>
          </p:nvSpPr>
          <p:spPr>
            <a:xfrm rot="10800000">
              <a:off x="7390210" y="2951301"/>
              <a:ext cx="117867" cy="117867"/>
            </a:xfrm>
            <a:custGeom>
              <a:avLst/>
              <a:gdLst/>
              <a:ahLst/>
              <a:cxnLst/>
              <a:rect l="0" t="0" r="0" b="0"/>
              <a:pathLst>
                <a:path w="4856" h="4856" extrusionOk="0">
                  <a:moveTo>
                    <a:pt x="1" y="0"/>
                  </a:moveTo>
                  <a:lnTo>
                    <a:pt x="1" y="4855"/>
                  </a:lnTo>
                  <a:lnTo>
                    <a:pt x="4856" y="4855"/>
                  </a:lnTo>
                  <a:lnTo>
                    <a:pt x="4856"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48" name="Shape 3548"/>
            <p:cNvSpPr/>
            <p:nvPr/>
          </p:nvSpPr>
          <p:spPr>
            <a:xfrm rot="10800000">
              <a:off x="7390210" y="2805180"/>
              <a:ext cx="117867" cy="117867"/>
            </a:xfrm>
            <a:custGeom>
              <a:avLst/>
              <a:gdLst/>
              <a:ahLst/>
              <a:cxnLst/>
              <a:rect l="0" t="0" r="0" b="0"/>
              <a:pathLst>
                <a:path w="4856" h="4856" extrusionOk="0">
                  <a:moveTo>
                    <a:pt x="1" y="1"/>
                  </a:moveTo>
                  <a:lnTo>
                    <a:pt x="1" y="4856"/>
                  </a:lnTo>
                  <a:lnTo>
                    <a:pt x="4856" y="4856"/>
                  </a:lnTo>
                  <a:lnTo>
                    <a:pt x="4856"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49" name="Shape 3549"/>
            <p:cNvSpPr/>
            <p:nvPr/>
          </p:nvSpPr>
          <p:spPr>
            <a:xfrm rot="10800000">
              <a:off x="7390210" y="2659036"/>
              <a:ext cx="117867" cy="117892"/>
            </a:xfrm>
            <a:custGeom>
              <a:avLst/>
              <a:gdLst/>
              <a:ahLst/>
              <a:cxnLst/>
              <a:rect l="0" t="0" r="0" b="0"/>
              <a:pathLst>
                <a:path w="4856" h="4857" extrusionOk="0">
                  <a:moveTo>
                    <a:pt x="1" y="1"/>
                  </a:moveTo>
                  <a:lnTo>
                    <a:pt x="1" y="4856"/>
                  </a:lnTo>
                  <a:lnTo>
                    <a:pt x="4856" y="4856"/>
                  </a:lnTo>
                  <a:lnTo>
                    <a:pt x="4856"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50" name="Shape 3550"/>
            <p:cNvSpPr/>
            <p:nvPr/>
          </p:nvSpPr>
          <p:spPr>
            <a:xfrm rot="10800000">
              <a:off x="7390210" y="2512915"/>
              <a:ext cx="117867" cy="117867"/>
            </a:xfrm>
            <a:custGeom>
              <a:avLst/>
              <a:gdLst/>
              <a:ahLst/>
              <a:cxnLst/>
              <a:rect l="0" t="0" r="0" b="0"/>
              <a:pathLst>
                <a:path w="4856" h="4856" extrusionOk="0">
                  <a:moveTo>
                    <a:pt x="1" y="0"/>
                  </a:moveTo>
                  <a:lnTo>
                    <a:pt x="1" y="4856"/>
                  </a:lnTo>
                  <a:lnTo>
                    <a:pt x="4856" y="4856"/>
                  </a:lnTo>
                  <a:lnTo>
                    <a:pt x="4856"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51" name="Shape 3551"/>
            <p:cNvSpPr/>
            <p:nvPr/>
          </p:nvSpPr>
          <p:spPr>
            <a:xfrm rot="10800000">
              <a:off x="7390210" y="2366770"/>
              <a:ext cx="117867" cy="117892"/>
            </a:xfrm>
            <a:custGeom>
              <a:avLst/>
              <a:gdLst/>
              <a:ahLst/>
              <a:cxnLst/>
              <a:rect l="0" t="0" r="0" b="0"/>
              <a:pathLst>
                <a:path w="4856" h="4857" extrusionOk="0">
                  <a:moveTo>
                    <a:pt x="1" y="1"/>
                  </a:moveTo>
                  <a:lnTo>
                    <a:pt x="1" y="4856"/>
                  </a:lnTo>
                  <a:lnTo>
                    <a:pt x="4856" y="4856"/>
                  </a:lnTo>
                  <a:lnTo>
                    <a:pt x="4856"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52" name="Shape 3552"/>
            <p:cNvSpPr/>
            <p:nvPr/>
          </p:nvSpPr>
          <p:spPr>
            <a:xfrm rot="10800000">
              <a:off x="7390210" y="2220650"/>
              <a:ext cx="117867" cy="117867"/>
            </a:xfrm>
            <a:custGeom>
              <a:avLst/>
              <a:gdLst/>
              <a:ahLst/>
              <a:cxnLst/>
              <a:rect l="0" t="0" r="0" b="0"/>
              <a:pathLst>
                <a:path w="4856" h="4856" extrusionOk="0">
                  <a:moveTo>
                    <a:pt x="1" y="0"/>
                  </a:moveTo>
                  <a:lnTo>
                    <a:pt x="1" y="4855"/>
                  </a:lnTo>
                  <a:lnTo>
                    <a:pt x="4856" y="4855"/>
                  </a:lnTo>
                  <a:lnTo>
                    <a:pt x="4856"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53" name="Shape 3553"/>
            <p:cNvSpPr/>
            <p:nvPr/>
          </p:nvSpPr>
          <p:spPr>
            <a:xfrm rot="10800000">
              <a:off x="7390210" y="2074529"/>
              <a:ext cx="117867" cy="117867"/>
            </a:xfrm>
            <a:custGeom>
              <a:avLst/>
              <a:gdLst/>
              <a:ahLst/>
              <a:cxnLst/>
              <a:rect l="0" t="0" r="0" b="0"/>
              <a:pathLst>
                <a:path w="4856" h="4856" extrusionOk="0">
                  <a:moveTo>
                    <a:pt x="1" y="1"/>
                  </a:moveTo>
                  <a:lnTo>
                    <a:pt x="1" y="4856"/>
                  </a:lnTo>
                  <a:lnTo>
                    <a:pt x="4856" y="4856"/>
                  </a:lnTo>
                  <a:lnTo>
                    <a:pt x="4856"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54" name="Shape 3554"/>
            <p:cNvSpPr/>
            <p:nvPr/>
          </p:nvSpPr>
          <p:spPr>
            <a:xfrm rot="10800000">
              <a:off x="7390210" y="1782264"/>
              <a:ext cx="117867" cy="117867"/>
            </a:xfrm>
            <a:custGeom>
              <a:avLst/>
              <a:gdLst/>
              <a:ahLst/>
              <a:cxnLst/>
              <a:rect l="0" t="0" r="0" b="0"/>
              <a:pathLst>
                <a:path w="4856" h="4856" extrusionOk="0">
                  <a:moveTo>
                    <a:pt x="1" y="1"/>
                  </a:moveTo>
                  <a:lnTo>
                    <a:pt x="1" y="4856"/>
                  </a:lnTo>
                  <a:lnTo>
                    <a:pt x="4856" y="4856"/>
                  </a:lnTo>
                  <a:lnTo>
                    <a:pt x="4856"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55" name="Shape 3555"/>
            <p:cNvSpPr/>
            <p:nvPr/>
          </p:nvSpPr>
          <p:spPr>
            <a:xfrm rot="10800000">
              <a:off x="7390210" y="1489999"/>
              <a:ext cx="117867" cy="117867"/>
            </a:xfrm>
            <a:custGeom>
              <a:avLst/>
              <a:gdLst/>
              <a:ahLst/>
              <a:cxnLst/>
              <a:rect l="0" t="0" r="0" b="0"/>
              <a:pathLst>
                <a:path w="4856" h="4856" extrusionOk="0">
                  <a:moveTo>
                    <a:pt x="1" y="0"/>
                  </a:moveTo>
                  <a:lnTo>
                    <a:pt x="1" y="4856"/>
                  </a:lnTo>
                  <a:lnTo>
                    <a:pt x="4856" y="4856"/>
                  </a:lnTo>
                  <a:lnTo>
                    <a:pt x="4856"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56" name="Shape 3556"/>
            <p:cNvSpPr/>
            <p:nvPr/>
          </p:nvSpPr>
          <p:spPr>
            <a:xfrm rot="10800000">
              <a:off x="7390210" y="1343854"/>
              <a:ext cx="117867" cy="117892"/>
            </a:xfrm>
            <a:custGeom>
              <a:avLst/>
              <a:gdLst/>
              <a:ahLst/>
              <a:cxnLst/>
              <a:rect l="0" t="0" r="0" b="0"/>
              <a:pathLst>
                <a:path w="4856" h="4857" extrusionOk="0">
                  <a:moveTo>
                    <a:pt x="1" y="1"/>
                  </a:moveTo>
                  <a:lnTo>
                    <a:pt x="1" y="4856"/>
                  </a:lnTo>
                  <a:lnTo>
                    <a:pt x="4856" y="4856"/>
                  </a:lnTo>
                  <a:lnTo>
                    <a:pt x="4856"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57" name="Shape 3557"/>
            <p:cNvSpPr/>
            <p:nvPr/>
          </p:nvSpPr>
          <p:spPr>
            <a:xfrm rot="10800000">
              <a:off x="7390210" y="1197734"/>
              <a:ext cx="117867" cy="117867"/>
            </a:xfrm>
            <a:custGeom>
              <a:avLst/>
              <a:gdLst/>
              <a:ahLst/>
              <a:cxnLst/>
              <a:rect l="0" t="0" r="0" b="0"/>
              <a:pathLst>
                <a:path w="4856" h="4856" extrusionOk="0">
                  <a:moveTo>
                    <a:pt x="1" y="0"/>
                  </a:moveTo>
                  <a:lnTo>
                    <a:pt x="1" y="4856"/>
                  </a:lnTo>
                  <a:lnTo>
                    <a:pt x="4856" y="4856"/>
                  </a:lnTo>
                  <a:lnTo>
                    <a:pt x="4856"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58" name="Shape 3558"/>
            <p:cNvSpPr/>
            <p:nvPr/>
          </p:nvSpPr>
          <p:spPr>
            <a:xfrm rot="10800000">
              <a:off x="7390210" y="1051613"/>
              <a:ext cx="117867" cy="117867"/>
            </a:xfrm>
            <a:custGeom>
              <a:avLst/>
              <a:gdLst/>
              <a:ahLst/>
              <a:cxnLst/>
              <a:rect l="0" t="0" r="0" b="0"/>
              <a:pathLst>
                <a:path w="4856" h="4856" extrusionOk="0">
                  <a:moveTo>
                    <a:pt x="1" y="1"/>
                  </a:moveTo>
                  <a:lnTo>
                    <a:pt x="1" y="4856"/>
                  </a:lnTo>
                  <a:lnTo>
                    <a:pt x="4856" y="4856"/>
                  </a:lnTo>
                  <a:lnTo>
                    <a:pt x="4856"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59" name="Shape 3559"/>
            <p:cNvSpPr/>
            <p:nvPr/>
          </p:nvSpPr>
          <p:spPr>
            <a:xfrm rot="10800000">
              <a:off x="7390210" y="759348"/>
              <a:ext cx="117867" cy="117867"/>
            </a:xfrm>
            <a:custGeom>
              <a:avLst/>
              <a:gdLst/>
              <a:ahLst/>
              <a:cxnLst/>
              <a:rect l="0" t="0" r="0" b="0"/>
              <a:pathLst>
                <a:path w="4856" h="4856" extrusionOk="0">
                  <a:moveTo>
                    <a:pt x="1" y="1"/>
                  </a:moveTo>
                  <a:lnTo>
                    <a:pt x="1" y="4856"/>
                  </a:lnTo>
                  <a:lnTo>
                    <a:pt x="4856" y="4856"/>
                  </a:lnTo>
                  <a:lnTo>
                    <a:pt x="4856"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60" name="Shape 3560"/>
            <p:cNvSpPr/>
            <p:nvPr/>
          </p:nvSpPr>
          <p:spPr>
            <a:xfrm rot="10800000">
              <a:off x="7390210" y="613204"/>
              <a:ext cx="117867" cy="117867"/>
            </a:xfrm>
            <a:custGeom>
              <a:avLst/>
              <a:gdLst/>
              <a:ahLst/>
              <a:cxnLst/>
              <a:rect l="0" t="0" r="0" b="0"/>
              <a:pathLst>
                <a:path w="4856" h="4856" extrusionOk="0">
                  <a:moveTo>
                    <a:pt x="1" y="0"/>
                  </a:moveTo>
                  <a:lnTo>
                    <a:pt x="1" y="4855"/>
                  </a:lnTo>
                  <a:lnTo>
                    <a:pt x="4856" y="4855"/>
                  </a:lnTo>
                  <a:lnTo>
                    <a:pt x="4856"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61" name="Shape 3561"/>
            <p:cNvSpPr/>
            <p:nvPr/>
          </p:nvSpPr>
          <p:spPr>
            <a:xfrm rot="10800000">
              <a:off x="7390210" y="320938"/>
              <a:ext cx="117867" cy="117892"/>
            </a:xfrm>
            <a:custGeom>
              <a:avLst/>
              <a:gdLst/>
              <a:ahLst/>
              <a:cxnLst/>
              <a:rect l="0" t="0" r="0" b="0"/>
              <a:pathLst>
                <a:path w="4856" h="4857" extrusionOk="0">
                  <a:moveTo>
                    <a:pt x="1" y="1"/>
                  </a:moveTo>
                  <a:lnTo>
                    <a:pt x="1" y="4856"/>
                  </a:lnTo>
                  <a:lnTo>
                    <a:pt x="4856" y="4856"/>
                  </a:lnTo>
                  <a:lnTo>
                    <a:pt x="4856"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62" name="Shape 3562"/>
            <p:cNvSpPr/>
            <p:nvPr/>
          </p:nvSpPr>
          <p:spPr>
            <a:xfrm rot="10800000">
              <a:off x="7390210" y="28698"/>
              <a:ext cx="117867" cy="117867"/>
            </a:xfrm>
            <a:custGeom>
              <a:avLst/>
              <a:gdLst/>
              <a:ahLst/>
              <a:cxnLst/>
              <a:rect l="0" t="0" r="0" b="0"/>
              <a:pathLst>
                <a:path w="4856" h="4856" extrusionOk="0">
                  <a:moveTo>
                    <a:pt x="1" y="1"/>
                  </a:moveTo>
                  <a:lnTo>
                    <a:pt x="1" y="4856"/>
                  </a:lnTo>
                  <a:lnTo>
                    <a:pt x="4856" y="4856"/>
                  </a:lnTo>
                  <a:lnTo>
                    <a:pt x="4856"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63" name="Shape 3563"/>
            <p:cNvSpPr/>
            <p:nvPr/>
          </p:nvSpPr>
          <p:spPr>
            <a:xfrm rot="10800000">
              <a:off x="7244066" y="4704867"/>
              <a:ext cx="117867" cy="117892"/>
            </a:xfrm>
            <a:custGeom>
              <a:avLst/>
              <a:gdLst/>
              <a:ahLst/>
              <a:cxnLst/>
              <a:rect l="0" t="0" r="0" b="0"/>
              <a:pathLst>
                <a:path w="4856" h="4857" extrusionOk="0">
                  <a:moveTo>
                    <a:pt x="0" y="1"/>
                  </a:moveTo>
                  <a:lnTo>
                    <a:pt x="0" y="4856"/>
                  </a:lnTo>
                  <a:lnTo>
                    <a:pt x="4855" y="4856"/>
                  </a:lnTo>
                  <a:lnTo>
                    <a:pt x="4855"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64" name="Shape 3564"/>
            <p:cNvSpPr/>
            <p:nvPr/>
          </p:nvSpPr>
          <p:spPr>
            <a:xfrm rot="10800000">
              <a:off x="7244066" y="4266482"/>
              <a:ext cx="117867" cy="117867"/>
            </a:xfrm>
            <a:custGeom>
              <a:avLst/>
              <a:gdLst/>
              <a:ahLst/>
              <a:cxnLst/>
              <a:rect l="0" t="0" r="0" b="0"/>
              <a:pathLst>
                <a:path w="4856" h="4856" extrusionOk="0">
                  <a:moveTo>
                    <a:pt x="0" y="0"/>
                  </a:moveTo>
                  <a:lnTo>
                    <a:pt x="0" y="4855"/>
                  </a:lnTo>
                  <a:lnTo>
                    <a:pt x="4855" y="4855"/>
                  </a:lnTo>
                  <a:lnTo>
                    <a:pt x="4855"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65" name="Shape 3565"/>
            <p:cNvSpPr/>
            <p:nvPr/>
          </p:nvSpPr>
          <p:spPr>
            <a:xfrm rot="10800000">
              <a:off x="7244066" y="4120361"/>
              <a:ext cx="117867" cy="117867"/>
            </a:xfrm>
            <a:custGeom>
              <a:avLst/>
              <a:gdLst/>
              <a:ahLst/>
              <a:cxnLst/>
              <a:rect l="0" t="0" r="0" b="0"/>
              <a:pathLst>
                <a:path w="4856" h="4856" extrusionOk="0">
                  <a:moveTo>
                    <a:pt x="0" y="1"/>
                  </a:moveTo>
                  <a:lnTo>
                    <a:pt x="0" y="4856"/>
                  </a:lnTo>
                  <a:lnTo>
                    <a:pt x="4855" y="4856"/>
                  </a:lnTo>
                  <a:lnTo>
                    <a:pt x="4855"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66" name="Shape 3566"/>
            <p:cNvSpPr/>
            <p:nvPr/>
          </p:nvSpPr>
          <p:spPr>
            <a:xfrm rot="10800000">
              <a:off x="7244066" y="3974217"/>
              <a:ext cx="117867" cy="117867"/>
            </a:xfrm>
            <a:custGeom>
              <a:avLst/>
              <a:gdLst/>
              <a:ahLst/>
              <a:cxnLst/>
              <a:rect l="0" t="0" r="0" b="0"/>
              <a:pathLst>
                <a:path w="4856" h="4856" extrusionOk="0">
                  <a:moveTo>
                    <a:pt x="0" y="0"/>
                  </a:moveTo>
                  <a:lnTo>
                    <a:pt x="0" y="4855"/>
                  </a:lnTo>
                  <a:lnTo>
                    <a:pt x="4855" y="4855"/>
                  </a:lnTo>
                  <a:lnTo>
                    <a:pt x="4855"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67" name="Shape 3567"/>
            <p:cNvSpPr/>
            <p:nvPr/>
          </p:nvSpPr>
          <p:spPr>
            <a:xfrm rot="10800000">
              <a:off x="7244066" y="3681951"/>
              <a:ext cx="117867" cy="117892"/>
            </a:xfrm>
            <a:custGeom>
              <a:avLst/>
              <a:gdLst/>
              <a:ahLst/>
              <a:cxnLst/>
              <a:rect l="0" t="0" r="0" b="0"/>
              <a:pathLst>
                <a:path w="4856" h="4857" extrusionOk="0">
                  <a:moveTo>
                    <a:pt x="0" y="1"/>
                  </a:moveTo>
                  <a:lnTo>
                    <a:pt x="0" y="4856"/>
                  </a:lnTo>
                  <a:lnTo>
                    <a:pt x="4855" y="4856"/>
                  </a:lnTo>
                  <a:lnTo>
                    <a:pt x="4855"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68" name="Shape 3568"/>
            <p:cNvSpPr/>
            <p:nvPr/>
          </p:nvSpPr>
          <p:spPr>
            <a:xfrm rot="10800000">
              <a:off x="7244066" y="3389711"/>
              <a:ext cx="117867" cy="117867"/>
            </a:xfrm>
            <a:custGeom>
              <a:avLst/>
              <a:gdLst/>
              <a:ahLst/>
              <a:cxnLst/>
              <a:rect l="0" t="0" r="0" b="0"/>
              <a:pathLst>
                <a:path w="4856" h="4856" extrusionOk="0">
                  <a:moveTo>
                    <a:pt x="0" y="1"/>
                  </a:moveTo>
                  <a:lnTo>
                    <a:pt x="0" y="4856"/>
                  </a:lnTo>
                  <a:lnTo>
                    <a:pt x="4855" y="4856"/>
                  </a:lnTo>
                  <a:lnTo>
                    <a:pt x="4855"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69" name="Shape 3569"/>
            <p:cNvSpPr/>
            <p:nvPr/>
          </p:nvSpPr>
          <p:spPr>
            <a:xfrm rot="10800000">
              <a:off x="7244066" y="3243566"/>
              <a:ext cx="117867" cy="117867"/>
            </a:xfrm>
            <a:custGeom>
              <a:avLst/>
              <a:gdLst/>
              <a:ahLst/>
              <a:cxnLst/>
              <a:rect l="0" t="0" r="0" b="0"/>
              <a:pathLst>
                <a:path w="4856" h="4856" extrusionOk="0">
                  <a:moveTo>
                    <a:pt x="0" y="0"/>
                  </a:moveTo>
                  <a:lnTo>
                    <a:pt x="0" y="4855"/>
                  </a:lnTo>
                  <a:lnTo>
                    <a:pt x="4855" y="4855"/>
                  </a:lnTo>
                  <a:lnTo>
                    <a:pt x="4855"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70" name="Shape 3570"/>
            <p:cNvSpPr/>
            <p:nvPr/>
          </p:nvSpPr>
          <p:spPr>
            <a:xfrm rot="10800000">
              <a:off x="7244066" y="3097445"/>
              <a:ext cx="117867" cy="117867"/>
            </a:xfrm>
            <a:custGeom>
              <a:avLst/>
              <a:gdLst/>
              <a:ahLst/>
              <a:cxnLst/>
              <a:rect l="0" t="0" r="0" b="0"/>
              <a:pathLst>
                <a:path w="4856" h="4856" extrusionOk="0">
                  <a:moveTo>
                    <a:pt x="0" y="1"/>
                  </a:moveTo>
                  <a:lnTo>
                    <a:pt x="0" y="4856"/>
                  </a:lnTo>
                  <a:lnTo>
                    <a:pt x="4855" y="4856"/>
                  </a:lnTo>
                  <a:lnTo>
                    <a:pt x="4855"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71" name="Shape 3571"/>
            <p:cNvSpPr/>
            <p:nvPr/>
          </p:nvSpPr>
          <p:spPr>
            <a:xfrm rot="10800000">
              <a:off x="7244066" y="2805180"/>
              <a:ext cx="117867" cy="117867"/>
            </a:xfrm>
            <a:custGeom>
              <a:avLst/>
              <a:gdLst/>
              <a:ahLst/>
              <a:cxnLst/>
              <a:rect l="0" t="0" r="0" b="0"/>
              <a:pathLst>
                <a:path w="4856" h="4856" extrusionOk="0">
                  <a:moveTo>
                    <a:pt x="0" y="1"/>
                  </a:moveTo>
                  <a:lnTo>
                    <a:pt x="0" y="4856"/>
                  </a:lnTo>
                  <a:lnTo>
                    <a:pt x="4855" y="4856"/>
                  </a:lnTo>
                  <a:lnTo>
                    <a:pt x="4855"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72" name="Shape 3572"/>
            <p:cNvSpPr/>
            <p:nvPr/>
          </p:nvSpPr>
          <p:spPr>
            <a:xfrm rot="10800000">
              <a:off x="7244066" y="2512915"/>
              <a:ext cx="117867" cy="117867"/>
            </a:xfrm>
            <a:custGeom>
              <a:avLst/>
              <a:gdLst/>
              <a:ahLst/>
              <a:cxnLst/>
              <a:rect l="0" t="0" r="0" b="0"/>
              <a:pathLst>
                <a:path w="4856" h="4856" extrusionOk="0">
                  <a:moveTo>
                    <a:pt x="0" y="0"/>
                  </a:moveTo>
                  <a:lnTo>
                    <a:pt x="0" y="4856"/>
                  </a:lnTo>
                  <a:lnTo>
                    <a:pt x="4855" y="4856"/>
                  </a:lnTo>
                  <a:lnTo>
                    <a:pt x="4855"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73" name="Shape 3573"/>
            <p:cNvSpPr/>
            <p:nvPr/>
          </p:nvSpPr>
          <p:spPr>
            <a:xfrm rot="10800000">
              <a:off x="7244066" y="2220650"/>
              <a:ext cx="117867" cy="117867"/>
            </a:xfrm>
            <a:custGeom>
              <a:avLst/>
              <a:gdLst/>
              <a:ahLst/>
              <a:cxnLst/>
              <a:rect l="0" t="0" r="0" b="0"/>
              <a:pathLst>
                <a:path w="4856" h="4856" extrusionOk="0">
                  <a:moveTo>
                    <a:pt x="0" y="0"/>
                  </a:moveTo>
                  <a:lnTo>
                    <a:pt x="0" y="4855"/>
                  </a:lnTo>
                  <a:lnTo>
                    <a:pt x="4855" y="4855"/>
                  </a:lnTo>
                  <a:lnTo>
                    <a:pt x="4855"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74" name="Shape 3574"/>
            <p:cNvSpPr/>
            <p:nvPr/>
          </p:nvSpPr>
          <p:spPr>
            <a:xfrm rot="10800000">
              <a:off x="7244066" y="1928385"/>
              <a:ext cx="117867" cy="117867"/>
            </a:xfrm>
            <a:custGeom>
              <a:avLst/>
              <a:gdLst/>
              <a:ahLst/>
              <a:cxnLst/>
              <a:rect l="0" t="0" r="0" b="0"/>
              <a:pathLst>
                <a:path w="4856" h="4856" extrusionOk="0">
                  <a:moveTo>
                    <a:pt x="0" y="0"/>
                  </a:moveTo>
                  <a:lnTo>
                    <a:pt x="0" y="4855"/>
                  </a:lnTo>
                  <a:lnTo>
                    <a:pt x="4855" y="4855"/>
                  </a:lnTo>
                  <a:lnTo>
                    <a:pt x="4855"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75" name="Shape 3575"/>
            <p:cNvSpPr/>
            <p:nvPr/>
          </p:nvSpPr>
          <p:spPr>
            <a:xfrm rot="10800000">
              <a:off x="7244066" y="1782264"/>
              <a:ext cx="117867" cy="117867"/>
            </a:xfrm>
            <a:custGeom>
              <a:avLst/>
              <a:gdLst/>
              <a:ahLst/>
              <a:cxnLst/>
              <a:rect l="0" t="0" r="0" b="0"/>
              <a:pathLst>
                <a:path w="4856" h="4856" extrusionOk="0">
                  <a:moveTo>
                    <a:pt x="0" y="1"/>
                  </a:moveTo>
                  <a:lnTo>
                    <a:pt x="0" y="4856"/>
                  </a:lnTo>
                  <a:lnTo>
                    <a:pt x="4855" y="4856"/>
                  </a:lnTo>
                  <a:lnTo>
                    <a:pt x="4855"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76" name="Shape 3576"/>
            <p:cNvSpPr/>
            <p:nvPr/>
          </p:nvSpPr>
          <p:spPr>
            <a:xfrm rot="10800000">
              <a:off x="7244066" y="1343854"/>
              <a:ext cx="117867" cy="117892"/>
            </a:xfrm>
            <a:custGeom>
              <a:avLst/>
              <a:gdLst/>
              <a:ahLst/>
              <a:cxnLst/>
              <a:rect l="0" t="0" r="0" b="0"/>
              <a:pathLst>
                <a:path w="4856" h="4857" extrusionOk="0">
                  <a:moveTo>
                    <a:pt x="0" y="1"/>
                  </a:moveTo>
                  <a:lnTo>
                    <a:pt x="0" y="4856"/>
                  </a:lnTo>
                  <a:lnTo>
                    <a:pt x="4855" y="4856"/>
                  </a:lnTo>
                  <a:lnTo>
                    <a:pt x="4855"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77" name="Shape 3577"/>
            <p:cNvSpPr/>
            <p:nvPr/>
          </p:nvSpPr>
          <p:spPr>
            <a:xfrm rot="10800000">
              <a:off x="7244066" y="1197734"/>
              <a:ext cx="117867" cy="117867"/>
            </a:xfrm>
            <a:custGeom>
              <a:avLst/>
              <a:gdLst/>
              <a:ahLst/>
              <a:cxnLst/>
              <a:rect l="0" t="0" r="0" b="0"/>
              <a:pathLst>
                <a:path w="4856" h="4856" extrusionOk="0">
                  <a:moveTo>
                    <a:pt x="0" y="0"/>
                  </a:moveTo>
                  <a:lnTo>
                    <a:pt x="0" y="4856"/>
                  </a:lnTo>
                  <a:lnTo>
                    <a:pt x="4855" y="4856"/>
                  </a:lnTo>
                  <a:lnTo>
                    <a:pt x="4855"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78" name="Shape 3578"/>
            <p:cNvSpPr/>
            <p:nvPr/>
          </p:nvSpPr>
          <p:spPr>
            <a:xfrm rot="10800000">
              <a:off x="7244066" y="1051613"/>
              <a:ext cx="117867" cy="117867"/>
            </a:xfrm>
            <a:custGeom>
              <a:avLst/>
              <a:gdLst/>
              <a:ahLst/>
              <a:cxnLst/>
              <a:rect l="0" t="0" r="0" b="0"/>
              <a:pathLst>
                <a:path w="4856" h="4856" extrusionOk="0">
                  <a:moveTo>
                    <a:pt x="0" y="1"/>
                  </a:moveTo>
                  <a:lnTo>
                    <a:pt x="0" y="4856"/>
                  </a:lnTo>
                  <a:lnTo>
                    <a:pt x="4855" y="4856"/>
                  </a:lnTo>
                  <a:lnTo>
                    <a:pt x="4855"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79" name="Shape 3579"/>
            <p:cNvSpPr/>
            <p:nvPr/>
          </p:nvSpPr>
          <p:spPr>
            <a:xfrm rot="10800000">
              <a:off x="7244066" y="905469"/>
              <a:ext cx="117867" cy="117867"/>
            </a:xfrm>
            <a:custGeom>
              <a:avLst/>
              <a:gdLst/>
              <a:ahLst/>
              <a:cxnLst/>
              <a:rect l="0" t="0" r="0" b="0"/>
              <a:pathLst>
                <a:path w="4856" h="4856" extrusionOk="0">
                  <a:moveTo>
                    <a:pt x="0" y="0"/>
                  </a:moveTo>
                  <a:lnTo>
                    <a:pt x="0" y="4855"/>
                  </a:lnTo>
                  <a:lnTo>
                    <a:pt x="4855" y="4855"/>
                  </a:lnTo>
                  <a:lnTo>
                    <a:pt x="4855"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80" name="Shape 3580"/>
            <p:cNvSpPr/>
            <p:nvPr/>
          </p:nvSpPr>
          <p:spPr>
            <a:xfrm rot="10800000">
              <a:off x="7244066" y="759348"/>
              <a:ext cx="117867" cy="117867"/>
            </a:xfrm>
            <a:custGeom>
              <a:avLst/>
              <a:gdLst/>
              <a:ahLst/>
              <a:cxnLst/>
              <a:rect l="0" t="0" r="0" b="0"/>
              <a:pathLst>
                <a:path w="4856" h="4856" extrusionOk="0">
                  <a:moveTo>
                    <a:pt x="0" y="1"/>
                  </a:moveTo>
                  <a:lnTo>
                    <a:pt x="0" y="4856"/>
                  </a:lnTo>
                  <a:lnTo>
                    <a:pt x="4855" y="4856"/>
                  </a:lnTo>
                  <a:lnTo>
                    <a:pt x="4855"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81" name="Shape 3581"/>
            <p:cNvSpPr/>
            <p:nvPr/>
          </p:nvSpPr>
          <p:spPr>
            <a:xfrm rot="10800000">
              <a:off x="7244066" y="467083"/>
              <a:ext cx="117867" cy="117867"/>
            </a:xfrm>
            <a:custGeom>
              <a:avLst/>
              <a:gdLst/>
              <a:ahLst/>
              <a:cxnLst/>
              <a:rect l="0" t="0" r="0" b="0"/>
              <a:pathLst>
                <a:path w="4856" h="4856" extrusionOk="0">
                  <a:moveTo>
                    <a:pt x="0" y="1"/>
                  </a:moveTo>
                  <a:lnTo>
                    <a:pt x="0" y="4856"/>
                  </a:lnTo>
                  <a:lnTo>
                    <a:pt x="4855" y="4856"/>
                  </a:lnTo>
                  <a:lnTo>
                    <a:pt x="4855"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82" name="Shape 3582"/>
            <p:cNvSpPr/>
            <p:nvPr/>
          </p:nvSpPr>
          <p:spPr>
            <a:xfrm rot="10800000">
              <a:off x="7244066" y="320938"/>
              <a:ext cx="117867" cy="117892"/>
            </a:xfrm>
            <a:custGeom>
              <a:avLst/>
              <a:gdLst/>
              <a:ahLst/>
              <a:cxnLst/>
              <a:rect l="0" t="0" r="0" b="0"/>
              <a:pathLst>
                <a:path w="4856" h="4857" extrusionOk="0">
                  <a:moveTo>
                    <a:pt x="0" y="1"/>
                  </a:moveTo>
                  <a:lnTo>
                    <a:pt x="0" y="4856"/>
                  </a:lnTo>
                  <a:lnTo>
                    <a:pt x="4855" y="4856"/>
                  </a:lnTo>
                  <a:lnTo>
                    <a:pt x="4855"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83" name="Shape 3583"/>
            <p:cNvSpPr/>
            <p:nvPr/>
          </p:nvSpPr>
          <p:spPr>
            <a:xfrm rot="10800000">
              <a:off x="7097945" y="4997133"/>
              <a:ext cx="117867" cy="117867"/>
            </a:xfrm>
            <a:custGeom>
              <a:avLst/>
              <a:gdLst/>
              <a:ahLst/>
              <a:cxnLst/>
              <a:rect l="0" t="0" r="0" b="0"/>
              <a:pathLst>
                <a:path w="4856" h="4856" extrusionOk="0">
                  <a:moveTo>
                    <a:pt x="1" y="0"/>
                  </a:moveTo>
                  <a:lnTo>
                    <a:pt x="1" y="4855"/>
                  </a:lnTo>
                  <a:lnTo>
                    <a:pt x="4856" y="4855"/>
                  </a:lnTo>
                  <a:lnTo>
                    <a:pt x="4856"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84" name="Shape 3584"/>
            <p:cNvSpPr/>
            <p:nvPr/>
          </p:nvSpPr>
          <p:spPr>
            <a:xfrm rot="10800000">
              <a:off x="7097945" y="4558747"/>
              <a:ext cx="117867" cy="117867"/>
            </a:xfrm>
            <a:custGeom>
              <a:avLst/>
              <a:gdLst/>
              <a:ahLst/>
              <a:cxnLst/>
              <a:rect l="0" t="0" r="0" b="0"/>
              <a:pathLst>
                <a:path w="4856" h="4856" extrusionOk="0">
                  <a:moveTo>
                    <a:pt x="1" y="0"/>
                  </a:moveTo>
                  <a:lnTo>
                    <a:pt x="1" y="4855"/>
                  </a:lnTo>
                  <a:lnTo>
                    <a:pt x="4856" y="4855"/>
                  </a:lnTo>
                  <a:lnTo>
                    <a:pt x="4856"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85" name="Shape 3585"/>
            <p:cNvSpPr/>
            <p:nvPr/>
          </p:nvSpPr>
          <p:spPr>
            <a:xfrm rot="10800000">
              <a:off x="7097945" y="4266482"/>
              <a:ext cx="117867" cy="117867"/>
            </a:xfrm>
            <a:custGeom>
              <a:avLst/>
              <a:gdLst/>
              <a:ahLst/>
              <a:cxnLst/>
              <a:rect l="0" t="0" r="0" b="0"/>
              <a:pathLst>
                <a:path w="4856" h="4856" extrusionOk="0">
                  <a:moveTo>
                    <a:pt x="1" y="0"/>
                  </a:moveTo>
                  <a:lnTo>
                    <a:pt x="1" y="4855"/>
                  </a:lnTo>
                  <a:lnTo>
                    <a:pt x="4856" y="4855"/>
                  </a:lnTo>
                  <a:lnTo>
                    <a:pt x="4856"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86" name="Shape 3586"/>
            <p:cNvSpPr/>
            <p:nvPr/>
          </p:nvSpPr>
          <p:spPr>
            <a:xfrm rot="10800000">
              <a:off x="7097945" y="3828096"/>
              <a:ext cx="117867" cy="117867"/>
            </a:xfrm>
            <a:custGeom>
              <a:avLst/>
              <a:gdLst/>
              <a:ahLst/>
              <a:cxnLst/>
              <a:rect l="0" t="0" r="0" b="0"/>
              <a:pathLst>
                <a:path w="4856" h="4856" extrusionOk="0">
                  <a:moveTo>
                    <a:pt x="1" y="0"/>
                  </a:moveTo>
                  <a:lnTo>
                    <a:pt x="1" y="4856"/>
                  </a:lnTo>
                  <a:lnTo>
                    <a:pt x="4856" y="4856"/>
                  </a:lnTo>
                  <a:lnTo>
                    <a:pt x="4856"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87" name="Shape 3587"/>
            <p:cNvSpPr/>
            <p:nvPr/>
          </p:nvSpPr>
          <p:spPr>
            <a:xfrm rot="10800000">
              <a:off x="7097945" y="3681951"/>
              <a:ext cx="117867" cy="117892"/>
            </a:xfrm>
            <a:custGeom>
              <a:avLst/>
              <a:gdLst/>
              <a:ahLst/>
              <a:cxnLst/>
              <a:rect l="0" t="0" r="0" b="0"/>
              <a:pathLst>
                <a:path w="4856" h="4857" extrusionOk="0">
                  <a:moveTo>
                    <a:pt x="1" y="1"/>
                  </a:moveTo>
                  <a:lnTo>
                    <a:pt x="1" y="4856"/>
                  </a:lnTo>
                  <a:lnTo>
                    <a:pt x="4856" y="4856"/>
                  </a:lnTo>
                  <a:lnTo>
                    <a:pt x="4856"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88" name="Shape 3588"/>
            <p:cNvSpPr/>
            <p:nvPr/>
          </p:nvSpPr>
          <p:spPr>
            <a:xfrm rot="10800000">
              <a:off x="7097945" y="3097445"/>
              <a:ext cx="117867" cy="117867"/>
            </a:xfrm>
            <a:custGeom>
              <a:avLst/>
              <a:gdLst/>
              <a:ahLst/>
              <a:cxnLst/>
              <a:rect l="0" t="0" r="0" b="0"/>
              <a:pathLst>
                <a:path w="4856" h="4856" extrusionOk="0">
                  <a:moveTo>
                    <a:pt x="1" y="1"/>
                  </a:moveTo>
                  <a:lnTo>
                    <a:pt x="1" y="4856"/>
                  </a:lnTo>
                  <a:lnTo>
                    <a:pt x="4856" y="4856"/>
                  </a:lnTo>
                  <a:lnTo>
                    <a:pt x="4856"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89" name="Shape 3589"/>
            <p:cNvSpPr/>
            <p:nvPr/>
          </p:nvSpPr>
          <p:spPr>
            <a:xfrm rot="10800000">
              <a:off x="7097945" y="2951301"/>
              <a:ext cx="117867" cy="117867"/>
            </a:xfrm>
            <a:custGeom>
              <a:avLst/>
              <a:gdLst/>
              <a:ahLst/>
              <a:cxnLst/>
              <a:rect l="0" t="0" r="0" b="0"/>
              <a:pathLst>
                <a:path w="4856" h="4856" extrusionOk="0">
                  <a:moveTo>
                    <a:pt x="1" y="0"/>
                  </a:moveTo>
                  <a:lnTo>
                    <a:pt x="1" y="4855"/>
                  </a:lnTo>
                  <a:lnTo>
                    <a:pt x="4856" y="4855"/>
                  </a:lnTo>
                  <a:lnTo>
                    <a:pt x="4856"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90" name="Shape 3590"/>
            <p:cNvSpPr/>
            <p:nvPr/>
          </p:nvSpPr>
          <p:spPr>
            <a:xfrm rot="10800000">
              <a:off x="7097945" y="2659036"/>
              <a:ext cx="117867" cy="117892"/>
            </a:xfrm>
            <a:custGeom>
              <a:avLst/>
              <a:gdLst/>
              <a:ahLst/>
              <a:cxnLst/>
              <a:rect l="0" t="0" r="0" b="0"/>
              <a:pathLst>
                <a:path w="4856" h="4857" extrusionOk="0">
                  <a:moveTo>
                    <a:pt x="1" y="1"/>
                  </a:moveTo>
                  <a:lnTo>
                    <a:pt x="1" y="4856"/>
                  </a:lnTo>
                  <a:lnTo>
                    <a:pt x="4856" y="4856"/>
                  </a:lnTo>
                  <a:lnTo>
                    <a:pt x="4856"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91" name="Shape 3591"/>
            <p:cNvSpPr/>
            <p:nvPr/>
          </p:nvSpPr>
          <p:spPr>
            <a:xfrm rot="10800000">
              <a:off x="7097945" y="2512915"/>
              <a:ext cx="117867" cy="117867"/>
            </a:xfrm>
            <a:custGeom>
              <a:avLst/>
              <a:gdLst/>
              <a:ahLst/>
              <a:cxnLst/>
              <a:rect l="0" t="0" r="0" b="0"/>
              <a:pathLst>
                <a:path w="4856" h="4856" extrusionOk="0">
                  <a:moveTo>
                    <a:pt x="1" y="0"/>
                  </a:moveTo>
                  <a:lnTo>
                    <a:pt x="1" y="4856"/>
                  </a:lnTo>
                  <a:lnTo>
                    <a:pt x="4856" y="4856"/>
                  </a:lnTo>
                  <a:lnTo>
                    <a:pt x="4856"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92" name="Shape 3592"/>
            <p:cNvSpPr/>
            <p:nvPr/>
          </p:nvSpPr>
          <p:spPr>
            <a:xfrm rot="10800000">
              <a:off x="7097945" y="2366770"/>
              <a:ext cx="117867" cy="117892"/>
            </a:xfrm>
            <a:custGeom>
              <a:avLst/>
              <a:gdLst/>
              <a:ahLst/>
              <a:cxnLst/>
              <a:rect l="0" t="0" r="0" b="0"/>
              <a:pathLst>
                <a:path w="4856" h="4857" extrusionOk="0">
                  <a:moveTo>
                    <a:pt x="1" y="1"/>
                  </a:moveTo>
                  <a:lnTo>
                    <a:pt x="1" y="4856"/>
                  </a:lnTo>
                  <a:lnTo>
                    <a:pt x="4856" y="4856"/>
                  </a:lnTo>
                  <a:lnTo>
                    <a:pt x="4856"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93" name="Shape 3593"/>
            <p:cNvSpPr/>
            <p:nvPr/>
          </p:nvSpPr>
          <p:spPr>
            <a:xfrm rot="10800000">
              <a:off x="7097945" y="2220650"/>
              <a:ext cx="117867" cy="117867"/>
            </a:xfrm>
            <a:custGeom>
              <a:avLst/>
              <a:gdLst/>
              <a:ahLst/>
              <a:cxnLst/>
              <a:rect l="0" t="0" r="0" b="0"/>
              <a:pathLst>
                <a:path w="4856" h="4856" extrusionOk="0">
                  <a:moveTo>
                    <a:pt x="1" y="0"/>
                  </a:moveTo>
                  <a:lnTo>
                    <a:pt x="1" y="4855"/>
                  </a:lnTo>
                  <a:lnTo>
                    <a:pt x="4856" y="4855"/>
                  </a:lnTo>
                  <a:lnTo>
                    <a:pt x="4856"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94" name="Shape 3594"/>
            <p:cNvSpPr/>
            <p:nvPr/>
          </p:nvSpPr>
          <p:spPr>
            <a:xfrm rot="10800000">
              <a:off x="7097945" y="1782264"/>
              <a:ext cx="117867" cy="117867"/>
            </a:xfrm>
            <a:custGeom>
              <a:avLst/>
              <a:gdLst/>
              <a:ahLst/>
              <a:cxnLst/>
              <a:rect l="0" t="0" r="0" b="0"/>
              <a:pathLst>
                <a:path w="4856" h="4856" extrusionOk="0">
                  <a:moveTo>
                    <a:pt x="1" y="1"/>
                  </a:moveTo>
                  <a:lnTo>
                    <a:pt x="1" y="4856"/>
                  </a:lnTo>
                  <a:lnTo>
                    <a:pt x="4856" y="4856"/>
                  </a:lnTo>
                  <a:lnTo>
                    <a:pt x="4856"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95" name="Shape 3595"/>
            <p:cNvSpPr/>
            <p:nvPr/>
          </p:nvSpPr>
          <p:spPr>
            <a:xfrm rot="10800000">
              <a:off x="7097945" y="1636120"/>
              <a:ext cx="117867" cy="117867"/>
            </a:xfrm>
            <a:custGeom>
              <a:avLst/>
              <a:gdLst/>
              <a:ahLst/>
              <a:cxnLst/>
              <a:rect l="0" t="0" r="0" b="0"/>
              <a:pathLst>
                <a:path w="4856" h="4856" extrusionOk="0">
                  <a:moveTo>
                    <a:pt x="1" y="0"/>
                  </a:moveTo>
                  <a:lnTo>
                    <a:pt x="1" y="4855"/>
                  </a:lnTo>
                  <a:lnTo>
                    <a:pt x="4856" y="4855"/>
                  </a:lnTo>
                  <a:lnTo>
                    <a:pt x="4856"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96" name="Shape 3596"/>
            <p:cNvSpPr/>
            <p:nvPr/>
          </p:nvSpPr>
          <p:spPr>
            <a:xfrm rot="10800000">
              <a:off x="7097945" y="1489999"/>
              <a:ext cx="117867" cy="117867"/>
            </a:xfrm>
            <a:custGeom>
              <a:avLst/>
              <a:gdLst/>
              <a:ahLst/>
              <a:cxnLst/>
              <a:rect l="0" t="0" r="0" b="0"/>
              <a:pathLst>
                <a:path w="4856" h="4856" extrusionOk="0">
                  <a:moveTo>
                    <a:pt x="1" y="0"/>
                  </a:moveTo>
                  <a:lnTo>
                    <a:pt x="1" y="4856"/>
                  </a:lnTo>
                  <a:lnTo>
                    <a:pt x="4856" y="4856"/>
                  </a:lnTo>
                  <a:lnTo>
                    <a:pt x="4856"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97" name="Shape 3597"/>
            <p:cNvSpPr/>
            <p:nvPr/>
          </p:nvSpPr>
          <p:spPr>
            <a:xfrm rot="10800000">
              <a:off x="7097945" y="1197734"/>
              <a:ext cx="117867" cy="117867"/>
            </a:xfrm>
            <a:custGeom>
              <a:avLst/>
              <a:gdLst/>
              <a:ahLst/>
              <a:cxnLst/>
              <a:rect l="0" t="0" r="0" b="0"/>
              <a:pathLst>
                <a:path w="4856" h="4856" extrusionOk="0">
                  <a:moveTo>
                    <a:pt x="1" y="0"/>
                  </a:moveTo>
                  <a:lnTo>
                    <a:pt x="1" y="4856"/>
                  </a:lnTo>
                  <a:lnTo>
                    <a:pt x="4856" y="4856"/>
                  </a:lnTo>
                  <a:lnTo>
                    <a:pt x="4856"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98" name="Shape 3598"/>
            <p:cNvSpPr/>
            <p:nvPr/>
          </p:nvSpPr>
          <p:spPr>
            <a:xfrm rot="10800000">
              <a:off x="7097945" y="467083"/>
              <a:ext cx="117867" cy="117867"/>
            </a:xfrm>
            <a:custGeom>
              <a:avLst/>
              <a:gdLst/>
              <a:ahLst/>
              <a:cxnLst/>
              <a:rect l="0" t="0" r="0" b="0"/>
              <a:pathLst>
                <a:path w="4856" h="4856" extrusionOk="0">
                  <a:moveTo>
                    <a:pt x="1" y="1"/>
                  </a:moveTo>
                  <a:lnTo>
                    <a:pt x="1" y="4856"/>
                  </a:lnTo>
                  <a:lnTo>
                    <a:pt x="4856" y="4856"/>
                  </a:lnTo>
                  <a:lnTo>
                    <a:pt x="4856"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99" name="Shape 3599"/>
            <p:cNvSpPr/>
            <p:nvPr/>
          </p:nvSpPr>
          <p:spPr>
            <a:xfrm rot="10800000">
              <a:off x="7097945" y="174818"/>
              <a:ext cx="117867" cy="117867"/>
            </a:xfrm>
            <a:custGeom>
              <a:avLst/>
              <a:gdLst/>
              <a:ahLst/>
              <a:cxnLst/>
              <a:rect l="0" t="0" r="0" b="0"/>
              <a:pathLst>
                <a:path w="4856" h="4856" extrusionOk="0">
                  <a:moveTo>
                    <a:pt x="1" y="0"/>
                  </a:moveTo>
                  <a:lnTo>
                    <a:pt x="1" y="4856"/>
                  </a:lnTo>
                  <a:lnTo>
                    <a:pt x="4856" y="4856"/>
                  </a:lnTo>
                  <a:lnTo>
                    <a:pt x="4856"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00" name="Shape 3600"/>
            <p:cNvSpPr/>
            <p:nvPr/>
          </p:nvSpPr>
          <p:spPr>
            <a:xfrm rot="10800000">
              <a:off x="7097945" y="28698"/>
              <a:ext cx="117867" cy="117867"/>
            </a:xfrm>
            <a:custGeom>
              <a:avLst/>
              <a:gdLst/>
              <a:ahLst/>
              <a:cxnLst/>
              <a:rect l="0" t="0" r="0" b="0"/>
              <a:pathLst>
                <a:path w="4856" h="4856" extrusionOk="0">
                  <a:moveTo>
                    <a:pt x="1" y="1"/>
                  </a:moveTo>
                  <a:lnTo>
                    <a:pt x="1" y="4856"/>
                  </a:lnTo>
                  <a:lnTo>
                    <a:pt x="4856" y="4856"/>
                  </a:lnTo>
                  <a:lnTo>
                    <a:pt x="4856"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01" name="Shape 3601"/>
            <p:cNvSpPr/>
            <p:nvPr/>
          </p:nvSpPr>
          <p:spPr>
            <a:xfrm rot="10800000">
              <a:off x="6951800" y="4851012"/>
              <a:ext cx="117892" cy="117867"/>
            </a:xfrm>
            <a:custGeom>
              <a:avLst/>
              <a:gdLst/>
              <a:ahLst/>
              <a:cxnLst/>
              <a:rect l="0" t="0" r="0" b="0"/>
              <a:pathLst>
                <a:path w="4857" h="4856" extrusionOk="0">
                  <a:moveTo>
                    <a:pt x="1" y="0"/>
                  </a:moveTo>
                  <a:lnTo>
                    <a:pt x="1" y="4856"/>
                  </a:lnTo>
                  <a:lnTo>
                    <a:pt x="4856" y="4856"/>
                  </a:lnTo>
                  <a:lnTo>
                    <a:pt x="4856"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02" name="Shape 3602"/>
            <p:cNvSpPr/>
            <p:nvPr/>
          </p:nvSpPr>
          <p:spPr>
            <a:xfrm rot="10800000">
              <a:off x="6951800" y="4704867"/>
              <a:ext cx="117892" cy="117892"/>
            </a:xfrm>
            <a:custGeom>
              <a:avLst/>
              <a:gdLst/>
              <a:ahLst/>
              <a:cxnLst/>
              <a:rect l="0" t="0" r="0" b="0"/>
              <a:pathLst>
                <a:path w="4857" h="4857" extrusionOk="0">
                  <a:moveTo>
                    <a:pt x="1" y="1"/>
                  </a:moveTo>
                  <a:lnTo>
                    <a:pt x="1" y="4856"/>
                  </a:lnTo>
                  <a:lnTo>
                    <a:pt x="4856" y="4856"/>
                  </a:lnTo>
                  <a:lnTo>
                    <a:pt x="4856"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03" name="Shape 3603"/>
            <p:cNvSpPr/>
            <p:nvPr/>
          </p:nvSpPr>
          <p:spPr>
            <a:xfrm rot="10800000">
              <a:off x="6951800" y="4266482"/>
              <a:ext cx="117892" cy="117867"/>
            </a:xfrm>
            <a:custGeom>
              <a:avLst/>
              <a:gdLst/>
              <a:ahLst/>
              <a:cxnLst/>
              <a:rect l="0" t="0" r="0" b="0"/>
              <a:pathLst>
                <a:path w="4857" h="4856" extrusionOk="0">
                  <a:moveTo>
                    <a:pt x="1" y="0"/>
                  </a:moveTo>
                  <a:lnTo>
                    <a:pt x="1" y="4855"/>
                  </a:lnTo>
                  <a:lnTo>
                    <a:pt x="4856" y="4855"/>
                  </a:lnTo>
                  <a:lnTo>
                    <a:pt x="4856"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04" name="Shape 3604"/>
            <p:cNvSpPr/>
            <p:nvPr/>
          </p:nvSpPr>
          <p:spPr>
            <a:xfrm rot="10800000">
              <a:off x="6951800" y="3974217"/>
              <a:ext cx="117892" cy="117867"/>
            </a:xfrm>
            <a:custGeom>
              <a:avLst/>
              <a:gdLst/>
              <a:ahLst/>
              <a:cxnLst/>
              <a:rect l="0" t="0" r="0" b="0"/>
              <a:pathLst>
                <a:path w="4857" h="4856" extrusionOk="0">
                  <a:moveTo>
                    <a:pt x="1" y="0"/>
                  </a:moveTo>
                  <a:lnTo>
                    <a:pt x="1" y="4855"/>
                  </a:lnTo>
                  <a:lnTo>
                    <a:pt x="4856" y="4855"/>
                  </a:lnTo>
                  <a:lnTo>
                    <a:pt x="4856"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05" name="Shape 3605"/>
            <p:cNvSpPr/>
            <p:nvPr/>
          </p:nvSpPr>
          <p:spPr>
            <a:xfrm rot="10800000">
              <a:off x="6951800" y="3681951"/>
              <a:ext cx="117892" cy="117892"/>
            </a:xfrm>
            <a:custGeom>
              <a:avLst/>
              <a:gdLst/>
              <a:ahLst/>
              <a:cxnLst/>
              <a:rect l="0" t="0" r="0" b="0"/>
              <a:pathLst>
                <a:path w="4857" h="4857" extrusionOk="0">
                  <a:moveTo>
                    <a:pt x="1" y="1"/>
                  </a:moveTo>
                  <a:lnTo>
                    <a:pt x="1" y="4856"/>
                  </a:lnTo>
                  <a:lnTo>
                    <a:pt x="4856" y="4856"/>
                  </a:lnTo>
                  <a:lnTo>
                    <a:pt x="4856"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06" name="Shape 3606"/>
            <p:cNvSpPr/>
            <p:nvPr/>
          </p:nvSpPr>
          <p:spPr>
            <a:xfrm rot="10800000">
              <a:off x="6951800" y="3243566"/>
              <a:ext cx="117892" cy="117867"/>
            </a:xfrm>
            <a:custGeom>
              <a:avLst/>
              <a:gdLst/>
              <a:ahLst/>
              <a:cxnLst/>
              <a:rect l="0" t="0" r="0" b="0"/>
              <a:pathLst>
                <a:path w="4857" h="4856" extrusionOk="0">
                  <a:moveTo>
                    <a:pt x="1" y="0"/>
                  </a:moveTo>
                  <a:lnTo>
                    <a:pt x="1" y="4855"/>
                  </a:lnTo>
                  <a:lnTo>
                    <a:pt x="4856" y="4855"/>
                  </a:lnTo>
                  <a:lnTo>
                    <a:pt x="4856"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07" name="Shape 3607"/>
            <p:cNvSpPr/>
            <p:nvPr/>
          </p:nvSpPr>
          <p:spPr>
            <a:xfrm rot="10800000">
              <a:off x="6951800" y="2951301"/>
              <a:ext cx="117892" cy="117867"/>
            </a:xfrm>
            <a:custGeom>
              <a:avLst/>
              <a:gdLst/>
              <a:ahLst/>
              <a:cxnLst/>
              <a:rect l="0" t="0" r="0" b="0"/>
              <a:pathLst>
                <a:path w="4857" h="4856" extrusionOk="0">
                  <a:moveTo>
                    <a:pt x="1" y="0"/>
                  </a:moveTo>
                  <a:lnTo>
                    <a:pt x="1" y="4855"/>
                  </a:lnTo>
                  <a:lnTo>
                    <a:pt x="4856" y="4855"/>
                  </a:lnTo>
                  <a:lnTo>
                    <a:pt x="4856"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08" name="Shape 3608"/>
            <p:cNvSpPr/>
            <p:nvPr/>
          </p:nvSpPr>
          <p:spPr>
            <a:xfrm rot="10800000">
              <a:off x="6951800" y="2512915"/>
              <a:ext cx="117892" cy="117867"/>
            </a:xfrm>
            <a:custGeom>
              <a:avLst/>
              <a:gdLst/>
              <a:ahLst/>
              <a:cxnLst/>
              <a:rect l="0" t="0" r="0" b="0"/>
              <a:pathLst>
                <a:path w="4857" h="4856" extrusionOk="0">
                  <a:moveTo>
                    <a:pt x="1" y="0"/>
                  </a:moveTo>
                  <a:lnTo>
                    <a:pt x="1" y="4856"/>
                  </a:lnTo>
                  <a:lnTo>
                    <a:pt x="4856" y="4856"/>
                  </a:lnTo>
                  <a:lnTo>
                    <a:pt x="4856"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09" name="Shape 3609"/>
            <p:cNvSpPr/>
            <p:nvPr/>
          </p:nvSpPr>
          <p:spPr>
            <a:xfrm rot="10800000">
              <a:off x="6951800" y="2220650"/>
              <a:ext cx="117892" cy="117867"/>
            </a:xfrm>
            <a:custGeom>
              <a:avLst/>
              <a:gdLst/>
              <a:ahLst/>
              <a:cxnLst/>
              <a:rect l="0" t="0" r="0" b="0"/>
              <a:pathLst>
                <a:path w="4857" h="4856" extrusionOk="0">
                  <a:moveTo>
                    <a:pt x="1" y="0"/>
                  </a:moveTo>
                  <a:lnTo>
                    <a:pt x="1" y="4855"/>
                  </a:lnTo>
                  <a:lnTo>
                    <a:pt x="4856" y="4855"/>
                  </a:lnTo>
                  <a:lnTo>
                    <a:pt x="4856"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10" name="Shape 3610"/>
            <p:cNvSpPr/>
            <p:nvPr/>
          </p:nvSpPr>
          <p:spPr>
            <a:xfrm rot="10800000">
              <a:off x="6951800" y="2074529"/>
              <a:ext cx="117892" cy="117867"/>
            </a:xfrm>
            <a:custGeom>
              <a:avLst/>
              <a:gdLst/>
              <a:ahLst/>
              <a:cxnLst/>
              <a:rect l="0" t="0" r="0" b="0"/>
              <a:pathLst>
                <a:path w="4857" h="4856" extrusionOk="0">
                  <a:moveTo>
                    <a:pt x="1" y="1"/>
                  </a:moveTo>
                  <a:lnTo>
                    <a:pt x="1" y="4856"/>
                  </a:lnTo>
                  <a:lnTo>
                    <a:pt x="4856" y="4856"/>
                  </a:lnTo>
                  <a:lnTo>
                    <a:pt x="4856"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11" name="Shape 3611"/>
            <p:cNvSpPr/>
            <p:nvPr/>
          </p:nvSpPr>
          <p:spPr>
            <a:xfrm rot="10800000">
              <a:off x="6951800" y="1782264"/>
              <a:ext cx="117892" cy="117867"/>
            </a:xfrm>
            <a:custGeom>
              <a:avLst/>
              <a:gdLst/>
              <a:ahLst/>
              <a:cxnLst/>
              <a:rect l="0" t="0" r="0" b="0"/>
              <a:pathLst>
                <a:path w="4857" h="4856" extrusionOk="0">
                  <a:moveTo>
                    <a:pt x="1" y="1"/>
                  </a:moveTo>
                  <a:lnTo>
                    <a:pt x="1" y="4856"/>
                  </a:lnTo>
                  <a:lnTo>
                    <a:pt x="4856" y="4856"/>
                  </a:lnTo>
                  <a:lnTo>
                    <a:pt x="4856"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12" name="Shape 3612"/>
            <p:cNvSpPr/>
            <p:nvPr/>
          </p:nvSpPr>
          <p:spPr>
            <a:xfrm rot="10800000">
              <a:off x="6951800" y="1636120"/>
              <a:ext cx="117892" cy="117867"/>
            </a:xfrm>
            <a:custGeom>
              <a:avLst/>
              <a:gdLst/>
              <a:ahLst/>
              <a:cxnLst/>
              <a:rect l="0" t="0" r="0" b="0"/>
              <a:pathLst>
                <a:path w="4857" h="4856" extrusionOk="0">
                  <a:moveTo>
                    <a:pt x="1" y="0"/>
                  </a:moveTo>
                  <a:lnTo>
                    <a:pt x="1" y="4855"/>
                  </a:lnTo>
                  <a:lnTo>
                    <a:pt x="4856" y="4855"/>
                  </a:lnTo>
                  <a:lnTo>
                    <a:pt x="4856"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13" name="Shape 3613"/>
            <p:cNvSpPr/>
            <p:nvPr/>
          </p:nvSpPr>
          <p:spPr>
            <a:xfrm rot="10800000">
              <a:off x="6951800" y="1489999"/>
              <a:ext cx="117892" cy="117867"/>
            </a:xfrm>
            <a:custGeom>
              <a:avLst/>
              <a:gdLst/>
              <a:ahLst/>
              <a:cxnLst/>
              <a:rect l="0" t="0" r="0" b="0"/>
              <a:pathLst>
                <a:path w="4857" h="4856" extrusionOk="0">
                  <a:moveTo>
                    <a:pt x="1" y="0"/>
                  </a:moveTo>
                  <a:lnTo>
                    <a:pt x="1" y="4856"/>
                  </a:lnTo>
                  <a:lnTo>
                    <a:pt x="4856" y="4856"/>
                  </a:lnTo>
                  <a:lnTo>
                    <a:pt x="4856"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14" name="Shape 3614"/>
            <p:cNvSpPr/>
            <p:nvPr/>
          </p:nvSpPr>
          <p:spPr>
            <a:xfrm rot="10800000">
              <a:off x="6951800" y="1197734"/>
              <a:ext cx="117892" cy="117867"/>
            </a:xfrm>
            <a:custGeom>
              <a:avLst/>
              <a:gdLst/>
              <a:ahLst/>
              <a:cxnLst/>
              <a:rect l="0" t="0" r="0" b="0"/>
              <a:pathLst>
                <a:path w="4857" h="4856" extrusionOk="0">
                  <a:moveTo>
                    <a:pt x="1" y="0"/>
                  </a:moveTo>
                  <a:lnTo>
                    <a:pt x="1" y="4856"/>
                  </a:lnTo>
                  <a:lnTo>
                    <a:pt x="4856" y="4856"/>
                  </a:lnTo>
                  <a:lnTo>
                    <a:pt x="4856"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15" name="Shape 3615"/>
            <p:cNvSpPr/>
            <p:nvPr/>
          </p:nvSpPr>
          <p:spPr>
            <a:xfrm rot="10800000">
              <a:off x="6951800" y="1051613"/>
              <a:ext cx="117892" cy="117867"/>
            </a:xfrm>
            <a:custGeom>
              <a:avLst/>
              <a:gdLst/>
              <a:ahLst/>
              <a:cxnLst/>
              <a:rect l="0" t="0" r="0" b="0"/>
              <a:pathLst>
                <a:path w="4857" h="4856" extrusionOk="0">
                  <a:moveTo>
                    <a:pt x="1" y="1"/>
                  </a:moveTo>
                  <a:lnTo>
                    <a:pt x="1" y="4856"/>
                  </a:lnTo>
                  <a:lnTo>
                    <a:pt x="4856" y="4856"/>
                  </a:lnTo>
                  <a:lnTo>
                    <a:pt x="4856"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16" name="Shape 3616"/>
            <p:cNvSpPr/>
            <p:nvPr/>
          </p:nvSpPr>
          <p:spPr>
            <a:xfrm rot="10800000">
              <a:off x="6951800" y="613204"/>
              <a:ext cx="117892" cy="117867"/>
            </a:xfrm>
            <a:custGeom>
              <a:avLst/>
              <a:gdLst/>
              <a:ahLst/>
              <a:cxnLst/>
              <a:rect l="0" t="0" r="0" b="0"/>
              <a:pathLst>
                <a:path w="4857" h="4856" extrusionOk="0">
                  <a:moveTo>
                    <a:pt x="1" y="0"/>
                  </a:moveTo>
                  <a:lnTo>
                    <a:pt x="1" y="4855"/>
                  </a:lnTo>
                  <a:lnTo>
                    <a:pt x="4856" y="4855"/>
                  </a:lnTo>
                  <a:lnTo>
                    <a:pt x="4856"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17" name="Shape 3617"/>
            <p:cNvSpPr/>
            <p:nvPr/>
          </p:nvSpPr>
          <p:spPr>
            <a:xfrm rot="10800000">
              <a:off x="6951800" y="320938"/>
              <a:ext cx="117892" cy="117892"/>
            </a:xfrm>
            <a:custGeom>
              <a:avLst/>
              <a:gdLst/>
              <a:ahLst/>
              <a:cxnLst/>
              <a:rect l="0" t="0" r="0" b="0"/>
              <a:pathLst>
                <a:path w="4857" h="4857" extrusionOk="0">
                  <a:moveTo>
                    <a:pt x="1" y="1"/>
                  </a:moveTo>
                  <a:lnTo>
                    <a:pt x="1" y="4856"/>
                  </a:lnTo>
                  <a:lnTo>
                    <a:pt x="4856" y="4856"/>
                  </a:lnTo>
                  <a:lnTo>
                    <a:pt x="4856"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18" name="Shape 3618"/>
            <p:cNvSpPr/>
            <p:nvPr/>
          </p:nvSpPr>
          <p:spPr>
            <a:xfrm rot="10800000">
              <a:off x="6951800" y="174818"/>
              <a:ext cx="117892" cy="117867"/>
            </a:xfrm>
            <a:custGeom>
              <a:avLst/>
              <a:gdLst/>
              <a:ahLst/>
              <a:cxnLst/>
              <a:rect l="0" t="0" r="0" b="0"/>
              <a:pathLst>
                <a:path w="4857" h="4856" extrusionOk="0">
                  <a:moveTo>
                    <a:pt x="1" y="0"/>
                  </a:moveTo>
                  <a:lnTo>
                    <a:pt x="1" y="4856"/>
                  </a:lnTo>
                  <a:lnTo>
                    <a:pt x="4856" y="4856"/>
                  </a:lnTo>
                  <a:lnTo>
                    <a:pt x="4856"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19" name="Shape 3619"/>
            <p:cNvSpPr/>
            <p:nvPr/>
          </p:nvSpPr>
          <p:spPr>
            <a:xfrm rot="10800000">
              <a:off x="6805680" y="4997133"/>
              <a:ext cx="117867" cy="117867"/>
            </a:xfrm>
            <a:custGeom>
              <a:avLst/>
              <a:gdLst/>
              <a:ahLst/>
              <a:cxnLst/>
              <a:rect l="0" t="0" r="0" b="0"/>
              <a:pathLst>
                <a:path w="4856" h="4856" extrusionOk="0">
                  <a:moveTo>
                    <a:pt x="0" y="0"/>
                  </a:moveTo>
                  <a:lnTo>
                    <a:pt x="0" y="4855"/>
                  </a:lnTo>
                  <a:lnTo>
                    <a:pt x="4856" y="4855"/>
                  </a:lnTo>
                  <a:lnTo>
                    <a:pt x="4856"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20" name="Shape 3620"/>
            <p:cNvSpPr/>
            <p:nvPr/>
          </p:nvSpPr>
          <p:spPr>
            <a:xfrm rot="10800000">
              <a:off x="6805680" y="4558747"/>
              <a:ext cx="117867" cy="117867"/>
            </a:xfrm>
            <a:custGeom>
              <a:avLst/>
              <a:gdLst/>
              <a:ahLst/>
              <a:cxnLst/>
              <a:rect l="0" t="0" r="0" b="0"/>
              <a:pathLst>
                <a:path w="4856" h="4856" extrusionOk="0">
                  <a:moveTo>
                    <a:pt x="0" y="0"/>
                  </a:moveTo>
                  <a:lnTo>
                    <a:pt x="0" y="4855"/>
                  </a:lnTo>
                  <a:lnTo>
                    <a:pt x="4856" y="4855"/>
                  </a:lnTo>
                  <a:lnTo>
                    <a:pt x="4856"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21" name="Shape 3621"/>
            <p:cNvSpPr/>
            <p:nvPr/>
          </p:nvSpPr>
          <p:spPr>
            <a:xfrm rot="10800000">
              <a:off x="6805680" y="4120361"/>
              <a:ext cx="117867" cy="117867"/>
            </a:xfrm>
            <a:custGeom>
              <a:avLst/>
              <a:gdLst/>
              <a:ahLst/>
              <a:cxnLst/>
              <a:rect l="0" t="0" r="0" b="0"/>
              <a:pathLst>
                <a:path w="4856" h="4856" extrusionOk="0">
                  <a:moveTo>
                    <a:pt x="0" y="1"/>
                  </a:moveTo>
                  <a:lnTo>
                    <a:pt x="0" y="4856"/>
                  </a:lnTo>
                  <a:lnTo>
                    <a:pt x="4856" y="4856"/>
                  </a:lnTo>
                  <a:lnTo>
                    <a:pt x="4856"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22" name="Shape 3622"/>
            <p:cNvSpPr/>
            <p:nvPr/>
          </p:nvSpPr>
          <p:spPr>
            <a:xfrm rot="10800000">
              <a:off x="6805680" y="3535831"/>
              <a:ext cx="117867" cy="117867"/>
            </a:xfrm>
            <a:custGeom>
              <a:avLst/>
              <a:gdLst/>
              <a:ahLst/>
              <a:cxnLst/>
              <a:rect l="0" t="0" r="0" b="0"/>
              <a:pathLst>
                <a:path w="4856" h="4856" extrusionOk="0">
                  <a:moveTo>
                    <a:pt x="0" y="0"/>
                  </a:moveTo>
                  <a:lnTo>
                    <a:pt x="0" y="4856"/>
                  </a:lnTo>
                  <a:lnTo>
                    <a:pt x="4856" y="4856"/>
                  </a:lnTo>
                  <a:lnTo>
                    <a:pt x="4856"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23" name="Shape 3623"/>
            <p:cNvSpPr/>
            <p:nvPr/>
          </p:nvSpPr>
          <p:spPr>
            <a:xfrm rot="10800000">
              <a:off x="6805680" y="2951301"/>
              <a:ext cx="117867" cy="117867"/>
            </a:xfrm>
            <a:custGeom>
              <a:avLst/>
              <a:gdLst/>
              <a:ahLst/>
              <a:cxnLst/>
              <a:rect l="0" t="0" r="0" b="0"/>
              <a:pathLst>
                <a:path w="4856" h="4856" extrusionOk="0">
                  <a:moveTo>
                    <a:pt x="0" y="0"/>
                  </a:moveTo>
                  <a:lnTo>
                    <a:pt x="0" y="4855"/>
                  </a:lnTo>
                  <a:lnTo>
                    <a:pt x="4856" y="4855"/>
                  </a:lnTo>
                  <a:lnTo>
                    <a:pt x="4856"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24" name="Shape 3624"/>
            <p:cNvSpPr/>
            <p:nvPr/>
          </p:nvSpPr>
          <p:spPr>
            <a:xfrm rot="10800000">
              <a:off x="6805680" y="2220650"/>
              <a:ext cx="117867" cy="117867"/>
            </a:xfrm>
            <a:custGeom>
              <a:avLst/>
              <a:gdLst/>
              <a:ahLst/>
              <a:cxnLst/>
              <a:rect l="0" t="0" r="0" b="0"/>
              <a:pathLst>
                <a:path w="4856" h="4856" extrusionOk="0">
                  <a:moveTo>
                    <a:pt x="0" y="0"/>
                  </a:moveTo>
                  <a:lnTo>
                    <a:pt x="0" y="4855"/>
                  </a:lnTo>
                  <a:lnTo>
                    <a:pt x="4856" y="4855"/>
                  </a:lnTo>
                  <a:lnTo>
                    <a:pt x="4856"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25" name="Shape 3625"/>
            <p:cNvSpPr/>
            <p:nvPr/>
          </p:nvSpPr>
          <p:spPr>
            <a:xfrm rot="10800000">
              <a:off x="6805680" y="1051613"/>
              <a:ext cx="117867" cy="117867"/>
            </a:xfrm>
            <a:custGeom>
              <a:avLst/>
              <a:gdLst/>
              <a:ahLst/>
              <a:cxnLst/>
              <a:rect l="0" t="0" r="0" b="0"/>
              <a:pathLst>
                <a:path w="4856" h="4856" extrusionOk="0">
                  <a:moveTo>
                    <a:pt x="0" y="1"/>
                  </a:moveTo>
                  <a:lnTo>
                    <a:pt x="0" y="4856"/>
                  </a:lnTo>
                  <a:lnTo>
                    <a:pt x="4856" y="4856"/>
                  </a:lnTo>
                  <a:lnTo>
                    <a:pt x="4856"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26" name="Shape 3626"/>
            <p:cNvSpPr/>
            <p:nvPr/>
          </p:nvSpPr>
          <p:spPr>
            <a:xfrm rot="10800000">
              <a:off x="6805680" y="905469"/>
              <a:ext cx="117867" cy="117867"/>
            </a:xfrm>
            <a:custGeom>
              <a:avLst/>
              <a:gdLst/>
              <a:ahLst/>
              <a:cxnLst/>
              <a:rect l="0" t="0" r="0" b="0"/>
              <a:pathLst>
                <a:path w="4856" h="4856" extrusionOk="0">
                  <a:moveTo>
                    <a:pt x="0" y="0"/>
                  </a:moveTo>
                  <a:lnTo>
                    <a:pt x="0" y="4855"/>
                  </a:lnTo>
                  <a:lnTo>
                    <a:pt x="4856" y="4855"/>
                  </a:lnTo>
                  <a:lnTo>
                    <a:pt x="4856"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27" name="Shape 3627"/>
            <p:cNvSpPr/>
            <p:nvPr/>
          </p:nvSpPr>
          <p:spPr>
            <a:xfrm rot="10800000">
              <a:off x="6805680" y="28698"/>
              <a:ext cx="117867" cy="117867"/>
            </a:xfrm>
            <a:custGeom>
              <a:avLst/>
              <a:gdLst/>
              <a:ahLst/>
              <a:cxnLst/>
              <a:rect l="0" t="0" r="0" b="0"/>
              <a:pathLst>
                <a:path w="4856" h="4856" extrusionOk="0">
                  <a:moveTo>
                    <a:pt x="0" y="1"/>
                  </a:moveTo>
                  <a:lnTo>
                    <a:pt x="0" y="4856"/>
                  </a:lnTo>
                  <a:lnTo>
                    <a:pt x="4856" y="4856"/>
                  </a:lnTo>
                  <a:lnTo>
                    <a:pt x="4856"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28" name="Shape 3628"/>
            <p:cNvSpPr/>
            <p:nvPr/>
          </p:nvSpPr>
          <p:spPr>
            <a:xfrm rot="10800000">
              <a:off x="6659535" y="4851012"/>
              <a:ext cx="117892" cy="117867"/>
            </a:xfrm>
            <a:custGeom>
              <a:avLst/>
              <a:gdLst/>
              <a:ahLst/>
              <a:cxnLst/>
              <a:rect l="0" t="0" r="0" b="0"/>
              <a:pathLst>
                <a:path w="4857" h="4856" extrusionOk="0">
                  <a:moveTo>
                    <a:pt x="1" y="0"/>
                  </a:moveTo>
                  <a:lnTo>
                    <a:pt x="1" y="4856"/>
                  </a:lnTo>
                  <a:lnTo>
                    <a:pt x="4856" y="4856"/>
                  </a:lnTo>
                  <a:lnTo>
                    <a:pt x="4856"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29" name="Shape 3629"/>
            <p:cNvSpPr/>
            <p:nvPr/>
          </p:nvSpPr>
          <p:spPr>
            <a:xfrm rot="10800000">
              <a:off x="6659535" y="3974217"/>
              <a:ext cx="117892" cy="117867"/>
            </a:xfrm>
            <a:custGeom>
              <a:avLst/>
              <a:gdLst/>
              <a:ahLst/>
              <a:cxnLst/>
              <a:rect l="0" t="0" r="0" b="0"/>
              <a:pathLst>
                <a:path w="4857" h="4856" extrusionOk="0">
                  <a:moveTo>
                    <a:pt x="1" y="0"/>
                  </a:moveTo>
                  <a:lnTo>
                    <a:pt x="1" y="4855"/>
                  </a:lnTo>
                  <a:lnTo>
                    <a:pt x="4856" y="4855"/>
                  </a:lnTo>
                  <a:lnTo>
                    <a:pt x="4856"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30" name="Shape 3630"/>
            <p:cNvSpPr/>
            <p:nvPr/>
          </p:nvSpPr>
          <p:spPr>
            <a:xfrm rot="10800000">
              <a:off x="6659535" y="3243566"/>
              <a:ext cx="117892" cy="117867"/>
            </a:xfrm>
            <a:custGeom>
              <a:avLst/>
              <a:gdLst/>
              <a:ahLst/>
              <a:cxnLst/>
              <a:rect l="0" t="0" r="0" b="0"/>
              <a:pathLst>
                <a:path w="4857" h="4856" extrusionOk="0">
                  <a:moveTo>
                    <a:pt x="1" y="0"/>
                  </a:moveTo>
                  <a:lnTo>
                    <a:pt x="1" y="4855"/>
                  </a:lnTo>
                  <a:lnTo>
                    <a:pt x="4856" y="4855"/>
                  </a:lnTo>
                  <a:lnTo>
                    <a:pt x="4856"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31" name="Shape 3631"/>
            <p:cNvSpPr/>
            <p:nvPr/>
          </p:nvSpPr>
          <p:spPr>
            <a:xfrm rot="10800000">
              <a:off x="6659535" y="2512915"/>
              <a:ext cx="117892" cy="117867"/>
            </a:xfrm>
            <a:custGeom>
              <a:avLst/>
              <a:gdLst/>
              <a:ahLst/>
              <a:cxnLst/>
              <a:rect l="0" t="0" r="0" b="0"/>
              <a:pathLst>
                <a:path w="4857" h="4856" extrusionOk="0">
                  <a:moveTo>
                    <a:pt x="1" y="0"/>
                  </a:moveTo>
                  <a:lnTo>
                    <a:pt x="1" y="4856"/>
                  </a:lnTo>
                  <a:lnTo>
                    <a:pt x="4856" y="4856"/>
                  </a:lnTo>
                  <a:lnTo>
                    <a:pt x="4856"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32" name="Shape 3632"/>
            <p:cNvSpPr/>
            <p:nvPr/>
          </p:nvSpPr>
          <p:spPr>
            <a:xfrm rot="10800000">
              <a:off x="6659535" y="1636120"/>
              <a:ext cx="117892" cy="117867"/>
            </a:xfrm>
            <a:custGeom>
              <a:avLst/>
              <a:gdLst/>
              <a:ahLst/>
              <a:cxnLst/>
              <a:rect l="0" t="0" r="0" b="0"/>
              <a:pathLst>
                <a:path w="4857" h="4856" extrusionOk="0">
                  <a:moveTo>
                    <a:pt x="1" y="0"/>
                  </a:moveTo>
                  <a:lnTo>
                    <a:pt x="1" y="4855"/>
                  </a:lnTo>
                  <a:lnTo>
                    <a:pt x="4856" y="4855"/>
                  </a:lnTo>
                  <a:lnTo>
                    <a:pt x="4856"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33" name="Shape 3633"/>
            <p:cNvSpPr/>
            <p:nvPr/>
          </p:nvSpPr>
          <p:spPr>
            <a:xfrm rot="10800000">
              <a:off x="6659535" y="905469"/>
              <a:ext cx="117892" cy="117867"/>
            </a:xfrm>
            <a:custGeom>
              <a:avLst/>
              <a:gdLst/>
              <a:ahLst/>
              <a:cxnLst/>
              <a:rect l="0" t="0" r="0" b="0"/>
              <a:pathLst>
                <a:path w="4857" h="4856" extrusionOk="0">
                  <a:moveTo>
                    <a:pt x="1" y="0"/>
                  </a:moveTo>
                  <a:lnTo>
                    <a:pt x="1" y="4855"/>
                  </a:lnTo>
                  <a:lnTo>
                    <a:pt x="4856" y="4855"/>
                  </a:lnTo>
                  <a:lnTo>
                    <a:pt x="4856"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34" name="Shape 3634"/>
            <p:cNvSpPr/>
            <p:nvPr/>
          </p:nvSpPr>
          <p:spPr>
            <a:xfrm rot="10800000">
              <a:off x="6659535" y="759348"/>
              <a:ext cx="117892" cy="117867"/>
            </a:xfrm>
            <a:custGeom>
              <a:avLst/>
              <a:gdLst/>
              <a:ahLst/>
              <a:cxnLst/>
              <a:rect l="0" t="0" r="0" b="0"/>
              <a:pathLst>
                <a:path w="4857" h="4856" extrusionOk="0">
                  <a:moveTo>
                    <a:pt x="1" y="1"/>
                  </a:moveTo>
                  <a:lnTo>
                    <a:pt x="1" y="4856"/>
                  </a:lnTo>
                  <a:lnTo>
                    <a:pt x="4856" y="4856"/>
                  </a:lnTo>
                  <a:lnTo>
                    <a:pt x="4856"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35" name="Shape 3635"/>
            <p:cNvSpPr/>
            <p:nvPr/>
          </p:nvSpPr>
          <p:spPr>
            <a:xfrm rot="10800000">
              <a:off x="6659535" y="174818"/>
              <a:ext cx="117892" cy="117867"/>
            </a:xfrm>
            <a:custGeom>
              <a:avLst/>
              <a:gdLst/>
              <a:ahLst/>
              <a:cxnLst/>
              <a:rect l="0" t="0" r="0" b="0"/>
              <a:pathLst>
                <a:path w="4857" h="4856" extrusionOk="0">
                  <a:moveTo>
                    <a:pt x="1" y="0"/>
                  </a:moveTo>
                  <a:lnTo>
                    <a:pt x="1" y="4856"/>
                  </a:lnTo>
                  <a:lnTo>
                    <a:pt x="4856" y="4856"/>
                  </a:lnTo>
                  <a:lnTo>
                    <a:pt x="4856"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36" name="Shape 3636"/>
            <p:cNvSpPr/>
            <p:nvPr/>
          </p:nvSpPr>
          <p:spPr>
            <a:xfrm rot="10800000">
              <a:off x="6513415" y="4997133"/>
              <a:ext cx="117867" cy="117867"/>
            </a:xfrm>
            <a:custGeom>
              <a:avLst/>
              <a:gdLst/>
              <a:ahLst/>
              <a:cxnLst/>
              <a:rect l="0" t="0" r="0" b="0"/>
              <a:pathLst>
                <a:path w="4856" h="4856" extrusionOk="0">
                  <a:moveTo>
                    <a:pt x="0" y="0"/>
                  </a:moveTo>
                  <a:lnTo>
                    <a:pt x="0" y="4855"/>
                  </a:lnTo>
                  <a:lnTo>
                    <a:pt x="4855" y="4855"/>
                  </a:lnTo>
                  <a:lnTo>
                    <a:pt x="4855"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37" name="Shape 3637"/>
            <p:cNvSpPr/>
            <p:nvPr/>
          </p:nvSpPr>
          <p:spPr>
            <a:xfrm rot="10800000">
              <a:off x="6513415" y="3974217"/>
              <a:ext cx="117867" cy="117867"/>
            </a:xfrm>
            <a:custGeom>
              <a:avLst/>
              <a:gdLst/>
              <a:ahLst/>
              <a:cxnLst/>
              <a:rect l="0" t="0" r="0" b="0"/>
              <a:pathLst>
                <a:path w="4856" h="4856" extrusionOk="0">
                  <a:moveTo>
                    <a:pt x="0" y="0"/>
                  </a:moveTo>
                  <a:lnTo>
                    <a:pt x="0" y="4855"/>
                  </a:lnTo>
                  <a:lnTo>
                    <a:pt x="4855" y="4855"/>
                  </a:lnTo>
                  <a:lnTo>
                    <a:pt x="4855"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38" name="Shape 3638"/>
            <p:cNvSpPr/>
            <p:nvPr/>
          </p:nvSpPr>
          <p:spPr>
            <a:xfrm rot="10800000">
              <a:off x="6513415" y="2074529"/>
              <a:ext cx="117867" cy="117867"/>
            </a:xfrm>
            <a:custGeom>
              <a:avLst/>
              <a:gdLst/>
              <a:ahLst/>
              <a:cxnLst/>
              <a:rect l="0" t="0" r="0" b="0"/>
              <a:pathLst>
                <a:path w="4856" h="4856" extrusionOk="0">
                  <a:moveTo>
                    <a:pt x="0" y="1"/>
                  </a:moveTo>
                  <a:lnTo>
                    <a:pt x="0" y="4856"/>
                  </a:lnTo>
                  <a:lnTo>
                    <a:pt x="4855" y="4856"/>
                  </a:lnTo>
                  <a:lnTo>
                    <a:pt x="4855"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39" name="Shape 3639"/>
            <p:cNvSpPr/>
            <p:nvPr/>
          </p:nvSpPr>
          <p:spPr>
            <a:xfrm rot="10800000">
              <a:off x="6513415" y="1489999"/>
              <a:ext cx="117867" cy="117867"/>
            </a:xfrm>
            <a:custGeom>
              <a:avLst/>
              <a:gdLst/>
              <a:ahLst/>
              <a:cxnLst/>
              <a:rect l="0" t="0" r="0" b="0"/>
              <a:pathLst>
                <a:path w="4856" h="4856" extrusionOk="0">
                  <a:moveTo>
                    <a:pt x="0" y="0"/>
                  </a:moveTo>
                  <a:lnTo>
                    <a:pt x="0" y="4856"/>
                  </a:lnTo>
                  <a:lnTo>
                    <a:pt x="4855" y="4856"/>
                  </a:lnTo>
                  <a:lnTo>
                    <a:pt x="4855"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40" name="Shape 3640"/>
            <p:cNvSpPr/>
            <p:nvPr/>
          </p:nvSpPr>
          <p:spPr>
            <a:xfrm rot="10800000">
              <a:off x="6513415" y="905469"/>
              <a:ext cx="117867" cy="117867"/>
            </a:xfrm>
            <a:custGeom>
              <a:avLst/>
              <a:gdLst/>
              <a:ahLst/>
              <a:cxnLst/>
              <a:rect l="0" t="0" r="0" b="0"/>
              <a:pathLst>
                <a:path w="4856" h="4856" extrusionOk="0">
                  <a:moveTo>
                    <a:pt x="0" y="0"/>
                  </a:moveTo>
                  <a:lnTo>
                    <a:pt x="0" y="4855"/>
                  </a:lnTo>
                  <a:lnTo>
                    <a:pt x="4855" y="4855"/>
                  </a:lnTo>
                  <a:lnTo>
                    <a:pt x="4855"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41" name="Shape 3641"/>
            <p:cNvSpPr/>
            <p:nvPr/>
          </p:nvSpPr>
          <p:spPr>
            <a:xfrm rot="10800000">
              <a:off x="6513415" y="174818"/>
              <a:ext cx="117867" cy="117867"/>
            </a:xfrm>
            <a:custGeom>
              <a:avLst/>
              <a:gdLst/>
              <a:ahLst/>
              <a:cxnLst/>
              <a:rect l="0" t="0" r="0" b="0"/>
              <a:pathLst>
                <a:path w="4856" h="4856" extrusionOk="0">
                  <a:moveTo>
                    <a:pt x="0" y="0"/>
                  </a:moveTo>
                  <a:lnTo>
                    <a:pt x="0" y="4856"/>
                  </a:lnTo>
                  <a:lnTo>
                    <a:pt x="4855" y="4856"/>
                  </a:lnTo>
                  <a:lnTo>
                    <a:pt x="4855"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42" name="Shape 3642"/>
            <p:cNvSpPr/>
            <p:nvPr/>
          </p:nvSpPr>
          <p:spPr>
            <a:xfrm rot="10800000">
              <a:off x="6367294" y="4558747"/>
              <a:ext cx="117867" cy="117867"/>
            </a:xfrm>
            <a:custGeom>
              <a:avLst/>
              <a:gdLst/>
              <a:ahLst/>
              <a:cxnLst/>
              <a:rect l="0" t="0" r="0" b="0"/>
              <a:pathLst>
                <a:path w="4856" h="4856" extrusionOk="0">
                  <a:moveTo>
                    <a:pt x="1" y="0"/>
                  </a:moveTo>
                  <a:lnTo>
                    <a:pt x="1" y="4855"/>
                  </a:lnTo>
                  <a:lnTo>
                    <a:pt x="4856" y="4855"/>
                  </a:lnTo>
                  <a:lnTo>
                    <a:pt x="4856"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43" name="Shape 3643"/>
            <p:cNvSpPr/>
            <p:nvPr/>
          </p:nvSpPr>
          <p:spPr>
            <a:xfrm rot="10800000">
              <a:off x="6367294" y="3681951"/>
              <a:ext cx="117867" cy="117892"/>
            </a:xfrm>
            <a:custGeom>
              <a:avLst/>
              <a:gdLst/>
              <a:ahLst/>
              <a:cxnLst/>
              <a:rect l="0" t="0" r="0" b="0"/>
              <a:pathLst>
                <a:path w="4856" h="4857" extrusionOk="0">
                  <a:moveTo>
                    <a:pt x="1" y="1"/>
                  </a:moveTo>
                  <a:lnTo>
                    <a:pt x="1" y="4856"/>
                  </a:lnTo>
                  <a:lnTo>
                    <a:pt x="4856" y="4856"/>
                  </a:lnTo>
                  <a:lnTo>
                    <a:pt x="4856"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44" name="Shape 3644"/>
            <p:cNvSpPr/>
            <p:nvPr/>
          </p:nvSpPr>
          <p:spPr>
            <a:xfrm rot="10800000">
              <a:off x="6367294" y="2659036"/>
              <a:ext cx="117867" cy="117892"/>
            </a:xfrm>
            <a:custGeom>
              <a:avLst/>
              <a:gdLst/>
              <a:ahLst/>
              <a:cxnLst/>
              <a:rect l="0" t="0" r="0" b="0"/>
              <a:pathLst>
                <a:path w="4856" h="4857" extrusionOk="0">
                  <a:moveTo>
                    <a:pt x="1" y="1"/>
                  </a:moveTo>
                  <a:lnTo>
                    <a:pt x="1" y="4856"/>
                  </a:lnTo>
                  <a:lnTo>
                    <a:pt x="4856" y="4856"/>
                  </a:lnTo>
                  <a:lnTo>
                    <a:pt x="4856"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45" name="Shape 3645"/>
            <p:cNvSpPr/>
            <p:nvPr/>
          </p:nvSpPr>
          <p:spPr>
            <a:xfrm rot="10800000">
              <a:off x="7536331" y="4997133"/>
              <a:ext cx="117867" cy="117867"/>
            </a:xfrm>
            <a:custGeom>
              <a:avLst/>
              <a:gdLst/>
              <a:ahLst/>
              <a:cxnLst/>
              <a:rect l="0" t="0" r="0" b="0"/>
              <a:pathLst>
                <a:path w="4856" h="4856" extrusionOk="0">
                  <a:moveTo>
                    <a:pt x="0" y="0"/>
                  </a:moveTo>
                  <a:lnTo>
                    <a:pt x="0" y="4855"/>
                  </a:lnTo>
                  <a:lnTo>
                    <a:pt x="4855" y="4855"/>
                  </a:lnTo>
                  <a:lnTo>
                    <a:pt x="4855"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46" name="Shape 3646"/>
            <p:cNvSpPr/>
            <p:nvPr/>
          </p:nvSpPr>
          <p:spPr>
            <a:xfrm rot="10800000">
              <a:off x="7536331" y="4851012"/>
              <a:ext cx="117867" cy="117867"/>
            </a:xfrm>
            <a:custGeom>
              <a:avLst/>
              <a:gdLst/>
              <a:ahLst/>
              <a:cxnLst/>
              <a:rect l="0" t="0" r="0" b="0"/>
              <a:pathLst>
                <a:path w="4856" h="4856" extrusionOk="0">
                  <a:moveTo>
                    <a:pt x="0" y="0"/>
                  </a:moveTo>
                  <a:lnTo>
                    <a:pt x="0" y="4856"/>
                  </a:lnTo>
                  <a:lnTo>
                    <a:pt x="4855" y="4856"/>
                  </a:lnTo>
                  <a:lnTo>
                    <a:pt x="4855"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47" name="Shape 3647"/>
            <p:cNvSpPr/>
            <p:nvPr/>
          </p:nvSpPr>
          <p:spPr>
            <a:xfrm rot="10800000">
              <a:off x="7536331" y="4412627"/>
              <a:ext cx="117867" cy="117867"/>
            </a:xfrm>
            <a:custGeom>
              <a:avLst/>
              <a:gdLst/>
              <a:ahLst/>
              <a:cxnLst/>
              <a:rect l="0" t="0" r="0" b="0"/>
              <a:pathLst>
                <a:path w="4856" h="4856" extrusionOk="0">
                  <a:moveTo>
                    <a:pt x="0" y="1"/>
                  </a:moveTo>
                  <a:lnTo>
                    <a:pt x="0" y="4856"/>
                  </a:lnTo>
                  <a:lnTo>
                    <a:pt x="4855" y="4856"/>
                  </a:lnTo>
                  <a:lnTo>
                    <a:pt x="4855"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48" name="Shape 3648"/>
            <p:cNvSpPr/>
            <p:nvPr/>
          </p:nvSpPr>
          <p:spPr>
            <a:xfrm rot="10800000">
              <a:off x="7536331" y="4120361"/>
              <a:ext cx="117867" cy="117867"/>
            </a:xfrm>
            <a:custGeom>
              <a:avLst/>
              <a:gdLst/>
              <a:ahLst/>
              <a:cxnLst/>
              <a:rect l="0" t="0" r="0" b="0"/>
              <a:pathLst>
                <a:path w="4856" h="4856" extrusionOk="0">
                  <a:moveTo>
                    <a:pt x="0" y="1"/>
                  </a:moveTo>
                  <a:lnTo>
                    <a:pt x="0" y="4856"/>
                  </a:lnTo>
                  <a:lnTo>
                    <a:pt x="4855" y="4856"/>
                  </a:lnTo>
                  <a:lnTo>
                    <a:pt x="4855"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49" name="Shape 3649"/>
            <p:cNvSpPr/>
            <p:nvPr/>
          </p:nvSpPr>
          <p:spPr>
            <a:xfrm rot="10800000">
              <a:off x="7536331" y="3389711"/>
              <a:ext cx="117867" cy="117867"/>
            </a:xfrm>
            <a:custGeom>
              <a:avLst/>
              <a:gdLst/>
              <a:ahLst/>
              <a:cxnLst/>
              <a:rect l="0" t="0" r="0" b="0"/>
              <a:pathLst>
                <a:path w="4856" h="4856" extrusionOk="0">
                  <a:moveTo>
                    <a:pt x="0" y="1"/>
                  </a:moveTo>
                  <a:lnTo>
                    <a:pt x="0" y="4856"/>
                  </a:lnTo>
                  <a:lnTo>
                    <a:pt x="4855" y="4856"/>
                  </a:lnTo>
                  <a:lnTo>
                    <a:pt x="4855"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50" name="Shape 3650"/>
            <p:cNvSpPr/>
            <p:nvPr/>
          </p:nvSpPr>
          <p:spPr>
            <a:xfrm rot="10800000">
              <a:off x="7536331" y="3243566"/>
              <a:ext cx="117867" cy="117867"/>
            </a:xfrm>
            <a:custGeom>
              <a:avLst/>
              <a:gdLst/>
              <a:ahLst/>
              <a:cxnLst/>
              <a:rect l="0" t="0" r="0" b="0"/>
              <a:pathLst>
                <a:path w="4856" h="4856" extrusionOk="0">
                  <a:moveTo>
                    <a:pt x="0" y="0"/>
                  </a:moveTo>
                  <a:lnTo>
                    <a:pt x="0" y="4855"/>
                  </a:lnTo>
                  <a:lnTo>
                    <a:pt x="4855" y="4855"/>
                  </a:lnTo>
                  <a:lnTo>
                    <a:pt x="4855"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51" name="Shape 3651"/>
            <p:cNvSpPr/>
            <p:nvPr/>
          </p:nvSpPr>
          <p:spPr>
            <a:xfrm rot="10800000">
              <a:off x="7536331" y="1636120"/>
              <a:ext cx="117867" cy="117867"/>
            </a:xfrm>
            <a:custGeom>
              <a:avLst/>
              <a:gdLst/>
              <a:ahLst/>
              <a:cxnLst/>
              <a:rect l="0" t="0" r="0" b="0"/>
              <a:pathLst>
                <a:path w="4856" h="4856" extrusionOk="0">
                  <a:moveTo>
                    <a:pt x="0" y="0"/>
                  </a:moveTo>
                  <a:lnTo>
                    <a:pt x="0" y="4855"/>
                  </a:lnTo>
                  <a:lnTo>
                    <a:pt x="4855" y="4855"/>
                  </a:lnTo>
                  <a:lnTo>
                    <a:pt x="4855"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52" name="Shape 3652"/>
            <p:cNvSpPr/>
            <p:nvPr/>
          </p:nvSpPr>
          <p:spPr>
            <a:xfrm rot="10800000">
              <a:off x="7536331" y="1343854"/>
              <a:ext cx="117867" cy="117892"/>
            </a:xfrm>
            <a:custGeom>
              <a:avLst/>
              <a:gdLst/>
              <a:ahLst/>
              <a:cxnLst/>
              <a:rect l="0" t="0" r="0" b="0"/>
              <a:pathLst>
                <a:path w="4856" h="4857" extrusionOk="0">
                  <a:moveTo>
                    <a:pt x="0" y="1"/>
                  </a:moveTo>
                  <a:lnTo>
                    <a:pt x="0" y="4856"/>
                  </a:lnTo>
                  <a:lnTo>
                    <a:pt x="4855" y="4856"/>
                  </a:lnTo>
                  <a:lnTo>
                    <a:pt x="4855"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53" name="Shape 3653"/>
            <p:cNvSpPr/>
            <p:nvPr/>
          </p:nvSpPr>
          <p:spPr>
            <a:xfrm rot="10800000">
              <a:off x="7390210" y="4997133"/>
              <a:ext cx="117867" cy="117867"/>
            </a:xfrm>
            <a:custGeom>
              <a:avLst/>
              <a:gdLst/>
              <a:ahLst/>
              <a:cxnLst/>
              <a:rect l="0" t="0" r="0" b="0"/>
              <a:pathLst>
                <a:path w="4856" h="4856" extrusionOk="0">
                  <a:moveTo>
                    <a:pt x="1" y="0"/>
                  </a:moveTo>
                  <a:lnTo>
                    <a:pt x="1" y="4855"/>
                  </a:lnTo>
                  <a:lnTo>
                    <a:pt x="4856" y="4855"/>
                  </a:lnTo>
                  <a:lnTo>
                    <a:pt x="4856"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54" name="Shape 3654"/>
            <p:cNvSpPr/>
            <p:nvPr/>
          </p:nvSpPr>
          <p:spPr>
            <a:xfrm rot="10800000">
              <a:off x="7390210" y="3974217"/>
              <a:ext cx="117867" cy="117867"/>
            </a:xfrm>
            <a:custGeom>
              <a:avLst/>
              <a:gdLst/>
              <a:ahLst/>
              <a:cxnLst/>
              <a:rect l="0" t="0" r="0" b="0"/>
              <a:pathLst>
                <a:path w="4856" h="4856" extrusionOk="0">
                  <a:moveTo>
                    <a:pt x="1" y="0"/>
                  </a:moveTo>
                  <a:lnTo>
                    <a:pt x="1" y="4855"/>
                  </a:lnTo>
                  <a:lnTo>
                    <a:pt x="4856" y="4855"/>
                  </a:lnTo>
                  <a:lnTo>
                    <a:pt x="4856"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55" name="Shape 3655"/>
            <p:cNvSpPr/>
            <p:nvPr/>
          </p:nvSpPr>
          <p:spPr>
            <a:xfrm rot="10800000">
              <a:off x="7390210" y="3097445"/>
              <a:ext cx="117867" cy="117867"/>
            </a:xfrm>
            <a:custGeom>
              <a:avLst/>
              <a:gdLst/>
              <a:ahLst/>
              <a:cxnLst/>
              <a:rect l="0" t="0" r="0" b="0"/>
              <a:pathLst>
                <a:path w="4856" h="4856" extrusionOk="0">
                  <a:moveTo>
                    <a:pt x="1" y="1"/>
                  </a:moveTo>
                  <a:lnTo>
                    <a:pt x="1" y="4856"/>
                  </a:lnTo>
                  <a:lnTo>
                    <a:pt x="4856" y="4856"/>
                  </a:lnTo>
                  <a:lnTo>
                    <a:pt x="4856"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56" name="Shape 3656"/>
            <p:cNvSpPr/>
            <p:nvPr/>
          </p:nvSpPr>
          <p:spPr>
            <a:xfrm rot="10800000">
              <a:off x="7390210" y="1636120"/>
              <a:ext cx="117867" cy="117867"/>
            </a:xfrm>
            <a:custGeom>
              <a:avLst/>
              <a:gdLst/>
              <a:ahLst/>
              <a:cxnLst/>
              <a:rect l="0" t="0" r="0" b="0"/>
              <a:pathLst>
                <a:path w="4856" h="4856" extrusionOk="0">
                  <a:moveTo>
                    <a:pt x="1" y="0"/>
                  </a:moveTo>
                  <a:lnTo>
                    <a:pt x="1" y="4855"/>
                  </a:lnTo>
                  <a:lnTo>
                    <a:pt x="4856" y="4855"/>
                  </a:lnTo>
                  <a:lnTo>
                    <a:pt x="4856"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57" name="Shape 3657"/>
            <p:cNvSpPr/>
            <p:nvPr/>
          </p:nvSpPr>
          <p:spPr>
            <a:xfrm rot="10800000">
              <a:off x="7390210" y="467083"/>
              <a:ext cx="117867" cy="117867"/>
            </a:xfrm>
            <a:custGeom>
              <a:avLst/>
              <a:gdLst/>
              <a:ahLst/>
              <a:cxnLst/>
              <a:rect l="0" t="0" r="0" b="0"/>
              <a:pathLst>
                <a:path w="4856" h="4856" extrusionOk="0">
                  <a:moveTo>
                    <a:pt x="1" y="1"/>
                  </a:moveTo>
                  <a:lnTo>
                    <a:pt x="1" y="4856"/>
                  </a:lnTo>
                  <a:lnTo>
                    <a:pt x="4856" y="4856"/>
                  </a:lnTo>
                  <a:lnTo>
                    <a:pt x="4856"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58" name="Shape 3658"/>
            <p:cNvSpPr/>
            <p:nvPr/>
          </p:nvSpPr>
          <p:spPr>
            <a:xfrm rot="10800000">
              <a:off x="7244066" y="4997133"/>
              <a:ext cx="117867" cy="117867"/>
            </a:xfrm>
            <a:custGeom>
              <a:avLst/>
              <a:gdLst/>
              <a:ahLst/>
              <a:cxnLst/>
              <a:rect l="0" t="0" r="0" b="0"/>
              <a:pathLst>
                <a:path w="4856" h="4856" extrusionOk="0">
                  <a:moveTo>
                    <a:pt x="0" y="0"/>
                  </a:moveTo>
                  <a:lnTo>
                    <a:pt x="0" y="4855"/>
                  </a:lnTo>
                  <a:lnTo>
                    <a:pt x="4855" y="4855"/>
                  </a:lnTo>
                  <a:lnTo>
                    <a:pt x="4855"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59" name="Shape 3659"/>
            <p:cNvSpPr/>
            <p:nvPr/>
          </p:nvSpPr>
          <p:spPr>
            <a:xfrm rot="10800000">
              <a:off x="7244066" y="4558747"/>
              <a:ext cx="117867" cy="117867"/>
            </a:xfrm>
            <a:custGeom>
              <a:avLst/>
              <a:gdLst/>
              <a:ahLst/>
              <a:cxnLst/>
              <a:rect l="0" t="0" r="0" b="0"/>
              <a:pathLst>
                <a:path w="4856" h="4856" extrusionOk="0">
                  <a:moveTo>
                    <a:pt x="0" y="0"/>
                  </a:moveTo>
                  <a:lnTo>
                    <a:pt x="0" y="4855"/>
                  </a:lnTo>
                  <a:lnTo>
                    <a:pt x="4855" y="4855"/>
                  </a:lnTo>
                  <a:lnTo>
                    <a:pt x="4855"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60" name="Shape 3660"/>
            <p:cNvSpPr/>
            <p:nvPr/>
          </p:nvSpPr>
          <p:spPr>
            <a:xfrm rot="10800000">
              <a:off x="7244066" y="2951301"/>
              <a:ext cx="117867" cy="117867"/>
            </a:xfrm>
            <a:custGeom>
              <a:avLst/>
              <a:gdLst/>
              <a:ahLst/>
              <a:cxnLst/>
              <a:rect l="0" t="0" r="0" b="0"/>
              <a:pathLst>
                <a:path w="4856" h="4856" extrusionOk="0">
                  <a:moveTo>
                    <a:pt x="0" y="0"/>
                  </a:moveTo>
                  <a:lnTo>
                    <a:pt x="0" y="4855"/>
                  </a:lnTo>
                  <a:lnTo>
                    <a:pt x="4855" y="4855"/>
                  </a:lnTo>
                  <a:lnTo>
                    <a:pt x="4855"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61" name="Shape 3661"/>
            <p:cNvSpPr/>
            <p:nvPr/>
          </p:nvSpPr>
          <p:spPr>
            <a:xfrm rot="10800000">
              <a:off x="7244066" y="2074529"/>
              <a:ext cx="117867" cy="117867"/>
            </a:xfrm>
            <a:custGeom>
              <a:avLst/>
              <a:gdLst/>
              <a:ahLst/>
              <a:cxnLst/>
              <a:rect l="0" t="0" r="0" b="0"/>
              <a:pathLst>
                <a:path w="4856" h="4856" extrusionOk="0">
                  <a:moveTo>
                    <a:pt x="0" y="1"/>
                  </a:moveTo>
                  <a:lnTo>
                    <a:pt x="0" y="4856"/>
                  </a:lnTo>
                  <a:lnTo>
                    <a:pt x="4855" y="4856"/>
                  </a:lnTo>
                  <a:lnTo>
                    <a:pt x="4855"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62" name="Shape 3662"/>
            <p:cNvSpPr/>
            <p:nvPr/>
          </p:nvSpPr>
          <p:spPr>
            <a:xfrm rot="10800000">
              <a:off x="7244066" y="1636120"/>
              <a:ext cx="117867" cy="117867"/>
            </a:xfrm>
            <a:custGeom>
              <a:avLst/>
              <a:gdLst/>
              <a:ahLst/>
              <a:cxnLst/>
              <a:rect l="0" t="0" r="0" b="0"/>
              <a:pathLst>
                <a:path w="4856" h="4856" extrusionOk="0">
                  <a:moveTo>
                    <a:pt x="0" y="0"/>
                  </a:moveTo>
                  <a:lnTo>
                    <a:pt x="0" y="4855"/>
                  </a:lnTo>
                  <a:lnTo>
                    <a:pt x="4855" y="4855"/>
                  </a:lnTo>
                  <a:lnTo>
                    <a:pt x="4855"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63" name="Shape 3663"/>
            <p:cNvSpPr/>
            <p:nvPr/>
          </p:nvSpPr>
          <p:spPr>
            <a:xfrm rot="10800000">
              <a:off x="7097945" y="1051613"/>
              <a:ext cx="117867" cy="117867"/>
            </a:xfrm>
            <a:custGeom>
              <a:avLst/>
              <a:gdLst/>
              <a:ahLst/>
              <a:cxnLst/>
              <a:rect l="0" t="0" r="0" b="0"/>
              <a:pathLst>
                <a:path w="4856" h="4856" extrusionOk="0">
                  <a:moveTo>
                    <a:pt x="1" y="1"/>
                  </a:moveTo>
                  <a:lnTo>
                    <a:pt x="1" y="4856"/>
                  </a:lnTo>
                  <a:lnTo>
                    <a:pt x="4856" y="4856"/>
                  </a:lnTo>
                  <a:lnTo>
                    <a:pt x="4856"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64" name="Shape 3664"/>
            <p:cNvSpPr/>
            <p:nvPr/>
          </p:nvSpPr>
          <p:spPr>
            <a:xfrm rot="10800000">
              <a:off x="6951800" y="3828096"/>
              <a:ext cx="117892" cy="117867"/>
            </a:xfrm>
            <a:custGeom>
              <a:avLst/>
              <a:gdLst/>
              <a:ahLst/>
              <a:cxnLst/>
              <a:rect l="0" t="0" r="0" b="0"/>
              <a:pathLst>
                <a:path w="4857" h="4856" extrusionOk="0">
                  <a:moveTo>
                    <a:pt x="1" y="0"/>
                  </a:moveTo>
                  <a:lnTo>
                    <a:pt x="1" y="4856"/>
                  </a:lnTo>
                  <a:lnTo>
                    <a:pt x="4856" y="4856"/>
                  </a:lnTo>
                  <a:lnTo>
                    <a:pt x="4856"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65" name="Shape 3665"/>
            <p:cNvSpPr/>
            <p:nvPr/>
          </p:nvSpPr>
          <p:spPr>
            <a:xfrm rot="10800000">
              <a:off x="6951800" y="2659036"/>
              <a:ext cx="117892" cy="117892"/>
            </a:xfrm>
            <a:custGeom>
              <a:avLst/>
              <a:gdLst/>
              <a:ahLst/>
              <a:cxnLst/>
              <a:rect l="0" t="0" r="0" b="0"/>
              <a:pathLst>
                <a:path w="4857" h="4857" extrusionOk="0">
                  <a:moveTo>
                    <a:pt x="1" y="1"/>
                  </a:moveTo>
                  <a:lnTo>
                    <a:pt x="1" y="4856"/>
                  </a:lnTo>
                  <a:lnTo>
                    <a:pt x="4856" y="4856"/>
                  </a:lnTo>
                  <a:lnTo>
                    <a:pt x="4856"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66" name="Shape 3666"/>
            <p:cNvSpPr/>
            <p:nvPr/>
          </p:nvSpPr>
          <p:spPr>
            <a:xfrm rot="10800000">
              <a:off x="6805680" y="320938"/>
              <a:ext cx="117867" cy="117892"/>
            </a:xfrm>
            <a:custGeom>
              <a:avLst/>
              <a:gdLst/>
              <a:ahLst/>
              <a:cxnLst/>
              <a:rect l="0" t="0" r="0" b="0"/>
              <a:pathLst>
                <a:path w="4856" h="4857" extrusionOk="0">
                  <a:moveTo>
                    <a:pt x="0" y="1"/>
                  </a:moveTo>
                  <a:lnTo>
                    <a:pt x="0" y="4856"/>
                  </a:lnTo>
                  <a:lnTo>
                    <a:pt x="4856" y="4856"/>
                  </a:lnTo>
                  <a:lnTo>
                    <a:pt x="4856"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67" name="Shape 3667"/>
            <p:cNvSpPr/>
            <p:nvPr/>
          </p:nvSpPr>
          <p:spPr>
            <a:xfrm rot="10800000">
              <a:off x="6513415" y="2805180"/>
              <a:ext cx="117867" cy="117867"/>
            </a:xfrm>
            <a:custGeom>
              <a:avLst/>
              <a:gdLst/>
              <a:ahLst/>
              <a:cxnLst/>
              <a:rect l="0" t="0" r="0" b="0"/>
              <a:pathLst>
                <a:path w="4856" h="4856" extrusionOk="0">
                  <a:moveTo>
                    <a:pt x="0" y="1"/>
                  </a:moveTo>
                  <a:lnTo>
                    <a:pt x="0" y="4856"/>
                  </a:lnTo>
                  <a:lnTo>
                    <a:pt x="4855" y="4856"/>
                  </a:lnTo>
                  <a:lnTo>
                    <a:pt x="4855"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68" name="Shape 3668"/>
            <p:cNvSpPr/>
            <p:nvPr/>
          </p:nvSpPr>
          <p:spPr>
            <a:xfrm rot="10800000">
              <a:off x="6367294" y="467083"/>
              <a:ext cx="117867" cy="117867"/>
            </a:xfrm>
            <a:custGeom>
              <a:avLst/>
              <a:gdLst/>
              <a:ahLst/>
              <a:cxnLst/>
              <a:rect l="0" t="0" r="0" b="0"/>
              <a:pathLst>
                <a:path w="4856" h="4856" extrusionOk="0">
                  <a:moveTo>
                    <a:pt x="1" y="1"/>
                  </a:moveTo>
                  <a:lnTo>
                    <a:pt x="1" y="4856"/>
                  </a:lnTo>
                  <a:lnTo>
                    <a:pt x="4856" y="4856"/>
                  </a:lnTo>
                  <a:lnTo>
                    <a:pt x="4856"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3669" name="Shape 3669"/>
          <p:cNvGrpSpPr/>
          <p:nvPr/>
        </p:nvGrpSpPr>
        <p:grpSpPr>
          <a:xfrm rot="10800000">
            <a:off x="28739" y="38264"/>
            <a:ext cx="1286904" cy="6781736"/>
            <a:chOff x="6367294" y="28698"/>
            <a:chExt cx="1286904" cy="5086302"/>
          </a:xfrm>
        </p:grpSpPr>
        <p:sp>
          <p:nvSpPr>
            <p:cNvPr id="3670" name="Shape 3670"/>
            <p:cNvSpPr/>
            <p:nvPr/>
          </p:nvSpPr>
          <p:spPr>
            <a:xfrm rot="10800000">
              <a:off x="7536331" y="613204"/>
              <a:ext cx="117867" cy="117867"/>
            </a:xfrm>
            <a:custGeom>
              <a:avLst/>
              <a:gdLst/>
              <a:ahLst/>
              <a:cxnLst/>
              <a:rect l="0" t="0" r="0" b="0"/>
              <a:pathLst>
                <a:path w="4856" h="4856" extrusionOk="0">
                  <a:moveTo>
                    <a:pt x="0" y="0"/>
                  </a:moveTo>
                  <a:lnTo>
                    <a:pt x="0" y="4855"/>
                  </a:lnTo>
                  <a:lnTo>
                    <a:pt x="4855" y="4855"/>
                  </a:lnTo>
                  <a:lnTo>
                    <a:pt x="4855"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71" name="Shape 3671"/>
            <p:cNvSpPr/>
            <p:nvPr/>
          </p:nvSpPr>
          <p:spPr>
            <a:xfrm rot="10800000">
              <a:off x="7244066" y="2659036"/>
              <a:ext cx="117867" cy="117892"/>
            </a:xfrm>
            <a:custGeom>
              <a:avLst/>
              <a:gdLst/>
              <a:ahLst/>
              <a:cxnLst/>
              <a:rect l="0" t="0" r="0" b="0"/>
              <a:pathLst>
                <a:path w="4856" h="4857" extrusionOk="0">
                  <a:moveTo>
                    <a:pt x="0" y="1"/>
                  </a:moveTo>
                  <a:lnTo>
                    <a:pt x="0" y="4856"/>
                  </a:lnTo>
                  <a:lnTo>
                    <a:pt x="4855" y="4856"/>
                  </a:lnTo>
                  <a:lnTo>
                    <a:pt x="4855"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72" name="Shape 3672"/>
            <p:cNvSpPr/>
            <p:nvPr/>
          </p:nvSpPr>
          <p:spPr>
            <a:xfrm rot="10800000">
              <a:off x="7244066" y="174818"/>
              <a:ext cx="117867" cy="117867"/>
            </a:xfrm>
            <a:custGeom>
              <a:avLst/>
              <a:gdLst/>
              <a:ahLst/>
              <a:cxnLst/>
              <a:rect l="0" t="0" r="0" b="0"/>
              <a:pathLst>
                <a:path w="4856" h="4856" extrusionOk="0">
                  <a:moveTo>
                    <a:pt x="0" y="0"/>
                  </a:moveTo>
                  <a:lnTo>
                    <a:pt x="0" y="4856"/>
                  </a:lnTo>
                  <a:lnTo>
                    <a:pt x="4855" y="4856"/>
                  </a:lnTo>
                  <a:lnTo>
                    <a:pt x="4855"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73" name="Shape 3673"/>
            <p:cNvSpPr/>
            <p:nvPr/>
          </p:nvSpPr>
          <p:spPr>
            <a:xfrm rot="10800000">
              <a:off x="6659535" y="4266482"/>
              <a:ext cx="117892" cy="117867"/>
            </a:xfrm>
            <a:custGeom>
              <a:avLst/>
              <a:gdLst/>
              <a:ahLst/>
              <a:cxnLst/>
              <a:rect l="0" t="0" r="0" b="0"/>
              <a:pathLst>
                <a:path w="4857" h="4856" extrusionOk="0">
                  <a:moveTo>
                    <a:pt x="1" y="0"/>
                  </a:moveTo>
                  <a:lnTo>
                    <a:pt x="1" y="4855"/>
                  </a:lnTo>
                  <a:lnTo>
                    <a:pt x="4856" y="4855"/>
                  </a:lnTo>
                  <a:lnTo>
                    <a:pt x="4856"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74" name="Shape 3674"/>
            <p:cNvSpPr/>
            <p:nvPr/>
          </p:nvSpPr>
          <p:spPr>
            <a:xfrm rot="10800000">
              <a:off x="7536331" y="4704867"/>
              <a:ext cx="117867" cy="117892"/>
            </a:xfrm>
            <a:custGeom>
              <a:avLst/>
              <a:gdLst/>
              <a:ahLst/>
              <a:cxnLst/>
              <a:rect l="0" t="0" r="0" b="0"/>
              <a:pathLst>
                <a:path w="4856" h="4857" extrusionOk="0">
                  <a:moveTo>
                    <a:pt x="0" y="1"/>
                  </a:moveTo>
                  <a:lnTo>
                    <a:pt x="0" y="4856"/>
                  </a:lnTo>
                  <a:lnTo>
                    <a:pt x="4855" y="4856"/>
                  </a:lnTo>
                  <a:lnTo>
                    <a:pt x="4855"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75" name="Shape 3675"/>
            <p:cNvSpPr/>
            <p:nvPr/>
          </p:nvSpPr>
          <p:spPr>
            <a:xfrm rot="10800000">
              <a:off x="7536331" y="4558747"/>
              <a:ext cx="117867" cy="117867"/>
            </a:xfrm>
            <a:custGeom>
              <a:avLst/>
              <a:gdLst/>
              <a:ahLst/>
              <a:cxnLst/>
              <a:rect l="0" t="0" r="0" b="0"/>
              <a:pathLst>
                <a:path w="4856" h="4856" extrusionOk="0">
                  <a:moveTo>
                    <a:pt x="0" y="0"/>
                  </a:moveTo>
                  <a:lnTo>
                    <a:pt x="0" y="4855"/>
                  </a:lnTo>
                  <a:lnTo>
                    <a:pt x="4855" y="4855"/>
                  </a:lnTo>
                  <a:lnTo>
                    <a:pt x="4855"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76" name="Shape 3676"/>
            <p:cNvSpPr/>
            <p:nvPr/>
          </p:nvSpPr>
          <p:spPr>
            <a:xfrm rot="10800000">
              <a:off x="7536331" y="4266482"/>
              <a:ext cx="117867" cy="117867"/>
            </a:xfrm>
            <a:custGeom>
              <a:avLst/>
              <a:gdLst/>
              <a:ahLst/>
              <a:cxnLst/>
              <a:rect l="0" t="0" r="0" b="0"/>
              <a:pathLst>
                <a:path w="4856" h="4856" extrusionOk="0">
                  <a:moveTo>
                    <a:pt x="0" y="0"/>
                  </a:moveTo>
                  <a:lnTo>
                    <a:pt x="0" y="4855"/>
                  </a:lnTo>
                  <a:lnTo>
                    <a:pt x="4855" y="4855"/>
                  </a:lnTo>
                  <a:lnTo>
                    <a:pt x="4855"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77" name="Shape 3677"/>
            <p:cNvSpPr/>
            <p:nvPr/>
          </p:nvSpPr>
          <p:spPr>
            <a:xfrm rot="10800000">
              <a:off x="7536331" y="3974217"/>
              <a:ext cx="117867" cy="117867"/>
            </a:xfrm>
            <a:custGeom>
              <a:avLst/>
              <a:gdLst/>
              <a:ahLst/>
              <a:cxnLst/>
              <a:rect l="0" t="0" r="0" b="0"/>
              <a:pathLst>
                <a:path w="4856" h="4856" extrusionOk="0">
                  <a:moveTo>
                    <a:pt x="0" y="0"/>
                  </a:moveTo>
                  <a:lnTo>
                    <a:pt x="0" y="4855"/>
                  </a:lnTo>
                  <a:lnTo>
                    <a:pt x="4855" y="4855"/>
                  </a:lnTo>
                  <a:lnTo>
                    <a:pt x="4855"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78" name="Shape 3678"/>
            <p:cNvSpPr/>
            <p:nvPr/>
          </p:nvSpPr>
          <p:spPr>
            <a:xfrm rot="10800000">
              <a:off x="7536331" y="3828096"/>
              <a:ext cx="117867" cy="117867"/>
            </a:xfrm>
            <a:custGeom>
              <a:avLst/>
              <a:gdLst/>
              <a:ahLst/>
              <a:cxnLst/>
              <a:rect l="0" t="0" r="0" b="0"/>
              <a:pathLst>
                <a:path w="4856" h="4856" extrusionOk="0">
                  <a:moveTo>
                    <a:pt x="0" y="0"/>
                  </a:moveTo>
                  <a:lnTo>
                    <a:pt x="0" y="4856"/>
                  </a:lnTo>
                  <a:lnTo>
                    <a:pt x="4855" y="4856"/>
                  </a:lnTo>
                  <a:lnTo>
                    <a:pt x="4855"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79" name="Shape 3679"/>
            <p:cNvSpPr/>
            <p:nvPr/>
          </p:nvSpPr>
          <p:spPr>
            <a:xfrm rot="10800000">
              <a:off x="7536331" y="3681951"/>
              <a:ext cx="117867" cy="117892"/>
            </a:xfrm>
            <a:custGeom>
              <a:avLst/>
              <a:gdLst/>
              <a:ahLst/>
              <a:cxnLst/>
              <a:rect l="0" t="0" r="0" b="0"/>
              <a:pathLst>
                <a:path w="4856" h="4857" extrusionOk="0">
                  <a:moveTo>
                    <a:pt x="0" y="1"/>
                  </a:moveTo>
                  <a:lnTo>
                    <a:pt x="0" y="4856"/>
                  </a:lnTo>
                  <a:lnTo>
                    <a:pt x="4855" y="4856"/>
                  </a:lnTo>
                  <a:lnTo>
                    <a:pt x="4855"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80" name="Shape 3680"/>
            <p:cNvSpPr/>
            <p:nvPr/>
          </p:nvSpPr>
          <p:spPr>
            <a:xfrm rot="10800000">
              <a:off x="7536331" y="3535831"/>
              <a:ext cx="117867" cy="117867"/>
            </a:xfrm>
            <a:custGeom>
              <a:avLst/>
              <a:gdLst/>
              <a:ahLst/>
              <a:cxnLst/>
              <a:rect l="0" t="0" r="0" b="0"/>
              <a:pathLst>
                <a:path w="4856" h="4856" extrusionOk="0">
                  <a:moveTo>
                    <a:pt x="0" y="0"/>
                  </a:moveTo>
                  <a:lnTo>
                    <a:pt x="0" y="4856"/>
                  </a:lnTo>
                  <a:lnTo>
                    <a:pt x="4855" y="4856"/>
                  </a:lnTo>
                  <a:lnTo>
                    <a:pt x="4855"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81" name="Shape 3681"/>
            <p:cNvSpPr/>
            <p:nvPr/>
          </p:nvSpPr>
          <p:spPr>
            <a:xfrm rot="10800000">
              <a:off x="7536331" y="3097445"/>
              <a:ext cx="117867" cy="117867"/>
            </a:xfrm>
            <a:custGeom>
              <a:avLst/>
              <a:gdLst/>
              <a:ahLst/>
              <a:cxnLst/>
              <a:rect l="0" t="0" r="0" b="0"/>
              <a:pathLst>
                <a:path w="4856" h="4856" extrusionOk="0">
                  <a:moveTo>
                    <a:pt x="0" y="1"/>
                  </a:moveTo>
                  <a:lnTo>
                    <a:pt x="0" y="4856"/>
                  </a:lnTo>
                  <a:lnTo>
                    <a:pt x="4855" y="4856"/>
                  </a:lnTo>
                  <a:lnTo>
                    <a:pt x="4855"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82" name="Shape 3682"/>
            <p:cNvSpPr/>
            <p:nvPr/>
          </p:nvSpPr>
          <p:spPr>
            <a:xfrm rot="10800000">
              <a:off x="7536331" y="2951301"/>
              <a:ext cx="117867" cy="117867"/>
            </a:xfrm>
            <a:custGeom>
              <a:avLst/>
              <a:gdLst/>
              <a:ahLst/>
              <a:cxnLst/>
              <a:rect l="0" t="0" r="0" b="0"/>
              <a:pathLst>
                <a:path w="4856" h="4856" extrusionOk="0">
                  <a:moveTo>
                    <a:pt x="0" y="0"/>
                  </a:moveTo>
                  <a:lnTo>
                    <a:pt x="0" y="4855"/>
                  </a:lnTo>
                  <a:lnTo>
                    <a:pt x="4855" y="4855"/>
                  </a:lnTo>
                  <a:lnTo>
                    <a:pt x="4855"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83" name="Shape 3683"/>
            <p:cNvSpPr/>
            <p:nvPr/>
          </p:nvSpPr>
          <p:spPr>
            <a:xfrm rot="10800000">
              <a:off x="7536331" y="2805180"/>
              <a:ext cx="117867" cy="117867"/>
            </a:xfrm>
            <a:custGeom>
              <a:avLst/>
              <a:gdLst/>
              <a:ahLst/>
              <a:cxnLst/>
              <a:rect l="0" t="0" r="0" b="0"/>
              <a:pathLst>
                <a:path w="4856" h="4856" extrusionOk="0">
                  <a:moveTo>
                    <a:pt x="0" y="1"/>
                  </a:moveTo>
                  <a:lnTo>
                    <a:pt x="0" y="4856"/>
                  </a:lnTo>
                  <a:lnTo>
                    <a:pt x="4855" y="4856"/>
                  </a:lnTo>
                  <a:lnTo>
                    <a:pt x="4855"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84" name="Shape 3684"/>
            <p:cNvSpPr/>
            <p:nvPr/>
          </p:nvSpPr>
          <p:spPr>
            <a:xfrm rot="10800000">
              <a:off x="7536331" y="2659036"/>
              <a:ext cx="117867" cy="117892"/>
            </a:xfrm>
            <a:custGeom>
              <a:avLst/>
              <a:gdLst/>
              <a:ahLst/>
              <a:cxnLst/>
              <a:rect l="0" t="0" r="0" b="0"/>
              <a:pathLst>
                <a:path w="4856" h="4857" extrusionOk="0">
                  <a:moveTo>
                    <a:pt x="0" y="1"/>
                  </a:moveTo>
                  <a:lnTo>
                    <a:pt x="0" y="4856"/>
                  </a:lnTo>
                  <a:lnTo>
                    <a:pt x="4855" y="4856"/>
                  </a:lnTo>
                  <a:lnTo>
                    <a:pt x="4855"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85" name="Shape 3685"/>
            <p:cNvSpPr/>
            <p:nvPr/>
          </p:nvSpPr>
          <p:spPr>
            <a:xfrm rot="10800000">
              <a:off x="7536331" y="2512915"/>
              <a:ext cx="117867" cy="117867"/>
            </a:xfrm>
            <a:custGeom>
              <a:avLst/>
              <a:gdLst/>
              <a:ahLst/>
              <a:cxnLst/>
              <a:rect l="0" t="0" r="0" b="0"/>
              <a:pathLst>
                <a:path w="4856" h="4856" extrusionOk="0">
                  <a:moveTo>
                    <a:pt x="0" y="0"/>
                  </a:moveTo>
                  <a:lnTo>
                    <a:pt x="0" y="4856"/>
                  </a:lnTo>
                  <a:lnTo>
                    <a:pt x="4855" y="4856"/>
                  </a:lnTo>
                  <a:lnTo>
                    <a:pt x="4855"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86" name="Shape 3686"/>
            <p:cNvSpPr/>
            <p:nvPr/>
          </p:nvSpPr>
          <p:spPr>
            <a:xfrm rot="10800000">
              <a:off x="7536331" y="2366770"/>
              <a:ext cx="117867" cy="117892"/>
            </a:xfrm>
            <a:custGeom>
              <a:avLst/>
              <a:gdLst/>
              <a:ahLst/>
              <a:cxnLst/>
              <a:rect l="0" t="0" r="0" b="0"/>
              <a:pathLst>
                <a:path w="4856" h="4857" extrusionOk="0">
                  <a:moveTo>
                    <a:pt x="0" y="1"/>
                  </a:moveTo>
                  <a:lnTo>
                    <a:pt x="0" y="4856"/>
                  </a:lnTo>
                  <a:lnTo>
                    <a:pt x="4855" y="4856"/>
                  </a:lnTo>
                  <a:lnTo>
                    <a:pt x="4855"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87" name="Shape 3687"/>
            <p:cNvSpPr/>
            <p:nvPr/>
          </p:nvSpPr>
          <p:spPr>
            <a:xfrm rot="10800000">
              <a:off x="7536331" y="2220650"/>
              <a:ext cx="117867" cy="117867"/>
            </a:xfrm>
            <a:custGeom>
              <a:avLst/>
              <a:gdLst/>
              <a:ahLst/>
              <a:cxnLst/>
              <a:rect l="0" t="0" r="0" b="0"/>
              <a:pathLst>
                <a:path w="4856" h="4856" extrusionOk="0">
                  <a:moveTo>
                    <a:pt x="0" y="0"/>
                  </a:moveTo>
                  <a:lnTo>
                    <a:pt x="0" y="4855"/>
                  </a:lnTo>
                  <a:lnTo>
                    <a:pt x="4855" y="4855"/>
                  </a:lnTo>
                  <a:lnTo>
                    <a:pt x="4855"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88" name="Shape 3688"/>
            <p:cNvSpPr/>
            <p:nvPr/>
          </p:nvSpPr>
          <p:spPr>
            <a:xfrm rot="10800000">
              <a:off x="7536331" y="2074529"/>
              <a:ext cx="117867" cy="117867"/>
            </a:xfrm>
            <a:custGeom>
              <a:avLst/>
              <a:gdLst/>
              <a:ahLst/>
              <a:cxnLst/>
              <a:rect l="0" t="0" r="0" b="0"/>
              <a:pathLst>
                <a:path w="4856" h="4856" extrusionOk="0">
                  <a:moveTo>
                    <a:pt x="0" y="1"/>
                  </a:moveTo>
                  <a:lnTo>
                    <a:pt x="0" y="4856"/>
                  </a:lnTo>
                  <a:lnTo>
                    <a:pt x="4855" y="4856"/>
                  </a:lnTo>
                  <a:lnTo>
                    <a:pt x="4855"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89" name="Shape 3689"/>
            <p:cNvSpPr/>
            <p:nvPr/>
          </p:nvSpPr>
          <p:spPr>
            <a:xfrm rot="10800000">
              <a:off x="7536331" y="1928385"/>
              <a:ext cx="117867" cy="117867"/>
            </a:xfrm>
            <a:custGeom>
              <a:avLst/>
              <a:gdLst/>
              <a:ahLst/>
              <a:cxnLst/>
              <a:rect l="0" t="0" r="0" b="0"/>
              <a:pathLst>
                <a:path w="4856" h="4856" extrusionOk="0">
                  <a:moveTo>
                    <a:pt x="0" y="0"/>
                  </a:moveTo>
                  <a:lnTo>
                    <a:pt x="0" y="4855"/>
                  </a:lnTo>
                  <a:lnTo>
                    <a:pt x="4855" y="4855"/>
                  </a:lnTo>
                  <a:lnTo>
                    <a:pt x="4855"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90" name="Shape 3690"/>
            <p:cNvSpPr/>
            <p:nvPr/>
          </p:nvSpPr>
          <p:spPr>
            <a:xfrm rot="10800000">
              <a:off x="7536331" y="1782264"/>
              <a:ext cx="117867" cy="117867"/>
            </a:xfrm>
            <a:custGeom>
              <a:avLst/>
              <a:gdLst/>
              <a:ahLst/>
              <a:cxnLst/>
              <a:rect l="0" t="0" r="0" b="0"/>
              <a:pathLst>
                <a:path w="4856" h="4856" extrusionOk="0">
                  <a:moveTo>
                    <a:pt x="0" y="1"/>
                  </a:moveTo>
                  <a:lnTo>
                    <a:pt x="0" y="4856"/>
                  </a:lnTo>
                  <a:lnTo>
                    <a:pt x="4855" y="4856"/>
                  </a:lnTo>
                  <a:lnTo>
                    <a:pt x="4855"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91" name="Shape 3691"/>
            <p:cNvSpPr/>
            <p:nvPr/>
          </p:nvSpPr>
          <p:spPr>
            <a:xfrm rot="10800000">
              <a:off x="7536331" y="1489999"/>
              <a:ext cx="117867" cy="117867"/>
            </a:xfrm>
            <a:custGeom>
              <a:avLst/>
              <a:gdLst/>
              <a:ahLst/>
              <a:cxnLst/>
              <a:rect l="0" t="0" r="0" b="0"/>
              <a:pathLst>
                <a:path w="4856" h="4856" extrusionOk="0">
                  <a:moveTo>
                    <a:pt x="0" y="0"/>
                  </a:moveTo>
                  <a:lnTo>
                    <a:pt x="0" y="4856"/>
                  </a:lnTo>
                  <a:lnTo>
                    <a:pt x="4855" y="4856"/>
                  </a:lnTo>
                  <a:lnTo>
                    <a:pt x="4855"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92" name="Shape 3692"/>
            <p:cNvSpPr/>
            <p:nvPr/>
          </p:nvSpPr>
          <p:spPr>
            <a:xfrm rot="10800000">
              <a:off x="7536331" y="1197734"/>
              <a:ext cx="117867" cy="117867"/>
            </a:xfrm>
            <a:custGeom>
              <a:avLst/>
              <a:gdLst/>
              <a:ahLst/>
              <a:cxnLst/>
              <a:rect l="0" t="0" r="0" b="0"/>
              <a:pathLst>
                <a:path w="4856" h="4856" extrusionOk="0">
                  <a:moveTo>
                    <a:pt x="0" y="0"/>
                  </a:moveTo>
                  <a:lnTo>
                    <a:pt x="0" y="4856"/>
                  </a:lnTo>
                  <a:lnTo>
                    <a:pt x="4855" y="4856"/>
                  </a:lnTo>
                  <a:lnTo>
                    <a:pt x="4855"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93" name="Shape 3693"/>
            <p:cNvSpPr/>
            <p:nvPr/>
          </p:nvSpPr>
          <p:spPr>
            <a:xfrm rot="10800000">
              <a:off x="7536331" y="1051613"/>
              <a:ext cx="117867" cy="117867"/>
            </a:xfrm>
            <a:custGeom>
              <a:avLst/>
              <a:gdLst/>
              <a:ahLst/>
              <a:cxnLst/>
              <a:rect l="0" t="0" r="0" b="0"/>
              <a:pathLst>
                <a:path w="4856" h="4856" extrusionOk="0">
                  <a:moveTo>
                    <a:pt x="0" y="1"/>
                  </a:moveTo>
                  <a:lnTo>
                    <a:pt x="0" y="4856"/>
                  </a:lnTo>
                  <a:lnTo>
                    <a:pt x="4855" y="4856"/>
                  </a:lnTo>
                  <a:lnTo>
                    <a:pt x="4855"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94" name="Shape 3694"/>
            <p:cNvSpPr/>
            <p:nvPr/>
          </p:nvSpPr>
          <p:spPr>
            <a:xfrm rot="10800000">
              <a:off x="7536331" y="905469"/>
              <a:ext cx="117867" cy="117867"/>
            </a:xfrm>
            <a:custGeom>
              <a:avLst/>
              <a:gdLst/>
              <a:ahLst/>
              <a:cxnLst/>
              <a:rect l="0" t="0" r="0" b="0"/>
              <a:pathLst>
                <a:path w="4856" h="4856" extrusionOk="0">
                  <a:moveTo>
                    <a:pt x="0" y="0"/>
                  </a:moveTo>
                  <a:lnTo>
                    <a:pt x="0" y="4855"/>
                  </a:lnTo>
                  <a:lnTo>
                    <a:pt x="4855" y="4855"/>
                  </a:lnTo>
                  <a:lnTo>
                    <a:pt x="4855"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95" name="Shape 3695"/>
            <p:cNvSpPr/>
            <p:nvPr/>
          </p:nvSpPr>
          <p:spPr>
            <a:xfrm rot="10800000">
              <a:off x="7536331" y="759348"/>
              <a:ext cx="117867" cy="117867"/>
            </a:xfrm>
            <a:custGeom>
              <a:avLst/>
              <a:gdLst/>
              <a:ahLst/>
              <a:cxnLst/>
              <a:rect l="0" t="0" r="0" b="0"/>
              <a:pathLst>
                <a:path w="4856" h="4856" extrusionOk="0">
                  <a:moveTo>
                    <a:pt x="0" y="1"/>
                  </a:moveTo>
                  <a:lnTo>
                    <a:pt x="0" y="4856"/>
                  </a:lnTo>
                  <a:lnTo>
                    <a:pt x="4855" y="4856"/>
                  </a:lnTo>
                  <a:lnTo>
                    <a:pt x="4855"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96" name="Shape 3696"/>
            <p:cNvSpPr/>
            <p:nvPr/>
          </p:nvSpPr>
          <p:spPr>
            <a:xfrm rot="10800000">
              <a:off x="7536331" y="467083"/>
              <a:ext cx="117867" cy="117867"/>
            </a:xfrm>
            <a:custGeom>
              <a:avLst/>
              <a:gdLst/>
              <a:ahLst/>
              <a:cxnLst/>
              <a:rect l="0" t="0" r="0" b="0"/>
              <a:pathLst>
                <a:path w="4856" h="4856" extrusionOk="0">
                  <a:moveTo>
                    <a:pt x="0" y="1"/>
                  </a:moveTo>
                  <a:lnTo>
                    <a:pt x="0" y="4856"/>
                  </a:lnTo>
                  <a:lnTo>
                    <a:pt x="4855" y="4856"/>
                  </a:lnTo>
                  <a:lnTo>
                    <a:pt x="4855"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97" name="Shape 3697"/>
            <p:cNvSpPr/>
            <p:nvPr/>
          </p:nvSpPr>
          <p:spPr>
            <a:xfrm rot="10800000">
              <a:off x="7536331" y="320938"/>
              <a:ext cx="117867" cy="117892"/>
            </a:xfrm>
            <a:custGeom>
              <a:avLst/>
              <a:gdLst/>
              <a:ahLst/>
              <a:cxnLst/>
              <a:rect l="0" t="0" r="0" b="0"/>
              <a:pathLst>
                <a:path w="4856" h="4857" extrusionOk="0">
                  <a:moveTo>
                    <a:pt x="0" y="1"/>
                  </a:moveTo>
                  <a:lnTo>
                    <a:pt x="0" y="4856"/>
                  </a:lnTo>
                  <a:lnTo>
                    <a:pt x="4855" y="4856"/>
                  </a:lnTo>
                  <a:lnTo>
                    <a:pt x="4855"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98" name="Shape 3698"/>
            <p:cNvSpPr/>
            <p:nvPr/>
          </p:nvSpPr>
          <p:spPr>
            <a:xfrm rot="10800000">
              <a:off x="7536331" y="174818"/>
              <a:ext cx="117867" cy="117867"/>
            </a:xfrm>
            <a:custGeom>
              <a:avLst/>
              <a:gdLst/>
              <a:ahLst/>
              <a:cxnLst/>
              <a:rect l="0" t="0" r="0" b="0"/>
              <a:pathLst>
                <a:path w="4856" h="4856" extrusionOk="0">
                  <a:moveTo>
                    <a:pt x="0" y="0"/>
                  </a:moveTo>
                  <a:lnTo>
                    <a:pt x="0" y="4856"/>
                  </a:lnTo>
                  <a:lnTo>
                    <a:pt x="4855" y="4856"/>
                  </a:lnTo>
                  <a:lnTo>
                    <a:pt x="4855"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99" name="Shape 3699"/>
            <p:cNvSpPr/>
            <p:nvPr/>
          </p:nvSpPr>
          <p:spPr>
            <a:xfrm rot="10800000">
              <a:off x="7536331" y="28698"/>
              <a:ext cx="117867" cy="117867"/>
            </a:xfrm>
            <a:custGeom>
              <a:avLst/>
              <a:gdLst/>
              <a:ahLst/>
              <a:cxnLst/>
              <a:rect l="0" t="0" r="0" b="0"/>
              <a:pathLst>
                <a:path w="4856" h="4856" extrusionOk="0">
                  <a:moveTo>
                    <a:pt x="0" y="1"/>
                  </a:moveTo>
                  <a:lnTo>
                    <a:pt x="0" y="4856"/>
                  </a:lnTo>
                  <a:lnTo>
                    <a:pt x="4855" y="4856"/>
                  </a:lnTo>
                  <a:lnTo>
                    <a:pt x="4855"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00" name="Shape 3700"/>
            <p:cNvSpPr/>
            <p:nvPr/>
          </p:nvSpPr>
          <p:spPr>
            <a:xfrm rot="10800000">
              <a:off x="7390210" y="4851012"/>
              <a:ext cx="117867" cy="117867"/>
            </a:xfrm>
            <a:custGeom>
              <a:avLst/>
              <a:gdLst/>
              <a:ahLst/>
              <a:cxnLst/>
              <a:rect l="0" t="0" r="0" b="0"/>
              <a:pathLst>
                <a:path w="4856" h="4856" extrusionOk="0">
                  <a:moveTo>
                    <a:pt x="1" y="0"/>
                  </a:moveTo>
                  <a:lnTo>
                    <a:pt x="1" y="4856"/>
                  </a:lnTo>
                  <a:lnTo>
                    <a:pt x="4856" y="4856"/>
                  </a:lnTo>
                  <a:lnTo>
                    <a:pt x="4856"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01" name="Shape 3701"/>
            <p:cNvSpPr/>
            <p:nvPr/>
          </p:nvSpPr>
          <p:spPr>
            <a:xfrm rot="10800000">
              <a:off x="7390210" y="4558747"/>
              <a:ext cx="117867" cy="117867"/>
            </a:xfrm>
            <a:custGeom>
              <a:avLst/>
              <a:gdLst/>
              <a:ahLst/>
              <a:cxnLst/>
              <a:rect l="0" t="0" r="0" b="0"/>
              <a:pathLst>
                <a:path w="4856" h="4856" extrusionOk="0">
                  <a:moveTo>
                    <a:pt x="1" y="0"/>
                  </a:moveTo>
                  <a:lnTo>
                    <a:pt x="1" y="4855"/>
                  </a:lnTo>
                  <a:lnTo>
                    <a:pt x="4856" y="4855"/>
                  </a:lnTo>
                  <a:lnTo>
                    <a:pt x="4856"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02" name="Shape 3702"/>
            <p:cNvSpPr/>
            <p:nvPr/>
          </p:nvSpPr>
          <p:spPr>
            <a:xfrm rot="10800000">
              <a:off x="7390210" y="4412627"/>
              <a:ext cx="117867" cy="117867"/>
            </a:xfrm>
            <a:custGeom>
              <a:avLst/>
              <a:gdLst/>
              <a:ahLst/>
              <a:cxnLst/>
              <a:rect l="0" t="0" r="0" b="0"/>
              <a:pathLst>
                <a:path w="4856" h="4856" extrusionOk="0">
                  <a:moveTo>
                    <a:pt x="1" y="1"/>
                  </a:moveTo>
                  <a:lnTo>
                    <a:pt x="1" y="4856"/>
                  </a:lnTo>
                  <a:lnTo>
                    <a:pt x="4856" y="4856"/>
                  </a:lnTo>
                  <a:lnTo>
                    <a:pt x="4856"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03" name="Shape 3703"/>
            <p:cNvSpPr/>
            <p:nvPr/>
          </p:nvSpPr>
          <p:spPr>
            <a:xfrm rot="10800000">
              <a:off x="7390210" y="4266482"/>
              <a:ext cx="117867" cy="117867"/>
            </a:xfrm>
            <a:custGeom>
              <a:avLst/>
              <a:gdLst/>
              <a:ahLst/>
              <a:cxnLst/>
              <a:rect l="0" t="0" r="0" b="0"/>
              <a:pathLst>
                <a:path w="4856" h="4856" extrusionOk="0">
                  <a:moveTo>
                    <a:pt x="1" y="0"/>
                  </a:moveTo>
                  <a:lnTo>
                    <a:pt x="1" y="4855"/>
                  </a:lnTo>
                  <a:lnTo>
                    <a:pt x="4856" y="4855"/>
                  </a:lnTo>
                  <a:lnTo>
                    <a:pt x="4856"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04" name="Shape 3704"/>
            <p:cNvSpPr/>
            <p:nvPr/>
          </p:nvSpPr>
          <p:spPr>
            <a:xfrm rot="10800000">
              <a:off x="7390210" y="4120361"/>
              <a:ext cx="117867" cy="117867"/>
            </a:xfrm>
            <a:custGeom>
              <a:avLst/>
              <a:gdLst/>
              <a:ahLst/>
              <a:cxnLst/>
              <a:rect l="0" t="0" r="0" b="0"/>
              <a:pathLst>
                <a:path w="4856" h="4856" extrusionOk="0">
                  <a:moveTo>
                    <a:pt x="1" y="1"/>
                  </a:moveTo>
                  <a:lnTo>
                    <a:pt x="1" y="4856"/>
                  </a:lnTo>
                  <a:lnTo>
                    <a:pt x="4856" y="4856"/>
                  </a:lnTo>
                  <a:lnTo>
                    <a:pt x="4856"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05" name="Shape 3705"/>
            <p:cNvSpPr/>
            <p:nvPr/>
          </p:nvSpPr>
          <p:spPr>
            <a:xfrm rot="10800000">
              <a:off x="7390210" y="3828096"/>
              <a:ext cx="117867" cy="117867"/>
            </a:xfrm>
            <a:custGeom>
              <a:avLst/>
              <a:gdLst/>
              <a:ahLst/>
              <a:cxnLst/>
              <a:rect l="0" t="0" r="0" b="0"/>
              <a:pathLst>
                <a:path w="4856" h="4856" extrusionOk="0">
                  <a:moveTo>
                    <a:pt x="1" y="0"/>
                  </a:moveTo>
                  <a:lnTo>
                    <a:pt x="1" y="4856"/>
                  </a:lnTo>
                  <a:lnTo>
                    <a:pt x="4856" y="4856"/>
                  </a:lnTo>
                  <a:lnTo>
                    <a:pt x="4856"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06" name="Shape 3706"/>
            <p:cNvSpPr/>
            <p:nvPr/>
          </p:nvSpPr>
          <p:spPr>
            <a:xfrm rot="10800000">
              <a:off x="7390210" y="3535831"/>
              <a:ext cx="117867" cy="117867"/>
            </a:xfrm>
            <a:custGeom>
              <a:avLst/>
              <a:gdLst/>
              <a:ahLst/>
              <a:cxnLst/>
              <a:rect l="0" t="0" r="0" b="0"/>
              <a:pathLst>
                <a:path w="4856" h="4856" extrusionOk="0">
                  <a:moveTo>
                    <a:pt x="1" y="0"/>
                  </a:moveTo>
                  <a:lnTo>
                    <a:pt x="1" y="4856"/>
                  </a:lnTo>
                  <a:lnTo>
                    <a:pt x="4856" y="4856"/>
                  </a:lnTo>
                  <a:lnTo>
                    <a:pt x="4856"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07" name="Shape 3707"/>
            <p:cNvSpPr/>
            <p:nvPr/>
          </p:nvSpPr>
          <p:spPr>
            <a:xfrm rot="10800000">
              <a:off x="7390210" y="3389711"/>
              <a:ext cx="117867" cy="117867"/>
            </a:xfrm>
            <a:custGeom>
              <a:avLst/>
              <a:gdLst/>
              <a:ahLst/>
              <a:cxnLst/>
              <a:rect l="0" t="0" r="0" b="0"/>
              <a:pathLst>
                <a:path w="4856" h="4856" extrusionOk="0">
                  <a:moveTo>
                    <a:pt x="1" y="1"/>
                  </a:moveTo>
                  <a:lnTo>
                    <a:pt x="1" y="4856"/>
                  </a:lnTo>
                  <a:lnTo>
                    <a:pt x="4856" y="4856"/>
                  </a:lnTo>
                  <a:lnTo>
                    <a:pt x="4856"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08" name="Shape 3708"/>
            <p:cNvSpPr/>
            <p:nvPr/>
          </p:nvSpPr>
          <p:spPr>
            <a:xfrm rot="10800000">
              <a:off x="7390210" y="3243566"/>
              <a:ext cx="117867" cy="117867"/>
            </a:xfrm>
            <a:custGeom>
              <a:avLst/>
              <a:gdLst/>
              <a:ahLst/>
              <a:cxnLst/>
              <a:rect l="0" t="0" r="0" b="0"/>
              <a:pathLst>
                <a:path w="4856" h="4856" extrusionOk="0">
                  <a:moveTo>
                    <a:pt x="1" y="0"/>
                  </a:moveTo>
                  <a:lnTo>
                    <a:pt x="1" y="4855"/>
                  </a:lnTo>
                  <a:lnTo>
                    <a:pt x="4856" y="4855"/>
                  </a:lnTo>
                  <a:lnTo>
                    <a:pt x="4856"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09" name="Shape 3709"/>
            <p:cNvSpPr/>
            <p:nvPr/>
          </p:nvSpPr>
          <p:spPr>
            <a:xfrm rot="10800000">
              <a:off x="7390210" y="2951301"/>
              <a:ext cx="117867" cy="117867"/>
            </a:xfrm>
            <a:custGeom>
              <a:avLst/>
              <a:gdLst/>
              <a:ahLst/>
              <a:cxnLst/>
              <a:rect l="0" t="0" r="0" b="0"/>
              <a:pathLst>
                <a:path w="4856" h="4856" extrusionOk="0">
                  <a:moveTo>
                    <a:pt x="1" y="0"/>
                  </a:moveTo>
                  <a:lnTo>
                    <a:pt x="1" y="4855"/>
                  </a:lnTo>
                  <a:lnTo>
                    <a:pt x="4856" y="4855"/>
                  </a:lnTo>
                  <a:lnTo>
                    <a:pt x="4856"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10" name="Shape 3710"/>
            <p:cNvSpPr/>
            <p:nvPr/>
          </p:nvSpPr>
          <p:spPr>
            <a:xfrm rot="10800000">
              <a:off x="7390210" y="2805180"/>
              <a:ext cx="117867" cy="117867"/>
            </a:xfrm>
            <a:custGeom>
              <a:avLst/>
              <a:gdLst/>
              <a:ahLst/>
              <a:cxnLst/>
              <a:rect l="0" t="0" r="0" b="0"/>
              <a:pathLst>
                <a:path w="4856" h="4856" extrusionOk="0">
                  <a:moveTo>
                    <a:pt x="1" y="1"/>
                  </a:moveTo>
                  <a:lnTo>
                    <a:pt x="1" y="4856"/>
                  </a:lnTo>
                  <a:lnTo>
                    <a:pt x="4856" y="4856"/>
                  </a:lnTo>
                  <a:lnTo>
                    <a:pt x="4856"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11" name="Shape 3711"/>
            <p:cNvSpPr/>
            <p:nvPr/>
          </p:nvSpPr>
          <p:spPr>
            <a:xfrm rot="10800000">
              <a:off x="7390210" y="2659036"/>
              <a:ext cx="117867" cy="117892"/>
            </a:xfrm>
            <a:custGeom>
              <a:avLst/>
              <a:gdLst/>
              <a:ahLst/>
              <a:cxnLst/>
              <a:rect l="0" t="0" r="0" b="0"/>
              <a:pathLst>
                <a:path w="4856" h="4857" extrusionOk="0">
                  <a:moveTo>
                    <a:pt x="1" y="1"/>
                  </a:moveTo>
                  <a:lnTo>
                    <a:pt x="1" y="4856"/>
                  </a:lnTo>
                  <a:lnTo>
                    <a:pt x="4856" y="4856"/>
                  </a:lnTo>
                  <a:lnTo>
                    <a:pt x="4856"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12" name="Shape 3712"/>
            <p:cNvSpPr/>
            <p:nvPr/>
          </p:nvSpPr>
          <p:spPr>
            <a:xfrm rot="10800000">
              <a:off x="7390210" y="2512915"/>
              <a:ext cx="117867" cy="117867"/>
            </a:xfrm>
            <a:custGeom>
              <a:avLst/>
              <a:gdLst/>
              <a:ahLst/>
              <a:cxnLst/>
              <a:rect l="0" t="0" r="0" b="0"/>
              <a:pathLst>
                <a:path w="4856" h="4856" extrusionOk="0">
                  <a:moveTo>
                    <a:pt x="1" y="0"/>
                  </a:moveTo>
                  <a:lnTo>
                    <a:pt x="1" y="4856"/>
                  </a:lnTo>
                  <a:lnTo>
                    <a:pt x="4856" y="4856"/>
                  </a:lnTo>
                  <a:lnTo>
                    <a:pt x="4856"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13" name="Shape 3713"/>
            <p:cNvSpPr/>
            <p:nvPr/>
          </p:nvSpPr>
          <p:spPr>
            <a:xfrm rot="10800000">
              <a:off x="7390210" y="2366770"/>
              <a:ext cx="117867" cy="117892"/>
            </a:xfrm>
            <a:custGeom>
              <a:avLst/>
              <a:gdLst/>
              <a:ahLst/>
              <a:cxnLst/>
              <a:rect l="0" t="0" r="0" b="0"/>
              <a:pathLst>
                <a:path w="4856" h="4857" extrusionOk="0">
                  <a:moveTo>
                    <a:pt x="1" y="1"/>
                  </a:moveTo>
                  <a:lnTo>
                    <a:pt x="1" y="4856"/>
                  </a:lnTo>
                  <a:lnTo>
                    <a:pt x="4856" y="4856"/>
                  </a:lnTo>
                  <a:lnTo>
                    <a:pt x="4856"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14" name="Shape 3714"/>
            <p:cNvSpPr/>
            <p:nvPr/>
          </p:nvSpPr>
          <p:spPr>
            <a:xfrm rot="10800000">
              <a:off x="7390210" y="2220650"/>
              <a:ext cx="117867" cy="117867"/>
            </a:xfrm>
            <a:custGeom>
              <a:avLst/>
              <a:gdLst/>
              <a:ahLst/>
              <a:cxnLst/>
              <a:rect l="0" t="0" r="0" b="0"/>
              <a:pathLst>
                <a:path w="4856" h="4856" extrusionOk="0">
                  <a:moveTo>
                    <a:pt x="1" y="0"/>
                  </a:moveTo>
                  <a:lnTo>
                    <a:pt x="1" y="4855"/>
                  </a:lnTo>
                  <a:lnTo>
                    <a:pt x="4856" y="4855"/>
                  </a:lnTo>
                  <a:lnTo>
                    <a:pt x="4856"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15" name="Shape 3715"/>
            <p:cNvSpPr/>
            <p:nvPr/>
          </p:nvSpPr>
          <p:spPr>
            <a:xfrm rot="10800000">
              <a:off x="7390210" y="2074529"/>
              <a:ext cx="117867" cy="117867"/>
            </a:xfrm>
            <a:custGeom>
              <a:avLst/>
              <a:gdLst/>
              <a:ahLst/>
              <a:cxnLst/>
              <a:rect l="0" t="0" r="0" b="0"/>
              <a:pathLst>
                <a:path w="4856" h="4856" extrusionOk="0">
                  <a:moveTo>
                    <a:pt x="1" y="1"/>
                  </a:moveTo>
                  <a:lnTo>
                    <a:pt x="1" y="4856"/>
                  </a:lnTo>
                  <a:lnTo>
                    <a:pt x="4856" y="4856"/>
                  </a:lnTo>
                  <a:lnTo>
                    <a:pt x="4856"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16" name="Shape 3716"/>
            <p:cNvSpPr/>
            <p:nvPr/>
          </p:nvSpPr>
          <p:spPr>
            <a:xfrm rot="10800000">
              <a:off x="7390210" y="1782264"/>
              <a:ext cx="117867" cy="117867"/>
            </a:xfrm>
            <a:custGeom>
              <a:avLst/>
              <a:gdLst/>
              <a:ahLst/>
              <a:cxnLst/>
              <a:rect l="0" t="0" r="0" b="0"/>
              <a:pathLst>
                <a:path w="4856" h="4856" extrusionOk="0">
                  <a:moveTo>
                    <a:pt x="1" y="1"/>
                  </a:moveTo>
                  <a:lnTo>
                    <a:pt x="1" y="4856"/>
                  </a:lnTo>
                  <a:lnTo>
                    <a:pt x="4856" y="4856"/>
                  </a:lnTo>
                  <a:lnTo>
                    <a:pt x="4856"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17" name="Shape 3717"/>
            <p:cNvSpPr/>
            <p:nvPr/>
          </p:nvSpPr>
          <p:spPr>
            <a:xfrm rot="10800000">
              <a:off x="7390210" y="1489999"/>
              <a:ext cx="117867" cy="117867"/>
            </a:xfrm>
            <a:custGeom>
              <a:avLst/>
              <a:gdLst/>
              <a:ahLst/>
              <a:cxnLst/>
              <a:rect l="0" t="0" r="0" b="0"/>
              <a:pathLst>
                <a:path w="4856" h="4856" extrusionOk="0">
                  <a:moveTo>
                    <a:pt x="1" y="0"/>
                  </a:moveTo>
                  <a:lnTo>
                    <a:pt x="1" y="4856"/>
                  </a:lnTo>
                  <a:lnTo>
                    <a:pt x="4856" y="4856"/>
                  </a:lnTo>
                  <a:lnTo>
                    <a:pt x="4856"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18" name="Shape 3718"/>
            <p:cNvSpPr/>
            <p:nvPr/>
          </p:nvSpPr>
          <p:spPr>
            <a:xfrm rot="10800000">
              <a:off x="7390210" y="1343854"/>
              <a:ext cx="117867" cy="117892"/>
            </a:xfrm>
            <a:custGeom>
              <a:avLst/>
              <a:gdLst/>
              <a:ahLst/>
              <a:cxnLst/>
              <a:rect l="0" t="0" r="0" b="0"/>
              <a:pathLst>
                <a:path w="4856" h="4857" extrusionOk="0">
                  <a:moveTo>
                    <a:pt x="1" y="1"/>
                  </a:moveTo>
                  <a:lnTo>
                    <a:pt x="1" y="4856"/>
                  </a:lnTo>
                  <a:lnTo>
                    <a:pt x="4856" y="4856"/>
                  </a:lnTo>
                  <a:lnTo>
                    <a:pt x="4856"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19" name="Shape 3719"/>
            <p:cNvSpPr/>
            <p:nvPr/>
          </p:nvSpPr>
          <p:spPr>
            <a:xfrm rot="10800000">
              <a:off x="7390210" y="1197734"/>
              <a:ext cx="117867" cy="117867"/>
            </a:xfrm>
            <a:custGeom>
              <a:avLst/>
              <a:gdLst/>
              <a:ahLst/>
              <a:cxnLst/>
              <a:rect l="0" t="0" r="0" b="0"/>
              <a:pathLst>
                <a:path w="4856" h="4856" extrusionOk="0">
                  <a:moveTo>
                    <a:pt x="1" y="0"/>
                  </a:moveTo>
                  <a:lnTo>
                    <a:pt x="1" y="4856"/>
                  </a:lnTo>
                  <a:lnTo>
                    <a:pt x="4856" y="4856"/>
                  </a:lnTo>
                  <a:lnTo>
                    <a:pt x="4856"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20" name="Shape 3720"/>
            <p:cNvSpPr/>
            <p:nvPr/>
          </p:nvSpPr>
          <p:spPr>
            <a:xfrm rot="10800000">
              <a:off x="7390210" y="1051613"/>
              <a:ext cx="117867" cy="117867"/>
            </a:xfrm>
            <a:custGeom>
              <a:avLst/>
              <a:gdLst/>
              <a:ahLst/>
              <a:cxnLst/>
              <a:rect l="0" t="0" r="0" b="0"/>
              <a:pathLst>
                <a:path w="4856" h="4856" extrusionOk="0">
                  <a:moveTo>
                    <a:pt x="1" y="1"/>
                  </a:moveTo>
                  <a:lnTo>
                    <a:pt x="1" y="4856"/>
                  </a:lnTo>
                  <a:lnTo>
                    <a:pt x="4856" y="4856"/>
                  </a:lnTo>
                  <a:lnTo>
                    <a:pt x="4856"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21" name="Shape 3721"/>
            <p:cNvSpPr/>
            <p:nvPr/>
          </p:nvSpPr>
          <p:spPr>
            <a:xfrm rot="10800000">
              <a:off x="7390210" y="759348"/>
              <a:ext cx="117867" cy="117867"/>
            </a:xfrm>
            <a:custGeom>
              <a:avLst/>
              <a:gdLst/>
              <a:ahLst/>
              <a:cxnLst/>
              <a:rect l="0" t="0" r="0" b="0"/>
              <a:pathLst>
                <a:path w="4856" h="4856" extrusionOk="0">
                  <a:moveTo>
                    <a:pt x="1" y="1"/>
                  </a:moveTo>
                  <a:lnTo>
                    <a:pt x="1" y="4856"/>
                  </a:lnTo>
                  <a:lnTo>
                    <a:pt x="4856" y="4856"/>
                  </a:lnTo>
                  <a:lnTo>
                    <a:pt x="4856"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22" name="Shape 3722"/>
            <p:cNvSpPr/>
            <p:nvPr/>
          </p:nvSpPr>
          <p:spPr>
            <a:xfrm rot="10800000">
              <a:off x="7390210" y="613204"/>
              <a:ext cx="117867" cy="117867"/>
            </a:xfrm>
            <a:custGeom>
              <a:avLst/>
              <a:gdLst/>
              <a:ahLst/>
              <a:cxnLst/>
              <a:rect l="0" t="0" r="0" b="0"/>
              <a:pathLst>
                <a:path w="4856" h="4856" extrusionOk="0">
                  <a:moveTo>
                    <a:pt x="1" y="0"/>
                  </a:moveTo>
                  <a:lnTo>
                    <a:pt x="1" y="4855"/>
                  </a:lnTo>
                  <a:lnTo>
                    <a:pt x="4856" y="4855"/>
                  </a:lnTo>
                  <a:lnTo>
                    <a:pt x="4856"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23" name="Shape 3723"/>
            <p:cNvSpPr/>
            <p:nvPr/>
          </p:nvSpPr>
          <p:spPr>
            <a:xfrm rot="10800000">
              <a:off x="7390210" y="320938"/>
              <a:ext cx="117867" cy="117892"/>
            </a:xfrm>
            <a:custGeom>
              <a:avLst/>
              <a:gdLst/>
              <a:ahLst/>
              <a:cxnLst/>
              <a:rect l="0" t="0" r="0" b="0"/>
              <a:pathLst>
                <a:path w="4856" h="4857" extrusionOk="0">
                  <a:moveTo>
                    <a:pt x="1" y="1"/>
                  </a:moveTo>
                  <a:lnTo>
                    <a:pt x="1" y="4856"/>
                  </a:lnTo>
                  <a:lnTo>
                    <a:pt x="4856" y="4856"/>
                  </a:lnTo>
                  <a:lnTo>
                    <a:pt x="4856"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24" name="Shape 3724"/>
            <p:cNvSpPr/>
            <p:nvPr/>
          </p:nvSpPr>
          <p:spPr>
            <a:xfrm rot="10800000">
              <a:off x="7390210" y="28698"/>
              <a:ext cx="117867" cy="117867"/>
            </a:xfrm>
            <a:custGeom>
              <a:avLst/>
              <a:gdLst/>
              <a:ahLst/>
              <a:cxnLst/>
              <a:rect l="0" t="0" r="0" b="0"/>
              <a:pathLst>
                <a:path w="4856" h="4856" extrusionOk="0">
                  <a:moveTo>
                    <a:pt x="1" y="1"/>
                  </a:moveTo>
                  <a:lnTo>
                    <a:pt x="1" y="4856"/>
                  </a:lnTo>
                  <a:lnTo>
                    <a:pt x="4856" y="4856"/>
                  </a:lnTo>
                  <a:lnTo>
                    <a:pt x="4856"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25" name="Shape 3725"/>
            <p:cNvSpPr/>
            <p:nvPr/>
          </p:nvSpPr>
          <p:spPr>
            <a:xfrm rot="10800000">
              <a:off x="7244066" y="4704867"/>
              <a:ext cx="117867" cy="117892"/>
            </a:xfrm>
            <a:custGeom>
              <a:avLst/>
              <a:gdLst/>
              <a:ahLst/>
              <a:cxnLst/>
              <a:rect l="0" t="0" r="0" b="0"/>
              <a:pathLst>
                <a:path w="4856" h="4857" extrusionOk="0">
                  <a:moveTo>
                    <a:pt x="0" y="1"/>
                  </a:moveTo>
                  <a:lnTo>
                    <a:pt x="0" y="4856"/>
                  </a:lnTo>
                  <a:lnTo>
                    <a:pt x="4855" y="4856"/>
                  </a:lnTo>
                  <a:lnTo>
                    <a:pt x="4855"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26" name="Shape 3726"/>
            <p:cNvSpPr/>
            <p:nvPr/>
          </p:nvSpPr>
          <p:spPr>
            <a:xfrm rot="10800000">
              <a:off x="7244066" y="4266482"/>
              <a:ext cx="117867" cy="117867"/>
            </a:xfrm>
            <a:custGeom>
              <a:avLst/>
              <a:gdLst/>
              <a:ahLst/>
              <a:cxnLst/>
              <a:rect l="0" t="0" r="0" b="0"/>
              <a:pathLst>
                <a:path w="4856" h="4856" extrusionOk="0">
                  <a:moveTo>
                    <a:pt x="0" y="0"/>
                  </a:moveTo>
                  <a:lnTo>
                    <a:pt x="0" y="4855"/>
                  </a:lnTo>
                  <a:lnTo>
                    <a:pt x="4855" y="4855"/>
                  </a:lnTo>
                  <a:lnTo>
                    <a:pt x="4855"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27" name="Shape 3727"/>
            <p:cNvSpPr/>
            <p:nvPr/>
          </p:nvSpPr>
          <p:spPr>
            <a:xfrm rot="10800000">
              <a:off x="7244066" y="4120361"/>
              <a:ext cx="117867" cy="117867"/>
            </a:xfrm>
            <a:custGeom>
              <a:avLst/>
              <a:gdLst/>
              <a:ahLst/>
              <a:cxnLst/>
              <a:rect l="0" t="0" r="0" b="0"/>
              <a:pathLst>
                <a:path w="4856" h="4856" extrusionOk="0">
                  <a:moveTo>
                    <a:pt x="0" y="1"/>
                  </a:moveTo>
                  <a:lnTo>
                    <a:pt x="0" y="4856"/>
                  </a:lnTo>
                  <a:lnTo>
                    <a:pt x="4855" y="4856"/>
                  </a:lnTo>
                  <a:lnTo>
                    <a:pt x="4855"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28" name="Shape 3728"/>
            <p:cNvSpPr/>
            <p:nvPr/>
          </p:nvSpPr>
          <p:spPr>
            <a:xfrm rot="10800000">
              <a:off x="7244066" y="3974217"/>
              <a:ext cx="117867" cy="117867"/>
            </a:xfrm>
            <a:custGeom>
              <a:avLst/>
              <a:gdLst/>
              <a:ahLst/>
              <a:cxnLst/>
              <a:rect l="0" t="0" r="0" b="0"/>
              <a:pathLst>
                <a:path w="4856" h="4856" extrusionOk="0">
                  <a:moveTo>
                    <a:pt x="0" y="0"/>
                  </a:moveTo>
                  <a:lnTo>
                    <a:pt x="0" y="4855"/>
                  </a:lnTo>
                  <a:lnTo>
                    <a:pt x="4855" y="4855"/>
                  </a:lnTo>
                  <a:lnTo>
                    <a:pt x="4855"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29" name="Shape 3729"/>
            <p:cNvSpPr/>
            <p:nvPr/>
          </p:nvSpPr>
          <p:spPr>
            <a:xfrm rot="10800000">
              <a:off x="7244066" y="3681951"/>
              <a:ext cx="117867" cy="117892"/>
            </a:xfrm>
            <a:custGeom>
              <a:avLst/>
              <a:gdLst/>
              <a:ahLst/>
              <a:cxnLst/>
              <a:rect l="0" t="0" r="0" b="0"/>
              <a:pathLst>
                <a:path w="4856" h="4857" extrusionOk="0">
                  <a:moveTo>
                    <a:pt x="0" y="1"/>
                  </a:moveTo>
                  <a:lnTo>
                    <a:pt x="0" y="4856"/>
                  </a:lnTo>
                  <a:lnTo>
                    <a:pt x="4855" y="4856"/>
                  </a:lnTo>
                  <a:lnTo>
                    <a:pt x="4855"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30" name="Shape 3730"/>
            <p:cNvSpPr/>
            <p:nvPr/>
          </p:nvSpPr>
          <p:spPr>
            <a:xfrm rot="10800000">
              <a:off x="7244066" y="3389711"/>
              <a:ext cx="117867" cy="117867"/>
            </a:xfrm>
            <a:custGeom>
              <a:avLst/>
              <a:gdLst/>
              <a:ahLst/>
              <a:cxnLst/>
              <a:rect l="0" t="0" r="0" b="0"/>
              <a:pathLst>
                <a:path w="4856" h="4856" extrusionOk="0">
                  <a:moveTo>
                    <a:pt x="0" y="1"/>
                  </a:moveTo>
                  <a:lnTo>
                    <a:pt x="0" y="4856"/>
                  </a:lnTo>
                  <a:lnTo>
                    <a:pt x="4855" y="4856"/>
                  </a:lnTo>
                  <a:lnTo>
                    <a:pt x="4855"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31" name="Shape 3731"/>
            <p:cNvSpPr/>
            <p:nvPr/>
          </p:nvSpPr>
          <p:spPr>
            <a:xfrm rot="10800000">
              <a:off x="7244066" y="3243566"/>
              <a:ext cx="117867" cy="117867"/>
            </a:xfrm>
            <a:custGeom>
              <a:avLst/>
              <a:gdLst/>
              <a:ahLst/>
              <a:cxnLst/>
              <a:rect l="0" t="0" r="0" b="0"/>
              <a:pathLst>
                <a:path w="4856" h="4856" extrusionOk="0">
                  <a:moveTo>
                    <a:pt x="0" y="0"/>
                  </a:moveTo>
                  <a:lnTo>
                    <a:pt x="0" y="4855"/>
                  </a:lnTo>
                  <a:lnTo>
                    <a:pt x="4855" y="4855"/>
                  </a:lnTo>
                  <a:lnTo>
                    <a:pt x="4855"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32" name="Shape 3732"/>
            <p:cNvSpPr/>
            <p:nvPr/>
          </p:nvSpPr>
          <p:spPr>
            <a:xfrm rot="10800000">
              <a:off x="7244066" y="3097445"/>
              <a:ext cx="117867" cy="117867"/>
            </a:xfrm>
            <a:custGeom>
              <a:avLst/>
              <a:gdLst/>
              <a:ahLst/>
              <a:cxnLst/>
              <a:rect l="0" t="0" r="0" b="0"/>
              <a:pathLst>
                <a:path w="4856" h="4856" extrusionOk="0">
                  <a:moveTo>
                    <a:pt x="0" y="1"/>
                  </a:moveTo>
                  <a:lnTo>
                    <a:pt x="0" y="4856"/>
                  </a:lnTo>
                  <a:lnTo>
                    <a:pt x="4855" y="4856"/>
                  </a:lnTo>
                  <a:lnTo>
                    <a:pt x="4855"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33" name="Shape 3733"/>
            <p:cNvSpPr/>
            <p:nvPr/>
          </p:nvSpPr>
          <p:spPr>
            <a:xfrm rot="10800000">
              <a:off x="7244066" y="2805180"/>
              <a:ext cx="117867" cy="117867"/>
            </a:xfrm>
            <a:custGeom>
              <a:avLst/>
              <a:gdLst/>
              <a:ahLst/>
              <a:cxnLst/>
              <a:rect l="0" t="0" r="0" b="0"/>
              <a:pathLst>
                <a:path w="4856" h="4856" extrusionOk="0">
                  <a:moveTo>
                    <a:pt x="0" y="1"/>
                  </a:moveTo>
                  <a:lnTo>
                    <a:pt x="0" y="4856"/>
                  </a:lnTo>
                  <a:lnTo>
                    <a:pt x="4855" y="4856"/>
                  </a:lnTo>
                  <a:lnTo>
                    <a:pt x="4855"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34" name="Shape 3734"/>
            <p:cNvSpPr/>
            <p:nvPr/>
          </p:nvSpPr>
          <p:spPr>
            <a:xfrm rot="10800000">
              <a:off x="7244066" y="2512915"/>
              <a:ext cx="117867" cy="117867"/>
            </a:xfrm>
            <a:custGeom>
              <a:avLst/>
              <a:gdLst/>
              <a:ahLst/>
              <a:cxnLst/>
              <a:rect l="0" t="0" r="0" b="0"/>
              <a:pathLst>
                <a:path w="4856" h="4856" extrusionOk="0">
                  <a:moveTo>
                    <a:pt x="0" y="0"/>
                  </a:moveTo>
                  <a:lnTo>
                    <a:pt x="0" y="4856"/>
                  </a:lnTo>
                  <a:lnTo>
                    <a:pt x="4855" y="4856"/>
                  </a:lnTo>
                  <a:lnTo>
                    <a:pt x="4855"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35" name="Shape 3735"/>
            <p:cNvSpPr/>
            <p:nvPr/>
          </p:nvSpPr>
          <p:spPr>
            <a:xfrm rot="10800000">
              <a:off x="7244066" y="2220650"/>
              <a:ext cx="117867" cy="117867"/>
            </a:xfrm>
            <a:custGeom>
              <a:avLst/>
              <a:gdLst/>
              <a:ahLst/>
              <a:cxnLst/>
              <a:rect l="0" t="0" r="0" b="0"/>
              <a:pathLst>
                <a:path w="4856" h="4856" extrusionOk="0">
                  <a:moveTo>
                    <a:pt x="0" y="0"/>
                  </a:moveTo>
                  <a:lnTo>
                    <a:pt x="0" y="4855"/>
                  </a:lnTo>
                  <a:lnTo>
                    <a:pt x="4855" y="4855"/>
                  </a:lnTo>
                  <a:lnTo>
                    <a:pt x="4855"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36" name="Shape 3736"/>
            <p:cNvSpPr/>
            <p:nvPr/>
          </p:nvSpPr>
          <p:spPr>
            <a:xfrm rot="10800000">
              <a:off x="7244066" y="1928385"/>
              <a:ext cx="117867" cy="117867"/>
            </a:xfrm>
            <a:custGeom>
              <a:avLst/>
              <a:gdLst/>
              <a:ahLst/>
              <a:cxnLst/>
              <a:rect l="0" t="0" r="0" b="0"/>
              <a:pathLst>
                <a:path w="4856" h="4856" extrusionOk="0">
                  <a:moveTo>
                    <a:pt x="0" y="0"/>
                  </a:moveTo>
                  <a:lnTo>
                    <a:pt x="0" y="4855"/>
                  </a:lnTo>
                  <a:lnTo>
                    <a:pt x="4855" y="4855"/>
                  </a:lnTo>
                  <a:lnTo>
                    <a:pt x="4855"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37" name="Shape 3737"/>
            <p:cNvSpPr/>
            <p:nvPr/>
          </p:nvSpPr>
          <p:spPr>
            <a:xfrm rot="10800000">
              <a:off x="7244066" y="1782264"/>
              <a:ext cx="117867" cy="117867"/>
            </a:xfrm>
            <a:custGeom>
              <a:avLst/>
              <a:gdLst/>
              <a:ahLst/>
              <a:cxnLst/>
              <a:rect l="0" t="0" r="0" b="0"/>
              <a:pathLst>
                <a:path w="4856" h="4856" extrusionOk="0">
                  <a:moveTo>
                    <a:pt x="0" y="1"/>
                  </a:moveTo>
                  <a:lnTo>
                    <a:pt x="0" y="4856"/>
                  </a:lnTo>
                  <a:lnTo>
                    <a:pt x="4855" y="4856"/>
                  </a:lnTo>
                  <a:lnTo>
                    <a:pt x="4855"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38" name="Shape 3738"/>
            <p:cNvSpPr/>
            <p:nvPr/>
          </p:nvSpPr>
          <p:spPr>
            <a:xfrm rot="10800000">
              <a:off x="7244066" y="1343854"/>
              <a:ext cx="117867" cy="117892"/>
            </a:xfrm>
            <a:custGeom>
              <a:avLst/>
              <a:gdLst/>
              <a:ahLst/>
              <a:cxnLst/>
              <a:rect l="0" t="0" r="0" b="0"/>
              <a:pathLst>
                <a:path w="4856" h="4857" extrusionOk="0">
                  <a:moveTo>
                    <a:pt x="0" y="1"/>
                  </a:moveTo>
                  <a:lnTo>
                    <a:pt x="0" y="4856"/>
                  </a:lnTo>
                  <a:lnTo>
                    <a:pt x="4855" y="4856"/>
                  </a:lnTo>
                  <a:lnTo>
                    <a:pt x="4855"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39" name="Shape 3739"/>
            <p:cNvSpPr/>
            <p:nvPr/>
          </p:nvSpPr>
          <p:spPr>
            <a:xfrm rot="10800000">
              <a:off x="7244066" y="1197734"/>
              <a:ext cx="117867" cy="117867"/>
            </a:xfrm>
            <a:custGeom>
              <a:avLst/>
              <a:gdLst/>
              <a:ahLst/>
              <a:cxnLst/>
              <a:rect l="0" t="0" r="0" b="0"/>
              <a:pathLst>
                <a:path w="4856" h="4856" extrusionOk="0">
                  <a:moveTo>
                    <a:pt x="0" y="0"/>
                  </a:moveTo>
                  <a:lnTo>
                    <a:pt x="0" y="4856"/>
                  </a:lnTo>
                  <a:lnTo>
                    <a:pt x="4855" y="4856"/>
                  </a:lnTo>
                  <a:lnTo>
                    <a:pt x="4855"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40" name="Shape 3740"/>
            <p:cNvSpPr/>
            <p:nvPr/>
          </p:nvSpPr>
          <p:spPr>
            <a:xfrm rot="10800000">
              <a:off x="7244066" y="1051613"/>
              <a:ext cx="117867" cy="117867"/>
            </a:xfrm>
            <a:custGeom>
              <a:avLst/>
              <a:gdLst/>
              <a:ahLst/>
              <a:cxnLst/>
              <a:rect l="0" t="0" r="0" b="0"/>
              <a:pathLst>
                <a:path w="4856" h="4856" extrusionOk="0">
                  <a:moveTo>
                    <a:pt x="0" y="1"/>
                  </a:moveTo>
                  <a:lnTo>
                    <a:pt x="0" y="4856"/>
                  </a:lnTo>
                  <a:lnTo>
                    <a:pt x="4855" y="4856"/>
                  </a:lnTo>
                  <a:lnTo>
                    <a:pt x="4855"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41" name="Shape 3741"/>
            <p:cNvSpPr/>
            <p:nvPr/>
          </p:nvSpPr>
          <p:spPr>
            <a:xfrm rot="10800000">
              <a:off x="7244066" y="905469"/>
              <a:ext cx="117867" cy="117867"/>
            </a:xfrm>
            <a:custGeom>
              <a:avLst/>
              <a:gdLst/>
              <a:ahLst/>
              <a:cxnLst/>
              <a:rect l="0" t="0" r="0" b="0"/>
              <a:pathLst>
                <a:path w="4856" h="4856" extrusionOk="0">
                  <a:moveTo>
                    <a:pt x="0" y="0"/>
                  </a:moveTo>
                  <a:lnTo>
                    <a:pt x="0" y="4855"/>
                  </a:lnTo>
                  <a:lnTo>
                    <a:pt x="4855" y="4855"/>
                  </a:lnTo>
                  <a:lnTo>
                    <a:pt x="4855"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42" name="Shape 3742"/>
            <p:cNvSpPr/>
            <p:nvPr/>
          </p:nvSpPr>
          <p:spPr>
            <a:xfrm rot="10800000">
              <a:off x="7244066" y="759348"/>
              <a:ext cx="117867" cy="117867"/>
            </a:xfrm>
            <a:custGeom>
              <a:avLst/>
              <a:gdLst/>
              <a:ahLst/>
              <a:cxnLst/>
              <a:rect l="0" t="0" r="0" b="0"/>
              <a:pathLst>
                <a:path w="4856" h="4856" extrusionOk="0">
                  <a:moveTo>
                    <a:pt x="0" y="1"/>
                  </a:moveTo>
                  <a:lnTo>
                    <a:pt x="0" y="4856"/>
                  </a:lnTo>
                  <a:lnTo>
                    <a:pt x="4855" y="4856"/>
                  </a:lnTo>
                  <a:lnTo>
                    <a:pt x="4855"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43" name="Shape 3743"/>
            <p:cNvSpPr/>
            <p:nvPr/>
          </p:nvSpPr>
          <p:spPr>
            <a:xfrm rot="10800000">
              <a:off x="7244066" y="467083"/>
              <a:ext cx="117867" cy="117867"/>
            </a:xfrm>
            <a:custGeom>
              <a:avLst/>
              <a:gdLst/>
              <a:ahLst/>
              <a:cxnLst/>
              <a:rect l="0" t="0" r="0" b="0"/>
              <a:pathLst>
                <a:path w="4856" h="4856" extrusionOk="0">
                  <a:moveTo>
                    <a:pt x="0" y="1"/>
                  </a:moveTo>
                  <a:lnTo>
                    <a:pt x="0" y="4856"/>
                  </a:lnTo>
                  <a:lnTo>
                    <a:pt x="4855" y="4856"/>
                  </a:lnTo>
                  <a:lnTo>
                    <a:pt x="4855"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44" name="Shape 3744"/>
            <p:cNvSpPr/>
            <p:nvPr/>
          </p:nvSpPr>
          <p:spPr>
            <a:xfrm rot="10800000">
              <a:off x="7244066" y="320938"/>
              <a:ext cx="117867" cy="117892"/>
            </a:xfrm>
            <a:custGeom>
              <a:avLst/>
              <a:gdLst/>
              <a:ahLst/>
              <a:cxnLst/>
              <a:rect l="0" t="0" r="0" b="0"/>
              <a:pathLst>
                <a:path w="4856" h="4857" extrusionOk="0">
                  <a:moveTo>
                    <a:pt x="0" y="1"/>
                  </a:moveTo>
                  <a:lnTo>
                    <a:pt x="0" y="4856"/>
                  </a:lnTo>
                  <a:lnTo>
                    <a:pt x="4855" y="4856"/>
                  </a:lnTo>
                  <a:lnTo>
                    <a:pt x="4855"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45" name="Shape 3745"/>
            <p:cNvSpPr/>
            <p:nvPr/>
          </p:nvSpPr>
          <p:spPr>
            <a:xfrm rot="10800000">
              <a:off x="7097945" y="4997133"/>
              <a:ext cx="117867" cy="117867"/>
            </a:xfrm>
            <a:custGeom>
              <a:avLst/>
              <a:gdLst/>
              <a:ahLst/>
              <a:cxnLst/>
              <a:rect l="0" t="0" r="0" b="0"/>
              <a:pathLst>
                <a:path w="4856" h="4856" extrusionOk="0">
                  <a:moveTo>
                    <a:pt x="1" y="0"/>
                  </a:moveTo>
                  <a:lnTo>
                    <a:pt x="1" y="4855"/>
                  </a:lnTo>
                  <a:lnTo>
                    <a:pt x="4856" y="4855"/>
                  </a:lnTo>
                  <a:lnTo>
                    <a:pt x="4856"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46" name="Shape 3746"/>
            <p:cNvSpPr/>
            <p:nvPr/>
          </p:nvSpPr>
          <p:spPr>
            <a:xfrm rot="10800000">
              <a:off x="7097945" y="4558747"/>
              <a:ext cx="117867" cy="117867"/>
            </a:xfrm>
            <a:custGeom>
              <a:avLst/>
              <a:gdLst/>
              <a:ahLst/>
              <a:cxnLst/>
              <a:rect l="0" t="0" r="0" b="0"/>
              <a:pathLst>
                <a:path w="4856" h="4856" extrusionOk="0">
                  <a:moveTo>
                    <a:pt x="1" y="0"/>
                  </a:moveTo>
                  <a:lnTo>
                    <a:pt x="1" y="4855"/>
                  </a:lnTo>
                  <a:lnTo>
                    <a:pt x="4856" y="4855"/>
                  </a:lnTo>
                  <a:lnTo>
                    <a:pt x="4856"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47" name="Shape 3747"/>
            <p:cNvSpPr/>
            <p:nvPr/>
          </p:nvSpPr>
          <p:spPr>
            <a:xfrm rot="10800000">
              <a:off x="7097945" y="4266482"/>
              <a:ext cx="117867" cy="117867"/>
            </a:xfrm>
            <a:custGeom>
              <a:avLst/>
              <a:gdLst/>
              <a:ahLst/>
              <a:cxnLst/>
              <a:rect l="0" t="0" r="0" b="0"/>
              <a:pathLst>
                <a:path w="4856" h="4856" extrusionOk="0">
                  <a:moveTo>
                    <a:pt x="1" y="0"/>
                  </a:moveTo>
                  <a:lnTo>
                    <a:pt x="1" y="4855"/>
                  </a:lnTo>
                  <a:lnTo>
                    <a:pt x="4856" y="4855"/>
                  </a:lnTo>
                  <a:lnTo>
                    <a:pt x="4856"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48" name="Shape 3748"/>
            <p:cNvSpPr/>
            <p:nvPr/>
          </p:nvSpPr>
          <p:spPr>
            <a:xfrm rot="10800000">
              <a:off x="7097945" y="3828096"/>
              <a:ext cx="117867" cy="117867"/>
            </a:xfrm>
            <a:custGeom>
              <a:avLst/>
              <a:gdLst/>
              <a:ahLst/>
              <a:cxnLst/>
              <a:rect l="0" t="0" r="0" b="0"/>
              <a:pathLst>
                <a:path w="4856" h="4856" extrusionOk="0">
                  <a:moveTo>
                    <a:pt x="1" y="0"/>
                  </a:moveTo>
                  <a:lnTo>
                    <a:pt x="1" y="4856"/>
                  </a:lnTo>
                  <a:lnTo>
                    <a:pt x="4856" y="4856"/>
                  </a:lnTo>
                  <a:lnTo>
                    <a:pt x="4856"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49" name="Shape 3749"/>
            <p:cNvSpPr/>
            <p:nvPr/>
          </p:nvSpPr>
          <p:spPr>
            <a:xfrm rot="10800000">
              <a:off x="7097945" y="3681951"/>
              <a:ext cx="117867" cy="117892"/>
            </a:xfrm>
            <a:custGeom>
              <a:avLst/>
              <a:gdLst/>
              <a:ahLst/>
              <a:cxnLst/>
              <a:rect l="0" t="0" r="0" b="0"/>
              <a:pathLst>
                <a:path w="4856" h="4857" extrusionOk="0">
                  <a:moveTo>
                    <a:pt x="1" y="1"/>
                  </a:moveTo>
                  <a:lnTo>
                    <a:pt x="1" y="4856"/>
                  </a:lnTo>
                  <a:lnTo>
                    <a:pt x="4856" y="4856"/>
                  </a:lnTo>
                  <a:lnTo>
                    <a:pt x="4856"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50" name="Shape 3750"/>
            <p:cNvSpPr/>
            <p:nvPr/>
          </p:nvSpPr>
          <p:spPr>
            <a:xfrm rot="10800000">
              <a:off x="7097945" y="3097445"/>
              <a:ext cx="117867" cy="117867"/>
            </a:xfrm>
            <a:custGeom>
              <a:avLst/>
              <a:gdLst/>
              <a:ahLst/>
              <a:cxnLst/>
              <a:rect l="0" t="0" r="0" b="0"/>
              <a:pathLst>
                <a:path w="4856" h="4856" extrusionOk="0">
                  <a:moveTo>
                    <a:pt x="1" y="1"/>
                  </a:moveTo>
                  <a:lnTo>
                    <a:pt x="1" y="4856"/>
                  </a:lnTo>
                  <a:lnTo>
                    <a:pt x="4856" y="4856"/>
                  </a:lnTo>
                  <a:lnTo>
                    <a:pt x="4856"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51" name="Shape 3751"/>
            <p:cNvSpPr/>
            <p:nvPr/>
          </p:nvSpPr>
          <p:spPr>
            <a:xfrm rot="10800000">
              <a:off x="7097945" y="2951301"/>
              <a:ext cx="117867" cy="117867"/>
            </a:xfrm>
            <a:custGeom>
              <a:avLst/>
              <a:gdLst/>
              <a:ahLst/>
              <a:cxnLst/>
              <a:rect l="0" t="0" r="0" b="0"/>
              <a:pathLst>
                <a:path w="4856" h="4856" extrusionOk="0">
                  <a:moveTo>
                    <a:pt x="1" y="0"/>
                  </a:moveTo>
                  <a:lnTo>
                    <a:pt x="1" y="4855"/>
                  </a:lnTo>
                  <a:lnTo>
                    <a:pt x="4856" y="4855"/>
                  </a:lnTo>
                  <a:lnTo>
                    <a:pt x="4856"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52" name="Shape 3752"/>
            <p:cNvSpPr/>
            <p:nvPr/>
          </p:nvSpPr>
          <p:spPr>
            <a:xfrm rot="10800000">
              <a:off x="7097945" y="2659036"/>
              <a:ext cx="117867" cy="117892"/>
            </a:xfrm>
            <a:custGeom>
              <a:avLst/>
              <a:gdLst/>
              <a:ahLst/>
              <a:cxnLst/>
              <a:rect l="0" t="0" r="0" b="0"/>
              <a:pathLst>
                <a:path w="4856" h="4857" extrusionOk="0">
                  <a:moveTo>
                    <a:pt x="1" y="1"/>
                  </a:moveTo>
                  <a:lnTo>
                    <a:pt x="1" y="4856"/>
                  </a:lnTo>
                  <a:lnTo>
                    <a:pt x="4856" y="4856"/>
                  </a:lnTo>
                  <a:lnTo>
                    <a:pt x="4856"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53" name="Shape 3753"/>
            <p:cNvSpPr/>
            <p:nvPr/>
          </p:nvSpPr>
          <p:spPr>
            <a:xfrm rot="10800000">
              <a:off x="7097945" y="2512915"/>
              <a:ext cx="117867" cy="117867"/>
            </a:xfrm>
            <a:custGeom>
              <a:avLst/>
              <a:gdLst/>
              <a:ahLst/>
              <a:cxnLst/>
              <a:rect l="0" t="0" r="0" b="0"/>
              <a:pathLst>
                <a:path w="4856" h="4856" extrusionOk="0">
                  <a:moveTo>
                    <a:pt x="1" y="0"/>
                  </a:moveTo>
                  <a:lnTo>
                    <a:pt x="1" y="4856"/>
                  </a:lnTo>
                  <a:lnTo>
                    <a:pt x="4856" y="4856"/>
                  </a:lnTo>
                  <a:lnTo>
                    <a:pt x="4856"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54" name="Shape 3754"/>
            <p:cNvSpPr/>
            <p:nvPr/>
          </p:nvSpPr>
          <p:spPr>
            <a:xfrm rot="10800000">
              <a:off x="7097945" y="2366770"/>
              <a:ext cx="117867" cy="117892"/>
            </a:xfrm>
            <a:custGeom>
              <a:avLst/>
              <a:gdLst/>
              <a:ahLst/>
              <a:cxnLst/>
              <a:rect l="0" t="0" r="0" b="0"/>
              <a:pathLst>
                <a:path w="4856" h="4857" extrusionOk="0">
                  <a:moveTo>
                    <a:pt x="1" y="1"/>
                  </a:moveTo>
                  <a:lnTo>
                    <a:pt x="1" y="4856"/>
                  </a:lnTo>
                  <a:lnTo>
                    <a:pt x="4856" y="4856"/>
                  </a:lnTo>
                  <a:lnTo>
                    <a:pt x="4856"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55" name="Shape 3755"/>
            <p:cNvSpPr/>
            <p:nvPr/>
          </p:nvSpPr>
          <p:spPr>
            <a:xfrm rot="10800000">
              <a:off x="7097945" y="2220650"/>
              <a:ext cx="117867" cy="117867"/>
            </a:xfrm>
            <a:custGeom>
              <a:avLst/>
              <a:gdLst/>
              <a:ahLst/>
              <a:cxnLst/>
              <a:rect l="0" t="0" r="0" b="0"/>
              <a:pathLst>
                <a:path w="4856" h="4856" extrusionOk="0">
                  <a:moveTo>
                    <a:pt x="1" y="0"/>
                  </a:moveTo>
                  <a:lnTo>
                    <a:pt x="1" y="4855"/>
                  </a:lnTo>
                  <a:lnTo>
                    <a:pt x="4856" y="4855"/>
                  </a:lnTo>
                  <a:lnTo>
                    <a:pt x="4856"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56" name="Shape 3756"/>
            <p:cNvSpPr/>
            <p:nvPr/>
          </p:nvSpPr>
          <p:spPr>
            <a:xfrm rot="10800000">
              <a:off x="7097945" y="1782264"/>
              <a:ext cx="117867" cy="117867"/>
            </a:xfrm>
            <a:custGeom>
              <a:avLst/>
              <a:gdLst/>
              <a:ahLst/>
              <a:cxnLst/>
              <a:rect l="0" t="0" r="0" b="0"/>
              <a:pathLst>
                <a:path w="4856" h="4856" extrusionOk="0">
                  <a:moveTo>
                    <a:pt x="1" y="1"/>
                  </a:moveTo>
                  <a:lnTo>
                    <a:pt x="1" y="4856"/>
                  </a:lnTo>
                  <a:lnTo>
                    <a:pt x="4856" y="4856"/>
                  </a:lnTo>
                  <a:lnTo>
                    <a:pt x="4856"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57" name="Shape 3757"/>
            <p:cNvSpPr/>
            <p:nvPr/>
          </p:nvSpPr>
          <p:spPr>
            <a:xfrm rot="10800000">
              <a:off x="7097945" y="1636120"/>
              <a:ext cx="117867" cy="117867"/>
            </a:xfrm>
            <a:custGeom>
              <a:avLst/>
              <a:gdLst/>
              <a:ahLst/>
              <a:cxnLst/>
              <a:rect l="0" t="0" r="0" b="0"/>
              <a:pathLst>
                <a:path w="4856" h="4856" extrusionOk="0">
                  <a:moveTo>
                    <a:pt x="1" y="0"/>
                  </a:moveTo>
                  <a:lnTo>
                    <a:pt x="1" y="4855"/>
                  </a:lnTo>
                  <a:lnTo>
                    <a:pt x="4856" y="4855"/>
                  </a:lnTo>
                  <a:lnTo>
                    <a:pt x="4856"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58" name="Shape 3758"/>
            <p:cNvSpPr/>
            <p:nvPr/>
          </p:nvSpPr>
          <p:spPr>
            <a:xfrm rot="10800000">
              <a:off x="7097945" y="1489999"/>
              <a:ext cx="117867" cy="117867"/>
            </a:xfrm>
            <a:custGeom>
              <a:avLst/>
              <a:gdLst/>
              <a:ahLst/>
              <a:cxnLst/>
              <a:rect l="0" t="0" r="0" b="0"/>
              <a:pathLst>
                <a:path w="4856" h="4856" extrusionOk="0">
                  <a:moveTo>
                    <a:pt x="1" y="0"/>
                  </a:moveTo>
                  <a:lnTo>
                    <a:pt x="1" y="4856"/>
                  </a:lnTo>
                  <a:lnTo>
                    <a:pt x="4856" y="4856"/>
                  </a:lnTo>
                  <a:lnTo>
                    <a:pt x="4856"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59" name="Shape 3759"/>
            <p:cNvSpPr/>
            <p:nvPr/>
          </p:nvSpPr>
          <p:spPr>
            <a:xfrm rot="10800000">
              <a:off x="7097945" y="1197734"/>
              <a:ext cx="117867" cy="117867"/>
            </a:xfrm>
            <a:custGeom>
              <a:avLst/>
              <a:gdLst/>
              <a:ahLst/>
              <a:cxnLst/>
              <a:rect l="0" t="0" r="0" b="0"/>
              <a:pathLst>
                <a:path w="4856" h="4856" extrusionOk="0">
                  <a:moveTo>
                    <a:pt x="1" y="0"/>
                  </a:moveTo>
                  <a:lnTo>
                    <a:pt x="1" y="4856"/>
                  </a:lnTo>
                  <a:lnTo>
                    <a:pt x="4856" y="4856"/>
                  </a:lnTo>
                  <a:lnTo>
                    <a:pt x="4856"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60" name="Shape 3760"/>
            <p:cNvSpPr/>
            <p:nvPr/>
          </p:nvSpPr>
          <p:spPr>
            <a:xfrm rot="10800000">
              <a:off x="7097945" y="467083"/>
              <a:ext cx="117867" cy="117867"/>
            </a:xfrm>
            <a:custGeom>
              <a:avLst/>
              <a:gdLst/>
              <a:ahLst/>
              <a:cxnLst/>
              <a:rect l="0" t="0" r="0" b="0"/>
              <a:pathLst>
                <a:path w="4856" h="4856" extrusionOk="0">
                  <a:moveTo>
                    <a:pt x="1" y="1"/>
                  </a:moveTo>
                  <a:lnTo>
                    <a:pt x="1" y="4856"/>
                  </a:lnTo>
                  <a:lnTo>
                    <a:pt x="4856" y="4856"/>
                  </a:lnTo>
                  <a:lnTo>
                    <a:pt x="4856"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61" name="Shape 3761"/>
            <p:cNvSpPr/>
            <p:nvPr/>
          </p:nvSpPr>
          <p:spPr>
            <a:xfrm rot="10800000">
              <a:off x="7097945" y="174818"/>
              <a:ext cx="117867" cy="117867"/>
            </a:xfrm>
            <a:custGeom>
              <a:avLst/>
              <a:gdLst/>
              <a:ahLst/>
              <a:cxnLst/>
              <a:rect l="0" t="0" r="0" b="0"/>
              <a:pathLst>
                <a:path w="4856" h="4856" extrusionOk="0">
                  <a:moveTo>
                    <a:pt x="1" y="0"/>
                  </a:moveTo>
                  <a:lnTo>
                    <a:pt x="1" y="4856"/>
                  </a:lnTo>
                  <a:lnTo>
                    <a:pt x="4856" y="4856"/>
                  </a:lnTo>
                  <a:lnTo>
                    <a:pt x="4856"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62" name="Shape 3762"/>
            <p:cNvSpPr/>
            <p:nvPr/>
          </p:nvSpPr>
          <p:spPr>
            <a:xfrm rot="10800000">
              <a:off x="7097945" y="28698"/>
              <a:ext cx="117867" cy="117867"/>
            </a:xfrm>
            <a:custGeom>
              <a:avLst/>
              <a:gdLst/>
              <a:ahLst/>
              <a:cxnLst/>
              <a:rect l="0" t="0" r="0" b="0"/>
              <a:pathLst>
                <a:path w="4856" h="4856" extrusionOk="0">
                  <a:moveTo>
                    <a:pt x="1" y="1"/>
                  </a:moveTo>
                  <a:lnTo>
                    <a:pt x="1" y="4856"/>
                  </a:lnTo>
                  <a:lnTo>
                    <a:pt x="4856" y="4856"/>
                  </a:lnTo>
                  <a:lnTo>
                    <a:pt x="4856"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63" name="Shape 3763"/>
            <p:cNvSpPr/>
            <p:nvPr/>
          </p:nvSpPr>
          <p:spPr>
            <a:xfrm rot="10800000">
              <a:off x="6951800" y="4851012"/>
              <a:ext cx="117892" cy="117867"/>
            </a:xfrm>
            <a:custGeom>
              <a:avLst/>
              <a:gdLst/>
              <a:ahLst/>
              <a:cxnLst/>
              <a:rect l="0" t="0" r="0" b="0"/>
              <a:pathLst>
                <a:path w="4857" h="4856" extrusionOk="0">
                  <a:moveTo>
                    <a:pt x="1" y="0"/>
                  </a:moveTo>
                  <a:lnTo>
                    <a:pt x="1" y="4856"/>
                  </a:lnTo>
                  <a:lnTo>
                    <a:pt x="4856" y="4856"/>
                  </a:lnTo>
                  <a:lnTo>
                    <a:pt x="4856"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64" name="Shape 3764"/>
            <p:cNvSpPr/>
            <p:nvPr/>
          </p:nvSpPr>
          <p:spPr>
            <a:xfrm rot="10800000">
              <a:off x="6951800" y="4704867"/>
              <a:ext cx="117892" cy="117892"/>
            </a:xfrm>
            <a:custGeom>
              <a:avLst/>
              <a:gdLst/>
              <a:ahLst/>
              <a:cxnLst/>
              <a:rect l="0" t="0" r="0" b="0"/>
              <a:pathLst>
                <a:path w="4857" h="4857" extrusionOk="0">
                  <a:moveTo>
                    <a:pt x="1" y="1"/>
                  </a:moveTo>
                  <a:lnTo>
                    <a:pt x="1" y="4856"/>
                  </a:lnTo>
                  <a:lnTo>
                    <a:pt x="4856" y="4856"/>
                  </a:lnTo>
                  <a:lnTo>
                    <a:pt x="4856"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65" name="Shape 3765"/>
            <p:cNvSpPr/>
            <p:nvPr/>
          </p:nvSpPr>
          <p:spPr>
            <a:xfrm rot="10800000">
              <a:off x="6951800" y="4266482"/>
              <a:ext cx="117892" cy="117867"/>
            </a:xfrm>
            <a:custGeom>
              <a:avLst/>
              <a:gdLst/>
              <a:ahLst/>
              <a:cxnLst/>
              <a:rect l="0" t="0" r="0" b="0"/>
              <a:pathLst>
                <a:path w="4857" h="4856" extrusionOk="0">
                  <a:moveTo>
                    <a:pt x="1" y="0"/>
                  </a:moveTo>
                  <a:lnTo>
                    <a:pt x="1" y="4855"/>
                  </a:lnTo>
                  <a:lnTo>
                    <a:pt x="4856" y="4855"/>
                  </a:lnTo>
                  <a:lnTo>
                    <a:pt x="4856"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66" name="Shape 3766"/>
            <p:cNvSpPr/>
            <p:nvPr/>
          </p:nvSpPr>
          <p:spPr>
            <a:xfrm rot="10800000">
              <a:off x="6951800" y="3974217"/>
              <a:ext cx="117892" cy="117867"/>
            </a:xfrm>
            <a:custGeom>
              <a:avLst/>
              <a:gdLst/>
              <a:ahLst/>
              <a:cxnLst/>
              <a:rect l="0" t="0" r="0" b="0"/>
              <a:pathLst>
                <a:path w="4857" h="4856" extrusionOk="0">
                  <a:moveTo>
                    <a:pt x="1" y="0"/>
                  </a:moveTo>
                  <a:lnTo>
                    <a:pt x="1" y="4855"/>
                  </a:lnTo>
                  <a:lnTo>
                    <a:pt x="4856" y="4855"/>
                  </a:lnTo>
                  <a:lnTo>
                    <a:pt x="4856"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67" name="Shape 3767"/>
            <p:cNvSpPr/>
            <p:nvPr/>
          </p:nvSpPr>
          <p:spPr>
            <a:xfrm rot="10800000">
              <a:off x="6951800" y="3681951"/>
              <a:ext cx="117892" cy="117892"/>
            </a:xfrm>
            <a:custGeom>
              <a:avLst/>
              <a:gdLst/>
              <a:ahLst/>
              <a:cxnLst/>
              <a:rect l="0" t="0" r="0" b="0"/>
              <a:pathLst>
                <a:path w="4857" h="4857" extrusionOk="0">
                  <a:moveTo>
                    <a:pt x="1" y="1"/>
                  </a:moveTo>
                  <a:lnTo>
                    <a:pt x="1" y="4856"/>
                  </a:lnTo>
                  <a:lnTo>
                    <a:pt x="4856" y="4856"/>
                  </a:lnTo>
                  <a:lnTo>
                    <a:pt x="4856"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68" name="Shape 3768"/>
            <p:cNvSpPr/>
            <p:nvPr/>
          </p:nvSpPr>
          <p:spPr>
            <a:xfrm rot="10800000">
              <a:off x="6951800" y="3243566"/>
              <a:ext cx="117892" cy="117867"/>
            </a:xfrm>
            <a:custGeom>
              <a:avLst/>
              <a:gdLst/>
              <a:ahLst/>
              <a:cxnLst/>
              <a:rect l="0" t="0" r="0" b="0"/>
              <a:pathLst>
                <a:path w="4857" h="4856" extrusionOk="0">
                  <a:moveTo>
                    <a:pt x="1" y="0"/>
                  </a:moveTo>
                  <a:lnTo>
                    <a:pt x="1" y="4855"/>
                  </a:lnTo>
                  <a:lnTo>
                    <a:pt x="4856" y="4855"/>
                  </a:lnTo>
                  <a:lnTo>
                    <a:pt x="4856"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69" name="Shape 3769"/>
            <p:cNvSpPr/>
            <p:nvPr/>
          </p:nvSpPr>
          <p:spPr>
            <a:xfrm rot="10800000">
              <a:off x="6951800" y="2951301"/>
              <a:ext cx="117892" cy="117867"/>
            </a:xfrm>
            <a:custGeom>
              <a:avLst/>
              <a:gdLst/>
              <a:ahLst/>
              <a:cxnLst/>
              <a:rect l="0" t="0" r="0" b="0"/>
              <a:pathLst>
                <a:path w="4857" h="4856" extrusionOk="0">
                  <a:moveTo>
                    <a:pt x="1" y="0"/>
                  </a:moveTo>
                  <a:lnTo>
                    <a:pt x="1" y="4855"/>
                  </a:lnTo>
                  <a:lnTo>
                    <a:pt x="4856" y="4855"/>
                  </a:lnTo>
                  <a:lnTo>
                    <a:pt x="4856"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70" name="Shape 3770"/>
            <p:cNvSpPr/>
            <p:nvPr/>
          </p:nvSpPr>
          <p:spPr>
            <a:xfrm rot="10800000">
              <a:off x="6951800" y="2512915"/>
              <a:ext cx="117892" cy="117867"/>
            </a:xfrm>
            <a:custGeom>
              <a:avLst/>
              <a:gdLst/>
              <a:ahLst/>
              <a:cxnLst/>
              <a:rect l="0" t="0" r="0" b="0"/>
              <a:pathLst>
                <a:path w="4857" h="4856" extrusionOk="0">
                  <a:moveTo>
                    <a:pt x="1" y="0"/>
                  </a:moveTo>
                  <a:lnTo>
                    <a:pt x="1" y="4856"/>
                  </a:lnTo>
                  <a:lnTo>
                    <a:pt x="4856" y="4856"/>
                  </a:lnTo>
                  <a:lnTo>
                    <a:pt x="4856"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71" name="Shape 3771"/>
            <p:cNvSpPr/>
            <p:nvPr/>
          </p:nvSpPr>
          <p:spPr>
            <a:xfrm rot="10800000">
              <a:off x="6951800" y="2220650"/>
              <a:ext cx="117892" cy="117867"/>
            </a:xfrm>
            <a:custGeom>
              <a:avLst/>
              <a:gdLst/>
              <a:ahLst/>
              <a:cxnLst/>
              <a:rect l="0" t="0" r="0" b="0"/>
              <a:pathLst>
                <a:path w="4857" h="4856" extrusionOk="0">
                  <a:moveTo>
                    <a:pt x="1" y="0"/>
                  </a:moveTo>
                  <a:lnTo>
                    <a:pt x="1" y="4855"/>
                  </a:lnTo>
                  <a:lnTo>
                    <a:pt x="4856" y="4855"/>
                  </a:lnTo>
                  <a:lnTo>
                    <a:pt x="4856"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72" name="Shape 3772"/>
            <p:cNvSpPr/>
            <p:nvPr/>
          </p:nvSpPr>
          <p:spPr>
            <a:xfrm rot="10800000">
              <a:off x="6951800" y="2074529"/>
              <a:ext cx="117892" cy="117867"/>
            </a:xfrm>
            <a:custGeom>
              <a:avLst/>
              <a:gdLst/>
              <a:ahLst/>
              <a:cxnLst/>
              <a:rect l="0" t="0" r="0" b="0"/>
              <a:pathLst>
                <a:path w="4857" h="4856" extrusionOk="0">
                  <a:moveTo>
                    <a:pt x="1" y="1"/>
                  </a:moveTo>
                  <a:lnTo>
                    <a:pt x="1" y="4856"/>
                  </a:lnTo>
                  <a:lnTo>
                    <a:pt x="4856" y="4856"/>
                  </a:lnTo>
                  <a:lnTo>
                    <a:pt x="4856"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73" name="Shape 3773"/>
            <p:cNvSpPr/>
            <p:nvPr/>
          </p:nvSpPr>
          <p:spPr>
            <a:xfrm rot="10800000">
              <a:off x="6951800" y="1782264"/>
              <a:ext cx="117892" cy="117867"/>
            </a:xfrm>
            <a:custGeom>
              <a:avLst/>
              <a:gdLst/>
              <a:ahLst/>
              <a:cxnLst/>
              <a:rect l="0" t="0" r="0" b="0"/>
              <a:pathLst>
                <a:path w="4857" h="4856" extrusionOk="0">
                  <a:moveTo>
                    <a:pt x="1" y="1"/>
                  </a:moveTo>
                  <a:lnTo>
                    <a:pt x="1" y="4856"/>
                  </a:lnTo>
                  <a:lnTo>
                    <a:pt x="4856" y="4856"/>
                  </a:lnTo>
                  <a:lnTo>
                    <a:pt x="4856"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74" name="Shape 3774"/>
            <p:cNvSpPr/>
            <p:nvPr/>
          </p:nvSpPr>
          <p:spPr>
            <a:xfrm rot="10800000">
              <a:off x="6951800" y="1636120"/>
              <a:ext cx="117892" cy="117867"/>
            </a:xfrm>
            <a:custGeom>
              <a:avLst/>
              <a:gdLst/>
              <a:ahLst/>
              <a:cxnLst/>
              <a:rect l="0" t="0" r="0" b="0"/>
              <a:pathLst>
                <a:path w="4857" h="4856" extrusionOk="0">
                  <a:moveTo>
                    <a:pt x="1" y="0"/>
                  </a:moveTo>
                  <a:lnTo>
                    <a:pt x="1" y="4855"/>
                  </a:lnTo>
                  <a:lnTo>
                    <a:pt x="4856" y="4855"/>
                  </a:lnTo>
                  <a:lnTo>
                    <a:pt x="4856"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75" name="Shape 3775"/>
            <p:cNvSpPr/>
            <p:nvPr/>
          </p:nvSpPr>
          <p:spPr>
            <a:xfrm rot="10800000">
              <a:off x="6951800" y="1489999"/>
              <a:ext cx="117892" cy="117867"/>
            </a:xfrm>
            <a:custGeom>
              <a:avLst/>
              <a:gdLst/>
              <a:ahLst/>
              <a:cxnLst/>
              <a:rect l="0" t="0" r="0" b="0"/>
              <a:pathLst>
                <a:path w="4857" h="4856" extrusionOk="0">
                  <a:moveTo>
                    <a:pt x="1" y="0"/>
                  </a:moveTo>
                  <a:lnTo>
                    <a:pt x="1" y="4856"/>
                  </a:lnTo>
                  <a:lnTo>
                    <a:pt x="4856" y="4856"/>
                  </a:lnTo>
                  <a:lnTo>
                    <a:pt x="4856"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76" name="Shape 3776"/>
            <p:cNvSpPr/>
            <p:nvPr/>
          </p:nvSpPr>
          <p:spPr>
            <a:xfrm rot="10800000">
              <a:off x="6951800" y="1197734"/>
              <a:ext cx="117892" cy="117867"/>
            </a:xfrm>
            <a:custGeom>
              <a:avLst/>
              <a:gdLst/>
              <a:ahLst/>
              <a:cxnLst/>
              <a:rect l="0" t="0" r="0" b="0"/>
              <a:pathLst>
                <a:path w="4857" h="4856" extrusionOk="0">
                  <a:moveTo>
                    <a:pt x="1" y="0"/>
                  </a:moveTo>
                  <a:lnTo>
                    <a:pt x="1" y="4856"/>
                  </a:lnTo>
                  <a:lnTo>
                    <a:pt x="4856" y="4856"/>
                  </a:lnTo>
                  <a:lnTo>
                    <a:pt x="4856"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77" name="Shape 3777"/>
            <p:cNvSpPr/>
            <p:nvPr/>
          </p:nvSpPr>
          <p:spPr>
            <a:xfrm rot="10800000">
              <a:off x="6951800" y="1051613"/>
              <a:ext cx="117892" cy="117867"/>
            </a:xfrm>
            <a:custGeom>
              <a:avLst/>
              <a:gdLst/>
              <a:ahLst/>
              <a:cxnLst/>
              <a:rect l="0" t="0" r="0" b="0"/>
              <a:pathLst>
                <a:path w="4857" h="4856" extrusionOk="0">
                  <a:moveTo>
                    <a:pt x="1" y="1"/>
                  </a:moveTo>
                  <a:lnTo>
                    <a:pt x="1" y="4856"/>
                  </a:lnTo>
                  <a:lnTo>
                    <a:pt x="4856" y="4856"/>
                  </a:lnTo>
                  <a:lnTo>
                    <a:pt x="4856"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78" name="Shape 3778"/>
            <p:cNvSpPr/>
            <p:nvPr/>
          </p:nvSpPr>
          <p:spPr>
            <a:xfrm rot="10800000">
              <a:off x="6951800" y="613204"/>
              <a:ext cx="117892" cy="117867"/>
            </a:xfrm>
            <a:custGeom>
              <a:avLst/>
              <a:gdLst/>
              <a:ahLst/>
              <a:cxnLst/>
              <a:rect l="0" t="0" r="0" b="0"/>
              <a:pathLst>
                <a:path w="4857" h="4856" extrusionOk="0">
                  <a:moveTo>
                    <a:pt x="1" y="0"/>
                  </a:moveTo>
                  <a:lnTo>
                    <a:pt x="1" y="4855"/>
                  </a:lnTo>
                  <a:lnTo>
                    <a:pt x="4856" y="4855"/>
                  </a:lnTo>
                  <a:lnTo>
                    <a:pt x="4856"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79" name="Shape 3779"/>
            <p:cNvSpPr/>
            <p:nvPr/>
          </p:nvSpPr>
          <p:spPr>
            <a:xfrm rot="10800000">
              <a:off x="6951800" y="320938"/>
              <a:ext cx="117892" cy="117892"/>
            </a:xfrm>
            <a:custGeom>
              <a:avLst/>
              <a:gdLst/>
              <a:ahLst/>
              <a:cxnLst/>
              <a:rect l="0" t="0" r="0" b="0"/>
              <a:pathLst>
                <a:path w="4857" h="4857" extrusionOk="0">
                  <a:moveTo>
                    <a:pt x="1" y="1"/>
                  </a:moveTo>
                  <a:lnTo>
                    <a:pt x="1" y="4856"/>
                  </a:lnTo>
                  <a:lnTo>
                    <a:pt x="4856" y="4856"/>
                  </a:lnTo>
                  <a:lnTo>
                    <a:pt x="4856"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80" name="Shape 3780"/>
            <p:cNvSpPr/>
            <p:nvPr/>
          </p:nvSpPr>
          <p:spPr>
            <a:xfrm rot="10800000">
              <a:off x="6951800" y="174818"/>
              <a:ext cx="117892" cy="117867"/>
            </a:xfrm>
            <a:custGeom>
              <a:avLst/>
              <a:gdLst/>
              <a:ahLst/>
              <a:cxnLst/>
              <a:rect l="0" t="0" r="0" b="0"/>
              <a:pathLst>
                <a:path w="4857" h="4856" extrusionOk="0">
                  <a:moveTo>
                    <a:pt x="1" y="0"/>
                  </a:moveTo>
                  <a:lnTo>
                    <a:pt x="1" y="4856"/>
                  </a:lnTo>
                  <a:lnTo>
                    <a:pt x="4856" y="4856"/>
                  </a:lnTo>
                  <a:lnTo>
                    <a:pt x="4856"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81" name="Shape 3781"/>
            <p:cNvSpPr/>
            <p:nvPr/>
          </p:nvSpPr>
          <p:spPr>
            <a:xfrm rot="10800000">
              <a:off x="6805680" y="4997133"/>
              <a:ext cx="117867" cy="117867"/>
            </a:xfrm>
            <a:custGeom>
              <a:avLst/>
              <a:gdLst/>
              <a:ahLst/>
              <a:cxnLst/>
              <a:rect l="0" t="0" r="0" b="0"/>
              <a:pathLst>
                <a:path w="4856" h="4856" extrusionOk="0">
                  <a:moveTo>
                    <a:pt x="0" y="0"/>
                  </a:moveTo>
                  <a:lnTo>
                    <a:pt x="0" y="4855"/>
                  </a:lnTo>
                  <a:lnTo>
                    <a:pt x="4856" y="4855"/>
                  </a:lnTo>
                  <a:lnTo>
                    <a:pt x="4856"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82" name="Shape 3782"/>
            <p:cNvSpPr/>
            <p:nvPr/>
          </p:nvSpPr>
          <p:spPr>
            <a:xfrm rot="10800000">
              <a:off x="6805680" y="4558747"/>
              <a:ext cx="117867" cy="117867"/>
            </a:xfrm>
            <a:custGeom>
              <a:avLst/>
              <a:gdLst/>
              <a:ahLst/>
              <a:cxnLst/>
              <a:rect l="0" t="0" r="0" b="0"/>
              <a:pathLst>
                <a:path w="4856" h="4856" extrusionOk="0">
                  <a:moveTo>
                    <a:pt x="0" y="0"/>
                  </a:moveTo>
                  <a:lnTo>
                    <a:pt x="0" y="4855"/>
                  </a:lnTo>
                  <a:lnTo>
                    <a:pt x="4856" y="4855"/>
                  </a:lnTo>
                  <a:lnTo>
                    <a:pt x="4856"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83" name="Shape 3783"/>
            <p:cNvSpPr/>
            <p:nvPr/>
          </p:nvSpPr>
          <p:spPr>
            <a:xfrm rot="10800000">
              <a:off x="6805680" y="4120361"/>
              <a:ext cx="117867" cy="117867"/>
            </a:xfrm>
            <a:custGeom>
              <a:avLst/>
              <a:gdLst/>
              <a:ahLst/>
              <a:cxnLst/>
              <a:rect l="0" t="0" r="0" b="0"/>
              <a:pathLst>
                <a:path w="4856" h="4856" extrusionOk="0">
                  <a:moveTo>
                    <a:pt x="0" y="1"/>
                  </a:moveTo>
                  <a:lnTo>
                    <a:pt x="0" y="4856"/>
                  </a:lnTo>
                  <a:lnTo>
                    <a:pt x="4856" y="4856"/>
                  </a:lnTo>
                  <a:lnTo>
                    <a:pt x="4856"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84" name="Shape 3784"/>
            <p:cNvSpPr/>
            <p:nvPr/>
          </p:nvSpPr>
          <p:spPr>
            <a:xfrm rot="10800000">
              <a:off x="6805680" y="3535831"/>
              <a:ext cx="117867" cy="117867"/>
            </a:xfrm>
            <a:custGeom>
              <a:avLst/>
              <a:gdLst/>
              <a:ahLst/>
              <a:cxnLst/>
              <a:rect l="0" t="0" r="0" b="0"/>
              <a:pathLst>
                <a:path w="4856" h="4856" extrusionOk="0">
                  <a:moveTo>
                    <a:pt x="0" y="0"/>
                  </a:moveTo>
                  <a:lnTo>
                    <a:pt x="0" y="4856"/>
                  </a:lnTo>
                  <a:lnTo>
                    <a:pt x="4856" y="4856"/>
                  </a:lnTo>
                  <a:lnTo>
                    <a:pt x="4856"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85" name="Shape 3785"/>
            <p:cNvSpPr/>
            <p:nvPr/>
          </p:nvSpPr>
          <p:spPr>
            <a:xfrm rot="10800000">
              <a:off x="6805680" y="2951301"/>
              <a:ext cx="117867" cy="117867"/>
            </a:xfrm>
            <a:custGeom>
              <a:avLst/>
              <a:gdLst/>
              <a:ahLst/>
              <a:cxnLst/>
              <a:rect l="0" t="0" r="0" b="0"/>
              <a:pathLst>
                <a:path w="4856" h="4856" extrusionOk="0">
                  <a:moveTo>
                    <a:pt x="0" y="0"/>
                  </a:moveTo>
                  <a:lnTo>
                    <a:pt x="0" y="4855"/>
                  </a:lnTo>
                  <a:lnTo>
                    <a:pt x="4856" y="4855"/>
                  </a:lnTo>
                  <a:lnTo>
                    <a:pt x="4856"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86" name="Shape 3786"/>
            <p:cNvSpPr/>
            <p:nvPr/>
          </p:nvSpPr>
          <p:spPr>
            <a:xfrm rot="10800000">
              <a:off x="6805680" y="2220650"/>
              <a:ext cx="117867" cy="117867"/>
            </a:xfrm>
            <a:custGeom>
              <a:avLst/>
              <a:gdLst/>
              <a:ahLst/>
              <a:cxnLst/>
              <a:rect l="0" t="0" r="0" b="0"/>
              <a:pathLst>
                <a:path w="4856" h="4856" extrusionOk="0">
                  <a:moveTo>
                    <a:pt x="0" y="0"/>
                  </a:moveTo>
                  <a:lnTo>
                    <a:pt x="0" y="4855"/>
                  </a:lnTo>
                  <a:lnTo>
                    <a:pt x="4856" y="4855"/>
                  </a:lnTo>
                  <a:lnTo>
                    <a:pt x="4856"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87" name="Shape 3787"/>
            <p:cNvSpPr/>
            <p:nvPr/>
          </p:nvSpPr>
          <p:spPr>
            <a:xfrm rot="10800000">
              <a:off x="6805680" y="1051613"/>
              <a:ext cx="117867" cy="117867"/>
            </a:xfrm>
            <a:custGeom>
              <a:avLst/>
              <a:gdLst/>
              <a:ahLst/>
              <a:cxnLst/>
              <a:rect l="0" t="0" r="0" b="0"/>
              <a:pathLst>
                <a:path w="4856" h="4856" extrusionOk="0">
                  <a:moveTo>
                    <a:pt x="0" y="1"/>
                  </a:moveTo>
                  <a:lnTo>
                    <a:pt x="0" y="4856"/>
                  </a:lnTo>
                  <a:lnTo>
                    <a:pt x="4856" y="4856"/>
                  </a:lnTo>
                  <a:lnTo>
                    <a:pt x="4856"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88" name="Shape 3788"/>
            <p:cNvSpPr/>
            <p:nvPr/>
          </p:nvSpPr>
          <p:spPr>
            <a:xfrm rot="10800000">
              <a:off x="6805680" y="905469"/>
              <a:ext cx="117867" cy="117867"/>
            </a:xfrm>
            <a:custGeom>
              <a:avLst/>
              <a:gdLst/>
              <a:ahLst/>
              <a:cxnLst/>
              <a:rect l="0" t="0" r="0" b="0"/>
              <a:pathLst>
                <a:path w="4856" h="4856" extrusionOk="0">
                  <a:moveTo>
                    <a:pt x="0" y="0"/>
                  </a:moveTo>
                  <a:lnTo>
                    <a:pt x="0" y="4855"/>
                  </a:lnTo>
                  <a:lnTo>
                    <a:pt x="4856" y="4855"/>
                  </a:lnTo>
                  <a:lnTo>
                    <a:pt x="4856"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89" name="Shape 3789"/>
            <p:cNvSpPr/>
            <p:nvPr/>
          </p:nvSpPr>
          <p:spPr>
            <a:xfrm rot="10800000">
              <a:off x="6805680" y="28698"/>
              <a:ext cx="117867" cy="117867"/>
            </a:xfrm>
            <a:custGeom>
              <a:avLst/>
              <a:gdLst/>
              <a:ahLst/>
              <a:cxnLst/>
              <a:rect l="0" t="0" r="0" b="0"/>
              <a:pathLst>
                <a:path w="4856" h="4856" extrusionOk="0">
                  <a:moveTo>
                    <a:pt x="0" y="1"/>
                  </a:moveTo>
                  <a:lnTo>
                    <a:pt x="0" y="4856"/>
                  </a:lnTo>
                  <a:lnTo>
                    <a:pt x="4856" y="4856"/>
                  </a:lnTo>
                  <a:lnTo>
                    <a:pt x="4856"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90" name="Shape 3790"/>
            <p:cNvSpPr/>
            <p:nvPr/>
          </p:nvSpPr>
          <p:spPr>
            <a:xfrm rot="10800000">
              <a:off x="6659535" y="4851012"/>
              <a:ext cx="117892" cy="117867"/>
            </a:xfrm>
            <a:custGeom>
              <a:avLst/>
              <a:gdLst/>
              <a:ahLst/>
              <a:cxnLst/>
              <a:rect l="0" t="0" r="0" b="0"/>
              <a:pathLst>
                <a:path w="4857" h="4856" extrusionOk="0">
                  <a:moveTo>
                    <a:pt x="1" y="0"/>
                  </a:moveTo>
                  <a:lnTo>
                    <a:pt x="1" y="4856"/>
                  </a:lnTo>
                  <a:lnTo>
                    <a:pt x="4856" y="4856"/>
                  </a:lnTo>
                  <a:lnTo>
                    <a:pt x="4856"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91" name="Shape 3791"/>
            <p:cNvSpPr/>
            <p:nvPr/>
          </p:nvSpPr>
          <p:spPr>
            <a:xfrm rot="10800000">
              <a:off x="6659535" y="3974217"/>
              <a:ext cx="117892" cy="117867"/>
            </a:xfrm>
            <a:custGeom>
              <a:avLst/>
              <a:gdLst/>
              <a:ahLst/>
              <a:cxnLst/>
              <a:rect l="0" t="0" r="0" b="0"/>
              <a:pathLst>
                <a:path w="4857" h="4856" extrusionOk="0">
                  <a:moveTo>
                    <a:pt x="1" y="0"/>
                  </a:moveTo>
                  <a:lnTo>
                    <a:pt x="1" y="4855"/>
                  </a:lnTo>
                  <a:lnTo>
                    <a:pt x="4856" y="4855"/>
                  </a:lnTo>
                  <a:lnTo>
                    <a:pt x="4856"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92" name="Shape 3792"/>
            <p:cNvSpPr/>
            <p:nvPr/>
          </p:nvSpPr>
          <p:spPr>
            <a:xfrm rot="10800000">
              <a:off x="6659535" y="3243566"/>
              <a:ext cx="117892" cy="117867"/>
            </a:xfrm>
            <a:custGeom>
              <a:avLst/>
              <a:gdLst/>
              <a:ahLst/>
              <a:cxnLst/>
              <a:rect l="0" t="0" r="0" b="0"/>
              <a:pathLst>
                <a:path w="4857" h="4856" extrusionOk="0">
                  <a:moveTo>
                    <a:pt x="1" y="0"/>
                  </a:moveTo>
                  <a:lnTo>
                    <a:pt x="1" y="4855"/>
                  </a:lnTo>
                  <a:lnTo>
                    <a:pt x="4856" y="4855"/>
                  </a:lnTo>
                  <a:lnTo>
                    <a:pt x="4856"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93" name="Shape 3793"/>
            <p:cNvSpPr/>
            <p:nvPr/>
          </p:nvSpPr>
          <p:spPr>
            <a:xfrm rot="10800000">
              <a:off x="6659535" y="2512915"/>
              <a:ext cx="117892" cy="117867"/>
            </a:xfrm>
            <a:custGeom>
              <a:avLst/>
              <a:gdLst/>
              <a:ahLst/>
              <a:cxnLst/>
              <a:rect l="0" t="0" r="0" b="0"/>
              <a:pathLst>
                <a:path w="4857" h="4856" extrusionOk="0">
                  <a:moveTo>
                    <a:pt x="1" y="0"/>
                  </a:moveTo>
                  <a:lnTo>
                    <a:pt x="1" y="4856"/>
                  </a:lnTo>
                  <a:lnTo>
                    <a:pt x="4856" y="4856"/>
                  </a:lnTo>
                  <a:lnTo>
                    <a:pt x="4856"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94" name="Shape 3794"/>
            <p:cNvSpPr/>
            <p:nvPr/>
          </p:nvSpPr>
          <p:spPr>
            <a:xfrm rot="10800000">
              <a:off x="6659535" y="1636120"/>
              <a:ext cx="117892" cy="117867"/>
            </a:xfrm>
            <a:custGeom>
              <a:avLst/>
              <a:gdLst/>
              <a:ahLst/>
              <a:cxnLst/>
              <a:rect l="0" t="0" r="0" b="0"/>
              <a:pathLst>
                <a:path w="4857" h="4856" extrusionOk="0">
                  <a:moveTo>
                    <a:pt x="1" y="0"/>
                  </a:moveTo>
                  <a:lnTo>
                    <a:pt x="1" y="4855"/>
                  </a:lnTo>
                  <a:lnTo>
                    <a:pt x="4856" y="4855"/>
                  </a:lnTo>
                  <a:lnTo>
                    <a:pt x="4856"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95" name="Shape 3795"/>
            <p:cNvSpPr/>
            <p:nvPr/>
          </p:nvSpPr>
          <p:spPr>
            <a:xfrm rot="10800000">
              <a:off x="6659535" y="905469"/>
              <a:ext cx="117892" cy="117867"/>
            </a:xfrm>
            <a:custGeom>
              <a:avLst/>
              <a:gdLst/>
              <a:ahLst/>
              <a:cxnLst/>
              <a:rect l="0" t="0" r="0" b="0"/>
              <a:pathLst>
                <a:path w="4857" h="4856" extrusionOk="0">
                  <a:moveTo>
                    <a:pt x="1" y="0"/>
                  </a:moveTo>
                  <a:lnTo>
                    <a:pt x="1" y="4855"/>
                  </a:lnTo>
                  <a:lnTo>
                    <a:pt x="4856" y="4855"/>
                  </a:lnTo>
                  <a:lnTo>
                    <a:pt x="4856"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96" name="Shape 3796"/>
            <p:cNvSpPr/>
            <p:nvPr/>
          </p:nvSpPr>
          <p:spPr>
            <a:xfrm rot="10800000">
              <a:off x="6659535" y="759348"/>
              <a:ext cx="117892" cy="117867"/>
            </a:xfrm>
            <a:custGeom>
              <a:avLst/>
              <a:gdLst/>
              <a:ahLst/>
              <a:cxnLst/>
              <a:rect l="0" t="0" r="0" b="0"/>
              <a:pathLst>
                <a:path w="4857" h="4856" extrusionOk="0">
                  <a:moveTo>
                    <a:pt x="1" y="1"/>
                  </a:moveTo>
                  <a:lnTo>
                    <a:pt x="1" y="4856"/>
                  </a:lnTo>
                  <a:lnTo>
                    <a:pt x="4856" y="4856"/>
                  </a:lnTo>
                  <a:lnTo>
                    <a:pt x="4856"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97" name="Shape 3797"/>
            <p:cNvSpPr/>
            <p:nvPr/>
          </p:nvSpPr>
          <p:spPr>
            <a:xfrm rot="10800000">
              <a:off x="6659535" y="174818"/>
              <a:ext cx="117892" cy="117867"/>
            </a:xfrm>
            <a:custGeom>
              <a:avLst/>
              <a:gdLst/>
              <a:ahLst/>
              <a:cxnLst/>
              <a:rect l="0" t="0" r="0" b="0"/>
              <a:pathLst>
                <a:path w="4857" h="4856" extrusionOk="0">
                  <a:moveTo>
                    <a:pt x="1" y="0"/>
                  </a:moveTo>
                  <a:lnTo>
                    <a:pt x="1" y="4856"/>
                  </a:lnTo>
                  <a:lnTo>
                    <a:pt x="4856" y="4856"/>
                  </a:lnTo>
                  <a:lnTo>
                    <a:pt x="4856"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98" name="Shape 3798"/>
            <p:cNvSpPr/>
            <p:nvPr/>
          </p:nvSpPr>
          <p:spPr>
            <a:xfrm rot="10800000">
              <a:off x="6513415" y="4997133"/>
              <a:ext cx="117867" cy="117867"/>
            </a:xfrm>
            <a:custGeom>
              <a:avLst/>
              <a:gdLst/>
              <a:ahLst/>
              <a:cxnLst/>
              <a:rect l="0" t="0" r="0" b="0"/>
              <a:pathLst>
                <a:path w="4856" h="4856" extrusionOk="0">
                  <a:moveTo>
                    <a:pt x="0" y="0"/>
                  </a:moveTo>
                  <a:lnTo>
                    <a:pt x="0" y="4855"/>
                  </a:lnTo>
                  <a:lnTo>
                    <a:pt x="4855" y="4855"/>
                  </a:lnTo>
                  <a:lnTo>
                    <a:pt x="4855"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99" name="Shape 3799"/>
            <p:cNvSpPr/>
            <p:nvPr/>
          </p:nvSpPr>
          <p:spPr>
            <a:xfrm rot="10800000">
              <a:off x="6513415" y="3974217"/>
              <a:ext cx="117867" cy="117867"/>
            </a:xfrm>
            <a:custGeom>
              <a:avLst/>
              <a:gdLst/>
              <a:ahLst/>
              <a:cxnLst/>
              <a:rect l="0" t="0" r="0" b="0"/>
              <a:pathLst>
                <a:path w="4856" h="4856" extrusionOk="0">
                  <a:moveTo>
                    <a:pt x="0" y="0"/>
                  </a:moveTo>
                  <a:lnTo>
                    <a:pt x="0" y="4855"/>
                  </a:lnTo>
                  <a:lnTo>
                    <a:pt x="4855" y="4855"/>
                  </a:lnTo>
                  <a:lnTo>
                    <a:pt x="4855"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00" name="Shape 3800"/>
            <p:cNvSpPr/>
            <p:nvPr/>
          </p:nvSpPr>
          <p:spPr>
            <a:xfrm rot="10800000">
              <a:off x="6513415" y="2074529"/>
              <a:ext cx="117867" cy="117867"/>
            </a:xfrm>
            <a:custGeom>
              <a:avLst/>
              <a:gdLst/>
              <a:ahLst/>
              <a:cxnLst/>
              <a:rect l="0" t="0" r="0" b="0"/>
              <a:pathLst>
                <a:path w="4856" h="4856" extrusionOk="0">
                  <a:moveTo>
                    <a:pt x="0" y="1"/>
                  </a:moveTo>
                  <a:lnTo>
                    <a:pt x="0" y="4856"/>
                  </a:lnTo>
                  <a:lnTo>
                    <a:pt x="4855" y="4856"/>
                  </a:lnTo>
                  <a:lnTo>
                    <a:pt x="4855"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01" name="Shape 3801"/>
            <p:cNvSpPr/>
            <p:nvPr/>
          </p:nvSpPr>
          <p:spPr>
            <a:xfrm rot="10800000">
              <a:off x="6513415" y="1489999"/>
              <a:ext cx="117867" cy="117867"/>
            </a:xfrm>
            <a:custGeom>
              <a:avLst/>
              <a:gdLst/>
              <a:ahLst/>
              <a:cxnLst/>
              <a:rect l="0" t="0" r="0" b="0"/>
              <a:pathLst>
                <a:path w="4856" h="4856" extrusionOk="0">
                  <a:moveTo>
                    <a:pt x="0" y="0"/>
                  </a:moveTo>
                  <a:lnTo>
                    <a:pt x="0" y="4856"/>
                  </a:lnTo>
                  <a:lnTo>
                    <a:pt x="4855" y="4856"/>
                  </a:lnTo>
                  <a:lnTo>
                    <a:pt x="4855"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02" name="Shape 3802"/>
            <p:cNvSpPr/>
            <p:nvPr/>
          </p:nvSpPr>
          <p:spPr>
            <a:xfrm rot="10800000">
              <a:off x="6513415" y="905469"/>
              <a:ext cx="117867" cy="117867"/>
            </a:xfrm>
            <a:custGeom>
              <a:avLst/>
              <a:gdLst/>
              <a:ahLst/>
              <a:cxnLst/>
              <a:rect l="0" t="0" r="0" b="0"/>
              <a:pathLst>
                <a:path w="4856" h="4856" extrusionOk="0">
                  <a:moveTo>
                    <a:pt x="0" y="0"/>
                  </a:moveTo>
                  <a:lnTo>
                    <a:pt x="0" y="4855"/>
                  </a:lnTo>
                  <a:lnTo>
                    <a:pt x="4855" y="4855"/>
                  </a:lnTo>
                  <a:lnTo>
                    <a:pt x="4855"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03" name="Shape 3803"/>
            <p:cNvSpPr/>
            <p:nvPr/>
          </p:nvSpPr>
          <p:spPr>
            <a:xfrm rot="10800000">
              <a:off x="6513415" y="174818"/>
              <a:ext cx="117867" cy="117867"/>
            </a:xfrm>
            <a:custGeom>
              <a:avLst/>
              <a:gdLst/>
              <a:ahLst/>
              <a:cxnLst/>
              <a:rect l="0" t="0" r="0" b="0"/>
              <a:pathLst>
                <a:path w="4856" h="4856" extrusionOk="0">
                  <a:moveTo>
                    <a:pt x="0" y="0"/>
                  </a:moveTo>
                  <a:lnTo>
                    <a:pt x="0" y="4856"/>
                  </a:lnTo>
                  <a:lnTo>
                    <a:pt x="4855" y="4856"/>
                  </a:lnTo>
                  <a:lnTo>
                    <a:pt x="4855"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04" name="Shape 3804"/>
            <p:cNvSpPr/>
            <p:nvPr/>
          </p:nvSpPr>
          <p:spPr>
            <a:xfrm rot="10800000">
              <a:off x="6367294" y="4558747"/>
              <a:ext cx="117867" cy="117867"/>
            </a:xfrm>
            <a:custGeom>
              <a:avLst/>
              <a:gdLst/>
              <a:ahLst/>
              <a:cxnLst/>
              <a:rect l="0" t="0" r="0" b="0"/>
              <a:pathLst>
                <a:path w="4856" h="4856" extrusionOk="0">
                  <a:moveTo>
                    <a:pt x="1" y="0"/>
                  </a:moveTo>
                  <a:lnTo>
                    <a:pt x="1" y="4855"/>
                  </a:lnTo>
                  <a:lnTo>
                    <a:pt x="4856" y="4855"/>
                  </a:lnTo>
                  <a:lnTo>
                    <a:pt x="4856"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05" name="Shape 3805"/>
            <p:cNvSpPr/>
            <p:nvPr/>
          </p:nvSpPr>
          <p:spPr>
            <a:xfrm rot="10800000">
              <a:off x="6367294" y="3681951"/>
              <a:ext cx="117867" cy="117892"/>
            </a:xfrm>
            <a:custGeom>
              <a:avLst/>
              <a:gdLst/>
              <a:ahLst/>
              <a:cxnLst/>
              <a:rect l="0" t="0" r="0" b="0"/>
              <a:pathLst>
                <a:path w="4856" h="4857" extrusionOk="0">
                  <a:moveTo>
                    <a:pt x="1" y="1"/>
                  </a:moveTo>
                  <a:lnTo>
                    <a:pt x="1" y="4856"/>
                  </a:lnTo>
                  <a:lnTo>
                    <a:pt x="4856" y="4856"/>
                  </a:lnTo>
                  <a:lnTo>
                    <a:pt x="4856"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06" name="Shape 3806"/>
            <p:cNvSpPr/>
            <p:nvPr/>
          </p:nvSpPr>
          <p:spPr>
            <a:xfrm rot="10800000">
              <a:off x="6367294" y="2659036"/>
              <a:ext cx="117867" cy="117892"/>
            </a:xfrm>
            <a:custGeom>
              <a:avLst/>
              <a:gdLst/>
              <a:ahLst/>
              <a:cxnLst/>
              <a:rect l="0" t="0" r="0" b="0"/>
              <a:pathLst>
                <a:path w="4856" h="4857" extrusionOk="0">
                  <a:moveTo>
                    <a:pt x="1" y="1"/>
                  </a:moveTo>
                  <a:lnTo>
                    <a:pt x="1" y="4856"/>
                  </a:lnTo>
                  <a:lnTo>
                    <a:pt x="4856" y="4856"/>
                  </a:lnTo>
                  <a:lnTo>
                    <a:pt x="4856"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07" name="Shape 3807"/>
            <p:cNvSpPr/>
            <p:nvPr/>
          </p:nvSpPr>
          <p:spPr>
            <a:xfrm rot="10800000">
              <a:off x="7536331" y="4997133"/>
              <a:ext cx="117867" cy="117867"/>
            </a:xfrm>
            <a:custGeom>
              <a:avLst/>
              <a:gdLst/>
              <a:ahLst/>
              <a:cxnLst/>
              <a:rect l="0" t="0" r="0" b="0"/>
              <a:pathLst>
                <a:path w="4856" h="4856" extrusionOk="0">
                  <a:moveTo>
                    <a:pt x="0" y="0"/>
                  </a:moveTo>
                  <a:lnTo>
                    <a:pt x="0" y="4855"/>
                  </a:lnTo>
                  <a:lnTo>
                    <a:pt x="4855" y="4855"/>
                  </a:lnTo>
                  <a:lnTo>
                    <a:pt x="4855"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08" name="Shape 3808"/>
            <p:cNvSpPr/>
            <p:nvPr/>
          </p:nvSpPr>
          <p:spPr>
            <a:xfrm rot="10800000">
              <a:off x="7536331" y="4851012"/>
              <a:ext cx="117867" cy="117867"/>
            </a:xfrm>
            <a:custGeom>
              <a:avLst/>
              <a:gdLst/>
              <a:ahLst/>
              <a:cxnLst/>
              <a:rect l="0" t="0" r="0" b="0"/>
              <a:pathLst>
                <a:path w="4856" h="4856" extrusionOk="0">
                  <a:moveTo>
                    <a:pt x="0" y="0"/>
                  </a:moveTo>
                  <a:lnTo>
                    <a:pt x="0" y="4856"/>
                  </a:lnTo>
                  <a:lnTo>
                    <a:pt x="4855" y="4856"/>
                  </a:lnTo>
                  <a:lnTo>
                    <a:pt x="4855"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09" name="Shape 3809"/>
            <p:cNvSpPr/>
            <p:nvPr/>
          </p:nvSpPr>
          <p:spPr>
            <a:xfrm rot="10800000">
              <a:off x="7536331" y="4412627"/>
              <a:ext cx="117867" cy="117867"/>
            </a:xfrm>
            <a:custGeom>
              <a:avLst/>
              <a:gdLst/>
              <a:ahLst/>
              <a:cxnLst/>
              <a:rect l="0" t="0" r="0" b="0"/>
              <a:pathLst>
                <a:path w="4856" h="4856" extrusionOk="0">
                  <a:moveTo>
                    <a:pt x="0" y="1"/>
                  </a:moveTo>
                  <a:lnTo>
                    <a:pt x="0" y="4856"/>
                  </a:lnTo>
                  <a:lnTo>
                    <a:pt x="4855" y="4856"/>
                  </a:lnTo>
                  <a:lnTo>
                    <a:pt x="4855"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10" name="Shape 3810"/>
            <p:cNvSpPr/>
            <p:nvPr/>
          </p:nvSpPr>
          <p:spPr>
            <a:xfrm rot="10800000">
              <a:off x="7536331" y="4120361"/>
              <a:ext cx="117867" cy="117867"/>
            </a:xfrm>
            <a:custGeom>
              <a:avLst/>
              <a:gdLst/>
              <a:ahLst/>
              <a:cxnLst/>
              <a:rect l="0" t="0" r="0" b="0"/>
              <a:pathLst>
                <a:path w="4856" h="4856" extrusionOk="0">
                  <a:moveTo>
                    <a:pt x="0" y="1"/>
                  </a:moveTo>
                  <a:lnTo>
                    <a:pt x="0" y="4856"/>
                  </a:lnTo>
                  <a:lnTo>
                    <a:pt x="4855" y="4856"/>
                  </a:lnTo>
                  <a:lnTo>
                    <a:pt x="4855"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11" name="Shape 3811"/>
            <p:cNvSpPr/>
            <p:nvPr/>
          </p:nvSpPr>
          <p:spPr>
            <a:xfrm rot="10800000">
              <a:off x="7536331" y="3389711"/>
              <a:ext cx="117867" cy="117867"/>
            </a:xfrm>
            <a:custGeom>
              <a:avLst/>
              <a:gdLst/>
              <a:ahLst/>
              <a:cxnLst/>
              <a:rect l="0" t="0" r="0" b="0"/>
              <a:pathLst>
                <a:path w="4856" h="4856" extrusionOk="0">
                  <a:moveTo>
                    <a:pt x="0" y="1"/>
                  </a:moveTo>
                  <a:lnTo>
                    <a:pt x="0" y="4856"/>
                  </a:lnTo>
                  <a:lnTo>
                    <a:pt x="4855" y="4856"/>
                  </a:lnTo>
                  <a:lnTo>
                    <a:pt x="4855"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12" name="Shape 3812"/>
            <p:cNvSpPr/>
            <p:nvPr/>
          </p:nvSpPr>
          <p:spPr>
            <a:xfrm rot="10800000">
              <a:off x="7536331" y="3243566"/>
              <a:ext cx="117867" cy="117867"/>
            </a:xfrm>
            <a:custGeom>
              <a:avLst/>
              <a:gdLst/>
              <a:ahLst/>
              <a:cxnLst/>
              <a:rect l="0" t="0" r="0" b="0"/>
              <a:pathLst>
                <a:path w="4856" h="4856" extrusionOk="0">
                  <a:moveTo>
                    <a:pt x="0" y="0"/>
                  </a:moveTo>
                  <a:lnTo>
                    <a:pt x="0" y="4855"/>
                  </a:lnTo>
                  <a:lnTo>
                    <a:pt x="4855" y="4855"/>
                  </a:lnTo>
                  <a:lnTo>
                    <a:pt x="4855"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13" name="Shape 3813"/>
            <p:cNvSpPr/>
            <p:nvPr/>
          </p:nvSpPr>
          <p:spPr>
            <a:xfrm rot="10800000">
              <a:off x="7536331" y="1636120"/>
              <a:ext cx="117867" cy="117867"/>
            </a:xfrm>
            <a:custGeom>
              <a:avLst/>
              <a:gdLst/>
              <a:ahLst/>
              <a:cxnLst/>
              <a:rect l="0" t="0" r="0" b="0"/>
              <a:pathLst>
                <a:path w="4856" h="4856" extrusionOk="0">
                  <a:moveTo>
                    <a:pt x="0" y="0"/>
                  </a:moveTo>
                  <a:lnTo>
                    <a:pt x="0" y="4855"/>
                  </a:lnTo>
                  <a:lnTo>
                    <a:pt x="4855" y="4855"/>
                  </a:lnTo>
                  <a:lnTo>
                    <a:pt x="4855"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14" name="Shape 3814"/>
            <p:cNvSpPr/>
            <p:nvPr/>
          </p:nvSpPr>
          <p:spPr>
            <a:xfrm rot="10800000">
              <a:off x="7536331" y="1343854"/>
              <a:ext cx="117867" cy="117892"/>
            </a:xfrm>
            <a:custGeom>
              <a:avLst/>
              <a:gdLst/>
              <a:ahLst/>
              <a:cxnLst/>
              <a:rect l="0" t="0" r="0" b="0"/>
              <a:pathLst>
                <a:path w="4856" h="4857" extrusionOk="0">
                  <a:moveTo>
                    <a:pt x="0" y="1"/>
                  </a:moveTo>
                  <a:lnTo>
                    <a:pt x="0" y="4856"/>
                  </a:lnTo>
                  <a:lnTo>
                    <a:pt x="4855" y="4856"/>
                  </a:lnTo>
                  <a:lnTo>
                    <a:pt x="4855"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15" name="Shape 3815"/>
            <p:cNvSpPr/>
            <p:nvPr/>
          </p:nvSpPr>
          <p:spPr>
            <a:xfrm rot="10800000">
              <a:off x="7390210" y="4997133"/>
              <a:ext cx="117867" cy="117867"/>
            </a:xfrm>
            <a:custGeom>
              <a:avLst/>
              <a:gdLst/>
              <a:ahLst/>
              <a:cxnLst/>
              <a:rect l="0" t="0" r="0" b="0"/>
              <a:pathLst>
                <a:path w="4856" h="4856" extrusionOk="0">
                  <a:moveTo>
                    <a:pt x="1" y="0"/>
                  </a:moveTo>
                  <a:lnTo>
                    <a:pt x="1" y="4855"/>
                  </a:lnTo>
                  <a:lnTo>
                    <a:pt x="4856" y="4855"/>
                  </a:lnTo>
                  <a:lnTo>
                    <a:pt x="4856"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16" name="Shape 3816"/>
            <p:cNvSpPr/>
            <p:nvPr/>
          </p:nvSpPr>
          <p:spPr>
            <a:xfrm rot="10800000">
              <a:off x="7390210" y="3974217"/>
              <a:ext cx="117867" cy="117867"/>
            </a:xfrm>
            <a:custGeom>
              <a:avLst/>
              <a:gdLst/>
              <a:ahLst/>
              <a:cxnLst/>
              <a:rect l="0" t="0" r="0" b="0"/>
              <a:pathLst>
                <a:path w="4856" h="4856" extrusionOk="0">
                  <a:moveTo>
                    <a:pt x="1" y="0"/>
                  </a:moveTo>
                  <a:lnTo>
                    <a:pt x="1" y="4855"/>
                  </a:lnTo>
                  <a:lnTo>
                    <a:pt x="4856" y="4855"/>
                  </a:lnTo>
                  <a:lnTo>
                    <a:pt x="4856"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17" name="Shape 3817"/>
            <p:cNvSpPr/>
            <p:nvPr/>
          </p:nvSpPr>
          <p:spPr>
            <a:xfrm rot="10800000">
              <a:off x="7390210" y="3097445"/>
              <a:ext cx="117867" cy="117867"/>
            </a:xfrm>
            <a:custGeom>
              <a:avLst/>
              <a:gdLst/>
              <a:ahLst/>
              <a:cxnLst/>
              <a:rect l="0" t="0" r="0" b="0"/>
              <a:pathLst>
                <a:path w="4856" h="4856" extrusionOk="0">
                  <a:moveTo>
                    <a:pt x="1" y="1"/>
                  </a:moveTo>
                  <a:lnTo>
                    <a:pt x="1" y="4856"/>
                  </a:lnTo>
                  <a:lnTo>
                    <a:pt x="4856" y="4856"/>
                  </a:lnTo>
                  <a:lnTo>
                    <a:pt x="4856"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18" name="Shape 3818"/>
            <p:cNvSpPr/>
            <p:nvPr/>
          </p:nvSpPr>
          <p:spPr>
            <a:xfrm rot="10800000">
              <a:off x="7390210" y="1636120"/>
              <a:ext cx="117867" cy="117867"/>
            </a:xfrm>
            <a:custGeom>
              <a:avLst/>
              <a:gdLst/>
              <a:ahLst/>
              <a:cxnLst/>
              <a:rect l="0" t="0" r="0" b="0"/>
              <a:pathLst>
                <a:path w="4856" h="4856" extrusionOk="0">
                  <a:moveTo>
                    <a:pt x="1" y="0"/>
                  </a:moveTo>
                  <a:lnTo>
                    <a:pt x="1" y="4855"/>
                  </a:lnTo>
                  <a:lnTo>
                    <a:pt x="4856" y="4855"/>
                  </a:lnTo>
                  <a:lnTo>
                    <a:pt x="4856"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19" name="Shape 3819"/>
            <p:cNvSpPr/>
            <p:nvPr/>
          </p:nvSpPr>
          <p:spPr>
            <a:xfrm rot="10800000">
              <a:off x="7390210" y="467083"/>
              <a:ext cx="117867" cy="117867"/>
            </a:xfrm>
            <a:custGeom>
              <a:avLst/>
              <a:gdLst/>
              <a:ahLst/>
              <a:cxnLst/>
              <a:rect l="0" t="0" r="0" b="0"/>
              <a:pathLst>
                <a:path w="4856" h="4856" extrusionOk="0">
                  <a:moveTo>
                    <a:pt x="1" y="1"/>
                  </a:moveTo>
                  <a:lnTo>
                    <a:pt x="1" y="4856"/>
                  </a:lnTo>
                  <a:lnTo>
                    <a:pt x="4856" y="4856"/>
                  </a:lnTo>
                  <a:lnTo>
                    <a:pt x="4856"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20" name="Shape 3820"/>
            <p:cNvSpPr/>
            <p:nvPr/>
          </p:nvSpPr>
          <p:spPr>
            <a:xfrm rot="10800000">
              <a:off x="7244066" y="4997133"/>
              <a:ext cx="117867" cy="117867"/>
            </a:xfrm>
            <a:custGeom>
              <a:avLst/>
              <a:gdLst/>
              <a:ahLst/>
              <a:cxnLst/>
              <a:rect l="0" t="0" r="0" b="0"/>
              <a:pathLst>
                <a:path w="4856" h="4856" extrusionOk="0">
                  <a:moveTo>
                    <a:pt x="0" y="0"/>
                  </a:moveTo>
                  <a:lnTo>
                    <a:pt x="0" y="4855"/>
                  </a:lnTo>
                  <a:lnTo>
                    <a:pt x="4855" y="4855"/>
                  </a:lnTo>
                  <a:lnTo>
                    <a:pt x="4855"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21" name="Shape 3821"/>
            <p:cNvSpPr/>
            <p:nvPr/>
          </p:nvSpPr>
          <p:spPr>
            <a:xfrm rot="10800000">
              <a:off x="7244066" y="4558747"/>
              <a:ext cx="117867" cy="117867"/>
            </a:xfrm>
            <a:custGeom>
              <a:avLst/>
              <a:gdLst/>
              <a:ahLst/>
              <a:cxnLst/>
              <a:rect l="0" t="0" r="0" b="0"/>
              <a:pathLst>
                <a:path w="4856" h="4856" extrusionOk="0">
                  <a:moveTo>
                    <a:pt x="0" y="0"/>
                  </a:moveTo>
                  <a:lnTo>
                    <a:pt x="0" y="4855"/>
                  </a:lnTo>
                  <a:lnTo>
                    <a:pt x="4855" y="4855"/>
                  </a:lnTo>
                  <a:lnTo>
                    <a:pt x="4855"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22" name="Shape 3822"/>
            <p:cNvSpPr/>
            <p:nvPr/>
          </p:nvSpPr>
          <p:spPr>
            <a:xfrm rot="10800000">
              <a:off x="7244066" y="2951301"/>
              <a:ext cx="117867" cy="117867"/>
            </a:xfrm>
            <a:custGeom>
              <a:avLst/>
              <a:gdLst/>
              <a:ahLst/>
              <a:cxnLst/>
              <a:rect l="0" t="0" r="0" b="0"/>
              <a:pathLst>
                <a:path w="4856" h="4856" extrusionOk="0">
                  <a:moveTo>
                    <a:pt x="0" y="0"/>
                  </a:moveTo>
                  <a:lnTo>
                    <a:pt x="0" y="4855"/>
                  </a:lnTo>
                  <a:lnTo>
                    <a:pt x="4855" y="4855"/>
                  </a:lnTo>
                  <a:lnTo>
                    <a:pt x="4855"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23" name="Shape 3823"/>
            <p:cNvSpPr/>
            <p:nvPr/>
          </p:nvSpPr>
          <p:spPr>
            <a:xfrm rot="10800000">
              <a:off x="7244066" y="2074529"/>
              <a:ext cx="117867" cy="117867"/>
            </a:xfrm>
            <a:custGeom>
              <a:avLst/>
              <a:gdLst/>
              <a:ahLst/>
              <a:cxnLst/>
              <a:rect l="0" t="0" r="0" b="0"/>
              <a:pathLst>
                <a:path w="4856" h="4856" extrusionOk="0">
                  <a:moveTo>
                    <a:pt x="0" y="1"/>
                  </a:moveTo>
                  <a:lnTo>
                    <a:pt x="0" y="4856"/>
                  </a:lnTo>
                  <a:lnTo>
                    <a:pt x="4855" y="4856"/>
                  </a:lnTo>
                  <a:lnTo>
                    <a:pt x="4855"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24" name="Shape 3824"/>
            <p:cNvSpPr/>
            <p:nvPr/>
          </p:nvSpPr>
          <p:spPr>
            <a:xfrm rot="10800000">
              <a:off x="7244066" y="1636120"/>
              <a:ext cx="117867" cy="117867"/>
            </a:xfrm>
            <a:custGeom>
              <a:avLst/>
              <a:gdLst/>
              <a:ahLst/>
              <a:cxnLst/>
              <a:rect l="0" t="0" r="0" b="0"/>
              <a:pathLst>
                <a:path w="4856" h="4856" extrusionOk="0">
                  <a:moveTo>
                    <a:pt x="0" y="0"/>
                  </a:moveTo>
                  <a:lnTo>
                    <a:pt x="0" y="4855"/>
                  </a:lnTo>
                  <a:lnTo>
                    <a:pt x="4855" y="4855"/>
                  </a:lnTo>
                  <a:lnTo>
                    <a:pt x="4855"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25" name="Shape 3825"/>
            <p:cNvSpPr/>
            <p:nvPr/>
          </p:nvSpPr>
          <p:spPr>
            <a:xfrm rot="10800000">
              <a:off x="7097945" y="1051613"/>
              <a:ext cx="117867" cy="117867"/>
            </a:xfrm>
            <a:custGeom>
              <a:avLst/>
              <a:gdLst/>
              <a:ahLst/>
              <a:cxnLst/>
              <a:rect l="0" t="0" r="0" b="0"/>
              <a:pathLst>
                <a:path w="4856" h="4856" extrusionOk="0">
                  <a:moveTo>
                    <a:pt x="1" y="1"/>
                  </a:moveTo>
                  <a:lnTo>
                    <a:pt x="1" y="4856"/>
                  </a:lnTo>
                  <a:lnTo>
                    <a:pt x="4856" y="4856"/>
                  </a:lnTo>
                  <a:lnTo>
                    <a:pt x="4856"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26" name="Shape 3826"/>
            <p:cNvSpPr/>
            <p:nvPr/>
          </p:nvSpPr>
          <p:spPr>
            <a:xfrm rot="10800000">
              <a:off x="6951800" y="3828096"/>
              <a:ext cx="117892" cy="117867"/>
            </a:xfrm>
            <a:custGeom>
              <a:avLst/>
              <a:gdLst/>
              <a:ahLst/>
              <a:cxnLst/>
              <a:rect l="0" t="0" r="0" b="0"/>
              <a:pathLst>
                <a:path w="4857" h="4856" extrusionOk="0">
                  <a:moveTo>
                    <a:pt x="1" y="0"/>
                  </a:moveTo>
                  <a:lnTo>
                    <a:pt x="1" y="4856"/>
                  </a:lnTo>
                  <a:lnTo>
                    <a:pt x="4856" y="4856"/>
                  </a:lnTo>
                  <a:lnTo>
                    <a:pt x="4856"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27" name="Shape 3827"/>
            <p:cNvSpPr/>
            <p:nvPr/>
          </p:nvSpPr>
          <p:spPr>
            <a:xfrm rot="10800000">
              <a:off x="6951800" y="2659036"/>
              <a:ext cx="117892" cy="117892"/>
            </a:xfrm>
            <a:custGeom>
              <a:avLst/>
              <a:gdLst/>
              <a:ahLst/>
              <a:cxnLst/>
              <a:rect l="0" t="0" r="0" b="0"/>
              <a:pathLst>
                <a:path w="4857" h="4857" extrusionOk="0">
                  <a:moveTo>
                    <a:pt x="1" y="1"/>
                  </a:moveTo>
                  <a:lnTo>
                    <a:pt x="1" y="4856"/>
                  </a:lnTo>
                  <a:lnTo>
                    <a:pt x="4856" y="4856"/>
                  </a:lnTo>
                  <a:lnTo>
                    <a:pt x="4856"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28" name="Shape 3828"/>
            <p:cNvSpPr/>
            <p:nvPr/>
          </p:nvSpPr>
          <p:spPr>
            <a:xfrm rot="10800000">
              <a:off x="6805680" y="320938"/>
              <a:ext cx="117867" cy="117892"/>
            </a:xfrm>
            <a:custGeom>
              <a:avLst/>
              <a:gdLst/>
              <a:ahLst/>
              <a:cxnLst/>
              <a:rect l="0" t="0" r="0" b="0"/>
              <a:pathLst>
                <a:path w="4856" h="4857" extrusionOk="0">
                  <a:moveTo>
                    <a:pt x="0" y="1"/>
                  </a:moveTo>
                  <a:lnTo>
                    <a:pt x="0" y="4856"/>
                  </a:lnTo>
                  <a:lnTo>
                    <a:pt x="4856" y="4856"/>
                  </a:lnTo>
                  <a:lnTo>
                    <a:pt x="4856"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29" name="Shape 3829"/>
            <p:cNvSpPr/>
            <p:nvPr/>
          </p:nvSpPr>
          <p:spPr>
            <a:xfrm rot="10800000">
              <a:off x="6513415" y="2805180"/>
              <a:ext cx="117867" cy="117867"/>
            </a:xfrm>
            <a:custGeom>
              <a:avLst/>
              <a:gdLst/>
              <a:ahLst/>
              <a:cxnLst/>
              <a:rect l="0" t="0" r="0" b="0"/>
              <a:pathLst>
                <a:path w="4856" h="4856" extrusionOk="0">
                  <a:moveTo>
                    <a:pt x="0" y="1"/>
                  </a:moveTo>
                  <a:lnTo>
                    <a:pt x="0" y="4856"/>
                  </a:lnTo>
                  <a:lnTo>
                    <a:pt x="4855" y="4856"/>
                  </a:lnTo>
                  <a:lnTo>
                    <a:pt x="4855"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30" name="Shape 3830"/>
            <p:cNvSpPr/>
            <p:nvPr/>
          </p:nvSpPr>
          <p:spPr>
            <a:xfrm rot="10800000">
              <a:off x="6367294" y="467083"/>
              <a:ext cx="117867" cy="117867"/>
            </a:xfrm>
            <a:custGeom>
              <a:avLst/>
              <a:gdLst/>
              <a:ahLst/>
              <a:cxnLst/>
              <a:rect l="0" t="0" r="0" b="0"/>
              <a:pathLst>
                <a:path w="4856" h="4856" extrusionOk="0">
                  <a:moveTo>
                    <a:pt x="1" y="1"/>
                  </a:moveTo>
                  <a:lnTo>
                    <a:pt x="1" y="4856"/>
                  </a:lnTo>
                  <a:lnTo>
                    <a:pt x="4856" y="4856"/>
                  </a:lnTo>
                  <a:lnTo>
                    <a:pt x="4856"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3831" name="Shape 3831"/>
          <p:cNvSpPr txBox="1">
            <a:spLocks noGrp="1"/>
          </p:cNvSpPr>
          <p:nvPr>
            <p:ph type="sldNum" idx="12"/>
          </p:nvPr>
        </p:nvSpPr>
        <p:spPr>
          <a:xfrm>
            <a:off x="91531" y="6293601"/>
            <a:ext cx="548700" cy="524800"/>
          </a:xfrm>
          <a:prstGeom prst="rect">
            <a:avLst/>
          </a:prstGeom>
        </p:spPr>
        <p:txBody>
          <a:bodyPr spcFirstLastPara="1" wrap="square" lIns="91425" tIns="91425" rIns="91425" bIns="91425" anchor="ctr" anchorCtr="0">
            <a:noAutofit/>
          </a:bodyPr>
          <a:lstStyle>
            <a:lvl1pPr lvl="0">
              <a:spcBef>
                <a:spcPts val="0"/>
              </a:spcBef>
              <a:buNone/>
              <a:defRPr>
                <a:solidFill>
                  <a:srgbClr val="FFFFFF"/>
                </a:solidFill>
              </a:defRPr>
            </a:lvl1pPr>
            <a:lvl2pPr lvl="1">
              <a:spcBef>
                <a:spcPts val="0"/>
              </a:spcBef>
              <a:buNone/>
              <a:defRPr>
                <a:solidFill>
                  <a:srgbClr val="FFFFFF"/>
                </a:solidFill>
              </a:defRPr>
            </a:lvl2pPr>
            <a:lvl3pPr lvl="2">
              <a:spcBef>
                <a:spcPts val="0"/>
              </a:spcBef>
              <a:buNone/>
              <a:defRPr>
                <a:solidFill>
                  <a:srgbClr val="FFFFFF"/>
                </a:solidFill>
              </a:defRPr>
            </a:lvl3pPr>
            <a:lvl4pPr lvl="3">
              <a:spcBef>
                <a:spcPts val="0"/>
              </a:spcBef>
              <a:buNone/>
              <a:defRPr>
                <a:solidFill>
                  <a:srgbClr val="FFFFFF"/>
                </a:solidFill>
              </a:defRPr>
            </a:lvl4pPr>
            <a:lvl5pPr lvl="4">
              <a:spcBef>
                <a:spcPts val="0"/>
              </a:spcBef>
              <a:buNone/>
              <a:defRPr>
                <a:solidFill>
                  <a:srgbClr val="FFFFFF"/>
                </a:solidFill>
              </a:defRPr>
            </a:lvl5pPr>
            <a:lvl6pPr lvl="5">
              <a:spcBef>
                <a:spcPts val="0"/>
              </a:spcBef>
              <a:buNone/>
              <a:defRPr>
                <a:solidFill>
                  <a:srgbClr val="FFFFFF"/>
                </a:solidFill>
              </a:defRPr>
            </a:lvl6pPr>
            <a:lvl7pPr lvl="6">
              <a:spcBef>
                <a:spcPts val="0"/>
              </a:spcBef>
              <a:buNone/>
              <a:defRPr>
                <a:solidFill>
                  <a:srgbClr val="FFFFFF"/>
                </a:solidFill>
              </a:defRPr>
            </a:lvl7pPr>
            <a:lvl8pPr lvl="7">
              <a:spcBef>
                <a:spcPts val="0"/>
              </a:spcBef>
              <a:buNone/>
              <a:defRPr>
                <a:solidFill>
                  <a:srgbClr val="FFFFFF"/>
                </a:solidFill>
              </a:defRPr>
            </a:lvl8pPr>
            <a:lvl9pPr lvl="8">
              <a:spcBef>
                <a:spcPts val="0"/>
              </a:spcBef>
              <a:buNone/>
              <a:defRPr>
                <a:solidFill>
                  <a:srgbClr val="FFFFFF"/>
                </a:solidFill>
              </a:defRPr>
            </a:lvl9pPr>
          </a:lstStyle>
          <a:p>
            <a:pPr>
              <a:buClr>
                <a:srgbClr val="000000"/>
              </a:buClr>
            </a:pPr>
            <a:fld id="{00000000-1234-1234-1234-123412341234}" type="slidenum">
              <a:rPr lang="en" smtClean="0"/>
              <a:pPr>
                <a:buClr>
                  <a:srgbClr val="000000"/>
                </a:buClr>
              </a:pPr>
              <a:t>‹#›</a:t>
            </a:fld>
            <a:endParaRPr lang="en"/>
          </a:p>
        </p:txBody>
      </p:sp>
    </p:spTree>
    <p:extLst>
      <p:ext uri="{BB962C8B-B14F-4D97-AF65-F5344CB8AC3E}">
        <p14:creationId xmlns:p14="http://schemas.microsoft.com/office/powerpoint/2010/main" val="663771011"/>
      </p:ext>
    </p:extLst>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matchingName="Title" type="title">
  <p:cSld name="Title">
    <p:bg>
      <p:bgPr>
        <a:solidFill>
          <a:srgbClr val="003B55"/>
        </a:solidFill>
        <a:effectLst/>
      </p:bgPr>
    </p:bg>
    <p:spTree>
      <p:nvGrpSpPr>
        <p:cNvPr id="1" name="Shape 9"/>
        <p:cNvGrpSpPr/>
        <p:nvPr/>
      </p:nvGrpSpPr>
      <p:grpSpPr>
        <a:xfrm>
          <a:off x="0" y="0"/>
          <a:ext cx="0" cy="0"/>
          <a:chOff x="0" y="0"/>
          <a:chExt cx="0" cy="0"/>
        </a:xfrm>
      </p:grpSpPr>
      <p:sp>
        <p:nvSpPr>
          <p:cNvPr id="10" name="Shape 10"/>
          <p:cNvSpPr txBox="1">
            <a:spLocks noGrp="1"/>
          </p:cNvSpPr>
          <p:nvPr>
            <p:ph type="ctrTitle"/>
          </p:nvPr>
        </p:nvSpPr>
        <p:spPr>
          <a:xfrm>
            <a:off x="762000" y="928567"/>
            <a:ext cx="5396700" cy="1546400"/>
          </a:xfrm>
          <a:prstGeom prst="rect">
            <a:avLst/>
          </a:prstGeom>
        </p:spPr>
        <p:txBody>
          <a:bodyPr spcFirstLastPara="1" wrap="square" lIns="91425" tIns="91425" rIns="91425" bIns="91425" anchor="t" anchorCtr="0"/>
          <a:lstStyle>
            <a:lvl1pPr lvl="0">
              <a:spcBef>
                <a:spcPts val="0"/>
              </a:spcBef>
              <a:spcAft>
                <a:spcPts val="0"/>
              </a:spcAft>
              <a:buClr>
                <a:srgbClr val="80BFB7"/>
              </a:buClr>
              <a:buSzPts val="6000"/>
              <a:buNone/>
              <a:defRPr sz="6000">
                <a:solidFill>
                  <a:srgbClr val="80BFB7"/>
                </a:solidFill>
              </a:defRPr>
            </a:lvl1pPr>
            <a:lvl2pPr lvl="1">
              <a:spcBef>
                <a:spcPts val="0"/>
              </a:spcBef>
              <a:spcAft>
                <a:spcPts val="0"/>
              </a:spcAft>
              <a:buClr>
                <a:srgbClr val="80BFB7"/>
              </a:buClr>
              <a:buSzPts val="6000"/>
              <a:buNone/>
              <a:defRPr sz="6000">
                <a:solidFill>
                  <a:srgbClr val="80BFB7"/>
                </a:solidFill>
              </a:defRPr>
            </a:lvl2pPr>
            <a:lvl3pPr lvl="2">
              <a:spcBef>
                <a:spcPts val="0"/>
              </a:spcBef>
              <a:spcAft>
                <a:spcPts val="0"/>
              </a:spcAft>
              <a:buClr>
                <a:srgbClr val="80BFB7"/>
              </a:buClr>
              <a:buSzPts val="6000"/>
              <a:buNone/>
              <a:defRPr sz="6000">
                <a:solidFill>
                  <a:srgbClr val="80BFB7"/>
                </a:solidFill>
              </a:defRPr>
            </a:lvl3pPr>
            <a:lvl4pPr lvl="3">
              <a:spcBef>
                <a:spcPts val="0"/>
              </a:spcBef>
              <a:spcAft>
                <a:spcPts val="0"/>
              </a:spcAft>
              <a:buClr>
                <a:srgbClr val="80BFB7"/>
              </a:buClr>
              <a:buSzPts val="6000"/>
              <a:buNone/>
              <a:defRPr sz="6000">
                <a:solidFill>
                  <a:srgbClr val="80BFB7"/>
                </a:solidFill>
              </a:defRPr>
            </a:lvl4pPr>
            <a:lvl5pPr lvl="4">
              <a:spcBef>
                <a:spcPts val="0"/>
              </a:spcBef>
              <a:spcAft>
                <a:spcPts val="0"/>
              </a:spcAft>
              <a:buClr>
                <a:srgbClr val="80BFB7"/>
              </a:buClr>
              <a:buSzPts val="6000"/>
              <a:buNone/>
              <a:defRPr sz="6000">
                <a:solidFill>
                  <a:srgbClr val="80BFB7"/>
                </a:solidFill>
              </a:defRPr>
            </a:lvl5pPr>
            <a:lvl6pPr lvl="5">
              <a:spcBef>
                <a:spcPts val="0"/>
              </a:spcBef>
              <a:spcAft>
                <a:spcPts val="0"/>
              </a:spcAft>
              <a:buClr>
                <a:srgbClr val="80BFB7"/>
              </a:buClr>
              <a:buSzPts val="6000"/>
              <a:buNone/>
              <a:defRPr sz="6000">
                <a:solidFill>
                  <a:srgbClr val="80BFB7"/>
                </a:solidFill>
              </a:defRPr>
            </a:lvl6pPr>
            <a:lvl7pPr lvl="6">
              <a:spcBef>
                <a:spcPts val="0"/>
              </a:spcBef>
              <a:spcAft>
                <a:spcPts val="0"/>
              </a:spcAft>
              <a:buClr>
                <a:srgbClr val="80BFB7"/>
              </a:buClr>
              <a:buSzPts val="6000"/>
              <a:buNone/>
              <a:defRPr sz="6000">
                <a:solidFill>
                  <a:srgbClr val="80BFB7"/>
                </a:solidFill>
              </a:defRPr>
            </a:lvl7pPr>
            <a:lvl8pPr lvl="7">
              <a:spcBef>
                <a:spcPts val="0"/>
              </a:spcBef>
              <a:spcAft>
                <a:spcPts val="0"/>
              </a:spcAft>
              <a:buClr>
                <a:srgbClr val="80BFB7"/>
              </a:buClr>
              <a:buSzPts val="6000"/>
              <a:buNone/>
              <a:defRPr sz="6000">
                <a:solidFill>
                  <a:srgbClr val="80BFB7"/>
                </a:solidFill>
              </a:defRPr>
            </a:lvl8pPr>
            <a:lvl9pPr lvl="8">
              <a:spcBef>
                <a:spcPts val="0"/>
              </a:spcBef>
              <a:spcAft>
                <a:spcPts val="0"/>
              </a:spcAft>
              <a:buClr>
                <a:srgbClr val="80BFB7"/>
              </a:buClr>
              <a:buSzPts val="6000"/>
              <a:buNone/>
              <a:defRPr sz="6000">
                <a:solidFill>
                  <a:srgbClr val="80BFB7"/>
                </a:solidFill>
              </a:defRPr>
            </a:lvl9pPr>
          </a:lstStyle>
          <a:p>
            <a:endParaRPr/>
          </a:p>
        </p:txBody>
      </p:sp>
      <p:grpSp>
        <p:nvGrpSpPr>
          <p:cNvPr id="11" name="Shape 11"/>
          <p:cNvGrpSpPr/>
          <p:nvPr/>
        </p:nvGrpSpPr>
        <p:grpSpPr>
          <a:xfrm rot="10800000">
            <a:off x="8705367" y="38264"/>
            <a:ext cx="410132" cy="6781736"/>
            <a:chOff x="836200" y="238125"/>
            <a:chExt cx="422425" cy="5238750"/>
          </a:xfrm>
        </p:grpSpPr>
        <p:sp>
          <p:nvSpPr>
            <p:cNvPr id="12" name="Shape 12"/>
            <p:cNvSpPr/>
            <p:nvPr/>
          </p:nvSpPr>
          <p:spPr>
            <a:xfrm>
              <a:off x="836200" y="23812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 name="Shape 13"/>
            <p:cNvSpPr/>
            <p:nvPr/>
          </p:nvSpPr>
          <p:spPr>
            <a:xfrm>
              <a:off x="836200" y="388625"/>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 name="Shape 14"/>
            <p:cNvSpPr/>
            <p:nvPr/>
          </p:nvSpPr>
          <p:spPr>
            <a:xfrm>
              <a:off x="836200" y="539125"/>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 name="Shape 15"/>
            <p:cNvSpPr/>
            <p:nvPr/>
          </p:nvSpPr>
          <p:spPr>
            <a:xfrm>
              <a:off x="836200" y="689650"/>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 name="Shape 16"/>
            <p:cNvSpPr/>
            <p:nvPr/>
          </p:nvSpPr>
          <p:spPr>
            <a:xfrm>
              <a:off x="836200" y="840150"/>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 name="Shape 17"/>
            <p:cNvSpPr/>
            <p:nvPr/>
          </p:nvSpPr>
          <p:spPr>
            <a:xfrm>
              <a:off x="836200" y="99067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 name="Shape 18"/>
            <p:cNvSpPr/>
            <p:nvPr/>
          </p:nvSpPr>
          <p:spPr>
            <a:xfrm>
              <a:off x="836200" y="114117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 name="Shape 19"/>
            <p:cNvSpPr/>
            <p:nvPr/>
          </p:nvSpPr>
          <p:spPr>
            <a:xfrm>
              <a:off x="836200" y="1291700"/>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 name="Shape 20"/>
            <p:cNvSpPr/>
            <p:nvPr/>
          </p:nvSpPr>
          <p:spPr>
            <a:xfrm>
              <a:off x="836200" y="1442200"/>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 name="Shape 21"/>
            <p:cNvSpPr/>
            <p:nvPr/>
          </p:nvSpPr>
          <p:spPr>
            <a:xfrm>
              <a:off x="836200" y="1592700"/>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 name="Shape 22"/>
            <p:cNvSpPr/>
            <p:nvPr/>
          </p:nvSpPr>
          <p:spPr>
            <a:xfrm>
              <a:off x="836200" y="1743225"/>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 name="Shape 23"/>
            <p:cNvSpPr/>
            <p:nvPr/>
          </p:nvSpPr>
          <p:spPr>
            <a:xfrm>
              <a:off x="836200" y="189372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 name="Shape 24"/>
            <p:cNvSpPr/>
            <p:nvPr/>
          </p:nvSpPr>
          <p:spPr>
            <a:xfrm>
              <a:off x="836200" y="2044250"/>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 name="Shape 25"/>
            <p:cNvSpPr/>
            <p:nvPr/>
          </p:nvSpPr>
          <p:spPr>
            <a:xfrm>
              <a:off x="836200" y="2194750"/>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 name="Shape 26"/>
            <p:cNvSpPr/>
            <p:nvPr/>
          </p:nvSpPr>
          <p:spPr>
            <a:xfrm>
              <a:off x="836200" y="234527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 name="Shape 27"/>
            <p:cNvSpPr/>
            <p:nvPr/>
          </p:nvSpPr>
          <p:spPr>
            <a:xfrm>
              <a:off x="836200" y="249577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 name="Shape 28"/>
            <p:cNvSpPr/>
            <p:nvPr/>
          </p:nvSpPr>
          <p:spPr>
            <a:xfrm>
              <a:off x="836200" y="2646275"/>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 name="Shape 29"/>
            <p:cNvSpPr/>
            <p:nvPr/>
          </p:nvSpPr>
          <p:spPr>
            <a:xfrm>
              <a:off x="836200" y="2796800"/>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 name="Shape 30"/>
            <p:cNvSpPr/>
            <p:nvPr/>
          </p:nvSpPr>
          <p:spPr>
            <a:xfrm>
              <a:off x="836200" y="2947300"/>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 name="Shape 31"/>
            <p:cNvSpPr/>
            <p:nvPr/>
          </p:nvSpPr>
          <p:spPr>
            <a:xfrm>
              <a:off x="836200" y="309782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 name="Shape 32"/>
            <p:cNvSpPr/>
            <p:nvPr/>
          </p:nvSpPr>
          <p:spPr>
            <a:xfrm>
              <a:off x="836200" y="324832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 name="Shape 33"/>
            <p:cNvSpPr/>
            <p:nvPr/>
          </p:nvSpPr>
          <p:spPr>
            <a:xfrm>
              <a:off x="836200" y="3398850"/>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 name="Shape 34"/>
            <p:cNvSpPr/>
            <p:nvPr/>
          </p:nvSpPr>
          <p:spPr>
            <a:xfrm>
              <a:off x="836200" y="3549350"/>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 name="Shape 35"/>
            <p:cNvSpPr/>
            <p:nvPr/>
          </p:nvSpPr>
          <p:spPr>
            <a:xfrm>
              <a:off x="836200" y="369987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 name="Shape 36"/>
            <p:cNvSpPr/>
            <p:nvPr/>
          </p:nvSpPr>
          <p:spPr>
            <a:xfrm>
              <a:off x="836200" y="3850375"/>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 name="Shape 37"/>
            <p:cNvSpPr/>
            <p:nvPr/>
          </p:nvSpPr>
          <p:spPr>
            <a:xfrm>
              <a:off x="836200" y="4000875"/>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 name="Shape 38"/>
            <p:cNvSpPr/>
            <p:nvPr/>
          </p:nvSpPr>
          <p:spPr>
            <a:xfrm>
              <a:off x="836200" y="4151400"/>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 name="Shape 39"/>
            <p:cNvSpPr/>
            <p:nvPr/>
          </p:nvSpPr>
          <p:spPr>
            <a:xfrm>
              <a:off x="836200" y="4301900"/>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 name="Shape 40"/>
            <p:cNvSpPr/>
            <p:nvPr/>
          </p:nvSpPr>
          <p:spPr>
            <a:xfrm>
              <a:off x="836200" y="445242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 name="Shape 41"/>
            <p:cNvSpPr/>
            <p:nvPr/>
          </p:nvSpPr>
          <p:spPr>
            <a:xfrm>
              <a:off x="836200" y="460292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 name="Shape 42"/>
            <p:cNvSpPr/>
            <p:nvPr/>
          </p:nvSpPr>
          <p:spPr>
            <a:xfrm>
              <a:off x="836200" y="4753450"/>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 name="Shape 43"/>
            <p:cNvSpPr/>
            <p:nvPr/>
          </p:nvSpPr>
          <p:spPr>
            <a:xfrm>
              <a:off x="836200" y="4903950"/>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 name="Shape 44"/>
            <p:cNvSpPr/>
            <p:nvPr/>
          </p:nvSpPr>
          <p:spPr>
            <a:xfrm>
              <a:off x="836200" y="5054450"/>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 name="Shape 45"/>
            <p:cNvSpPr/>
            <p:nvPr/>
          </p:nvSpPr>
          <p:spPr>
            <a:xfrm>
              <a:off x="836200" y="5204975"/>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 name="Shape 46"/>
            <p:cNvSpPr/>
            <p:nvPr/>
          </p:nvSpPr>
          <p:spPr>
            <a:xfrm>
              <a:off x="836200" y="535547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 name="Shape 47"/>
            <p:cNvSpPr/>
            <p:nvPr/>
          </p:nvSpPr>
          <p:spPr>
            <a:xfrm>
              <a:off x="986700" y="388625"/>
              <a:ext cx="121400" cy="121400"/>
            </a:xfrm>
            <a:custGeom>
              <a:avLst/>
              <a:gdLst/>
              <a:ahLst/>
              <a:cxnLst/>
              <a:rect l="0" t="0" r="0" b="0"/>
              <a:pathLst>
                <a:path w="4856" h="4856" extrusionOk="0">
                  <a:moveTo>
                    <a:pt x="0" y="0"/>
                  </a:moveTo>
                  <a:lnTo>
                    <a:pt x="0"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 name="Shape 48"/>
            <p:cNvSpPr/>
            <p:nvPr/>
          </p:nvSpPr>
          <p:spPr>
            <a:xfrm>
              <a:off x="986700" y="539125"/>
              <a:ext cx="121400" cy="121425"/>
            </a:xfrm>
            <a:custGeom>
              <a:avLst/>
              <a:gdLst/>
              <a:ahLst/>
              <a:cxnLst/>
              <a:rect l="0" t="0" r="0" b="0"/>
              <a:pathLst>
                <a:path w="4856" h="4857" extrusionOk="0">
                  <a:moveTo>
                    <a:pt x="0" y="1"/>
                  </a:moveTo>
                  <a:lnTo>
                    <a:pt x="0"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 name="Shape 49"/>
            <p:cNvSpPr/>
            <p:nvPr/>
          </p:nvSpPr>
          <p:spPr>
            <a:xfrm>
              <a:off x="986700" y="840150"/>
              <a:ext cx="121400" cy="121400"/>
            </a:xfrm>
            <a:custGeom>
              <a:avLst/>
              <a:gdLst/>
              <a:ahLst/>
              <a:cxnLst/>
              <a:rect l="0" t="0" r="0" b="0"/>
              <a:pathLst>
                <a:path w="4856" h="4856" extrusionOk="0">
                  <a:moveTo>
                    <a:pt x="0" y="1"/>
                  </a:moveTo>
                  <a:lnTo>
                    <a:pt x="0"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 name="Shape 50"/>
            <p:cNvSpPr/>
            <p:nvPr/>
          </p:nvSpPr>
          <p:spPr>
            <a:xfrm>
              <a:off x="986700" y="1141175"/>
              <a:ext cx="121400" cy="121400"/>
            </a:xfrm>
            <a:custGeom>
              <a:avLst/>
              <a:gdLst/>
              <a:ahLst/>
              <a:cxnLst/>
              <a:rect l="0" t="0" r="0" b="0"/>
              <a:pathLst>
                <a:path w="4856" h="4856" extrusionOk="0">
                  <a:moveTo>
                    <a:pt x="0" y="1"/>
                  </a:moveTo>
                  <a:lnTo>
                    <a:pt x="0"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 name="Shape 51"/>
            <p:cNvSpPr/>
            <p:nvPr/>
          </p:nvSpPr>
          <p:spPr>
            <a:xfrm>
              <a:off x="986700" y="1291700"/>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 name="Shape 52"/>
            <p:cNvSpPr/>
            <p:nvPr/>
          </p:nvSpPr>
          <p:spPr>
            <a:xfrm>
              <a:off x="986700" y="1743225"/>
              <a:ext cx="121400" cy="121400"/>
            </a:xfrm>
            <a:custGeom>
              <a:avLst/>
              <a:gdLst/>
              <a:ahLst/>
              <a:cxnLst/>
              <a:rect l="0" t="0" r="0" b="0"/>
              <a:pathLst>
                <a:path w="4856" h="4856" extrusionOk="0">
                  <a:moveTo>
                    <a:pt x="0" y="0"/>
                  </a:moveTo>
                  <a:lnTo>
                    <a:pt x="0"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 name="Shape 53"/>
            <p:cNvSpPr/>
            <p:nvPr/>
          </p:nvSpPr>
          <p:spPr>
            <a:xfrm>
              <a:off x="986700" y="1893725"/>
              <a:ext cx="121400" cy="121400"/>
            </a:xfrm>
            <a:custGeom>
              <a:avLst/>
              <a:gdLst/>
              <a:ahLst/>
              <a:cxnLst/>
              <a:rect l="0" t="0" r="0" b="0"/>
              <a:pathLst>
                <a:path w="4856" h="4856" extrusionOk="0">
                  <a:moveTo>
                    <a:pt x="0" y="1"/>
                  </a:moveTo>
                  <a:lnTo>
                    <a:pt x="0"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 name="Shape 54"/>
            <p:cNvSpPr/>
            <p:nvPr/>
          </p:nvSpPr>
          <p:spPr>
            <a:xfrm>
              <a:off x="986700" y="2194750"/>
              <a:ext cx="121400" cy="121400"/>
            </a:xfrm>
            <a:custGeom>
              <a:avLst/>
              <a:gdLst/>
              <a:ahLst/>
              <a:cxnLst/>
              <a:rect l="0" t="0" r="0" b="0"/>
              <a:pathLst>
                <a:path w="4856" h="4856" extrusionOk="0">
                  <a:moveTo>
                    <a:pt x="0" y="1"/>
                  </a:moveTo>
                  <a:lnTo>
                    <a:pt x="0"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 name="Shape 55"/>
            <p:cNvSpPr/>
            <p:nvPr/>
          </p:nvSpPr>
          <p:spPr>
            <a:xfrm>
              <a:off x="986700" y="2345275"/>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 name="Shape 56"/>
            <p:cNvSpPr/>
            <p:nvPr/>
          </p:nvSpPr>
          <p:spPr>
            <a:xfrm>
              <a:off x="986700" y="2495775"/>
              <a:ext cx="121400" cy="121400"/>
            </a:xfrm>
            <a:custGeom>
              <a:avLst/>
              <a:gdLst/>
              <a:ahLst/>
              <a:cxnLst/>
              <a:rect l="0" t="0" r="0" b="0"/>
              <a:pathLst>
                <a:path w="4856" h="4856" extrusionOk="0">
                  <a:moveTo>
                    <a:pt x="0" y="1"/>
                  </a:moveTo>
                  <a:lnTo>
                    <a:pt x="0"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 name="Shape 57"/>
            <p:cNvSpPr/>
            <p:nvPr/>
          </p:nvSpPr>
          <p:spPr>
            <a:xfrm>
              <a:off x="986700" y="2796800"/>
              <a:ext cx="121400" cy="121400"/>
            </a:xfrm>
            <a:custGeom>
              <a:avLst/>
              <a:gdLst/>
              <a:ahLst/>
              <a:cxnLst/>
              <a:rect l="0" t="0" r="0" b="0"/>
              <a:pathLst>
                <a:path w="4856" h="4856" extrusionOk="0">
                  <a:moveTo>
                    <a:pt x="0" y="0"/>
                  </a:moveTo>
                  <a:lnTo>
                    <a:pt x="0"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 name="Shape 58"/>
            <p:cNvSpPr/>
            <p:nvPr/>
          </p:nvSpPr>
          <p:spPr>
            <a:xfrm>
              <a:off x="986700" y="2947300"/>
              <a:ext cx="121400" cy="121425"/>
            </a:xfrm>
            <a:custGeom>
              <a:avLst/>
              <a:gdLst/>
              <a:ahLst/>
              <a:cxnLst/>
              <a:rect l="0" t="0" r="0" b="0"/>
              <a:pathLst>
                <a:path w="4856" h="4857" extrusionOk="0">
                  <a:moveTo>
                    <a:pt x="0" y="1"/>
                  </a:moveTo>
                  <a:lnTo>
                    <a:pt x="0"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 name="Shape 59"/>
            <p:cNvSpPr/>
            <p:nvPr/>
          </p:nvSpPr>
          <p:spPr>
            <a:xfrm>
              <a:off x="986700" y="3097825"/>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 name="Shape 60"/>
            <p:cNvSpPr/>
            <p:nvPr/>
          </p:nvSpPr>
          <p:spPr>
            <a:xfrm>
              <a:off x="986700" y="3549350"/>
              <a:ext cx="121400" cy="121400"/>
            </a:xfrm>
            <a:custGeom>
              <a:avLst/>
              <a:gdLst/>
              <a:ahLst/>
              <a:cxnLst/>
              <a:rect l="0" t="0" r="0" b="0"/>
              <a:pathLst>
                <a:path w="4856" h="4856" extrusionOk="0">
                  <a:moveTo>
                    <a:pt x="0" y="1"/>
                  </a:moveTo>
                  <a:lnTo>
                    <a:pt x="0"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 name="Shape 61"/>
            <p:cNvSpPr/>
            <p:nvPr/>
          </p:nvSpPr>
          <p:spPr>
            <a:xfrm>
              <a:off x="986700" y="3699875"/>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 name="Shape 62"/>
            <p:cNvSpPr/>
            <p:nvPr/>
          </p:nvSpPr>
          <p:spPr>
            <a:xfrm>
              <a:off x="986700" y="3850375"/>
              <a:ext cx="121400" cy="121400"/>
            </a:xfrm>
            <a:custGeom>
              <a:avLst/>
              <a:gdLst/>
              <a:ahLst/>
              <a:cxnLst/>
              <a:rect l="0" t="0" r="0" b="0"/>
              <a:pathLst>
                <a:path w="4856" h="4856" extrusionOk="0">
                  <a:moveTo>
                    <a:pt x="0" y="0"/>
                  </a:moveTo>
                  <a:lnTo>
                    <a:pt x="0"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 name="Shape 63"/>
            <p:cNvSpPr/>
            <p:nvPr/>
          </p:nvSpPr>
          <p:spPr>
            <a:xfrm>
              <a:off x="986700" y="4151400"/>
              <a:ext cx="121400" cy="121400"/>
            </a:xfrm>
            <a:custGeom>
              <a:avLst/>
              <a:gdLst/>
              <a:ahLst/>
              <a:cxnLst/>
              <a:rect l="0" t="0" r="0" b="0"/>
              <a:pathLst>
                <a:path w="4856" h="4856" extrusionOk="0">
                  <a:moveTo>
                    <a:pt x="0" y="0"/>
                  </a:moveTo>
                  <a:lnTo>
                    <a:pt x="0"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 name="Shape 64"/>
            <p:cNvSpPr/>
            <p:nvPr/>
          </p:nvSpPr>
          <p:spPr>
            <a:xfrm>
              <a:off x="986700" y="4301900"/>
              <a:ext cx="121400" cy="121400"/>
            </a:xfrm>
            <a:custGeom>
              <a:avLst/>
              <a:gdLst/>
              <a:ahLst/>
              <a:cxnLst/>
              <a:rect l="0" t="0" r="0" b="0"/>
              <a:pathLst>
                <a:path w="4856" h="4856" extrusionOk="0">
                  <a:moveTo>
                    <a:pt x="0" y="1"/>
                  </a:moveTo>
                  <a:lnTo>
                    <a:pt x="0"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 name="Shape 65"/>
            <p:cNvSpPr/>
            <p:nvPr/>
          </p:nvSpPr>
          <p:spPr>
            <a:xfrm>
              <a:off x="986700" y="4452425"/>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 name="Shape 66"/>
            <p:cNvSpPr/>
            <p:nvPr/>
          </p:nvSpPr>
          <p:spPr>
            <a:xfrm>
              <a:off x="986700" y="4602925"/>
              <a:ext cx="121400" cy="121400"/>
            </a:xfrm>
            <a:custGeom>
              <a:avLst/>
              <a:gdLst/>
              <a:ahLst/>
              <a:cxnLst/>
              <a:rect l="0" t="0" r="0" b="0"/>
              <a:pathLst>
                <a:path w="4856" h="4856" extrusionOk="0">
                  <a:moveTo>
                    <a:pt x="0" y="1"/>
                  </a:moveTo>
                  <a:lnTo>
                    <a:pt x="0"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 name="Shape 67"/>
            <p:cNvSpPr/>
            <p:nvPr/>
          </p:nvSpPr>
          <p:spPr>
            <a:xfrm>
              <a:off x="986700" y="4903950"/>
              <a:ext cx="121400" cy="121400"/>
            </a:xfrm>
            <a:custGeom>
              <a:avLst/>
              <a:gdLst/>
              <a:ahLst/>
              <a:cxnLst/>
              <a:rect l="0" t="0" r="0" b="0"/>
              <a:pathLst>
                <a:path w="4856" h="4856" extrusionOk="0">
                  <a:moveTo>
                    <a:pt x="0" y="1"/>
                  </a:moveTo>
                  <a:lnTo>
                    <a:pt x="0"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 name="Shape 68"/>
            <p:cNvSpPr/>
            <p:nvPr/>
          </p:nvSpPr>
          <p:spPr>
            <a:xfrm>
              <a:off x="986700" y="5054450"/>
              <a:ext cx="121400" cy="121425"/>
            </a:xfrm>
            <a:custGeom>
              <a:avLst/>
              <a:gdLst/>
              <a:ahLst/>
              <a:cxnLst/>
              <a:rect l="0" t="0" r="0" b="0"/>
              <a:pathLst>
                <a:path w="4856" h="4857" extrusionOk="0">
                  <a:moveTo>
                    <a:pt x="0" y="1"/>
                  </a:moveTo>
                  <a:lnTo>
                    <a:pt x="0"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 name="Shape 69"/>
            <p:cNvSpPr/>
            <p:nvPr/>
          </p:nvSpPr>
          <p:spPr>
            <a:xfrm>
              <a:off x="986700" y="5355475"/>
              <a:ext cx="121400" cy="121400"/>
            </a:xfrm>
            <a:custGeom>
              <a:avLst/>
              <a:gdLst/>
              <a:ahLst/>
              <a:cxnLst/>
              <a:rect l="0" t="0" r="0" b="0"/>
              <a:pathLst>
                <a:path w="4856" h="4856" extrusionOk="0">
                  <a:moveTo>
                    <a:pt x="0" y="1"/>
                  </a:moveTo>
                  <a:lnTo>
                    <a:pt x="0"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 name="Shape 70"/>
            <p:cNvSpPr/>
            <p:nvPr/>
          </p:nvSpPr>
          <p:spPr>
            <a:xfrm>
              <a:off x="1137200" y="238125"/>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 name="Shape 71"/>
            <p:cNvSpPr/>
            <p:nvPr/>
          </p:nvSpPr>
          <p:spPr>
            <a:xfrm>
              <a:off x="1137200" y="539125"/>
              <a:ext cx="121425" cy="121425"/>
            </a:xfrm>
            <a:custGeom>
              <a:avLst/>
              <a:gdLst/>
              <a:ahLst/>
              <a:cxnLst/>
              <a:rect l="0" t="0" r="0" b="0"/>
              <a:pathLst>
                <a:path w="4857" h="4857"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2" name="Shape 72"/>
            <p:cNvSpPr/>
            <p:nvPr/>
          </p:nvSpPr>
          <p:spPr>
            <a:xfrm>
              <a:off x="1137200" y="990675"/>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3" name="Shape 73"/>
            <p:cNvSpPr/>
            <p:nvPr/>
          </p:nvSpPr>
          <p:spPr>
            <a:xfrm>
              <a:off x="1137200" y="1141175"/>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4" name="Shape 74"/>
            <p:cNvSpPr/>
            <p:nvPr/>
          </p:nvSpPr>
          <p:spPr>
            <a:xfrm>
              <a:off x="1137200" y="1442200"/>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5" name="Shape 75"/>
            <p:cNvSpPr/>
            <p:nvPr/>
          </p:nvSpPr>
          <p:spPr>
            <a:xfrm>
              <a:off x="1137200" y="1592700"/>
              <a:ext cx="121425" cy="121425"/>
            </a:xfrm>
            <a:custGeom>
              <a:avLst/>
              <a:gdLst/>
              <a:ahLst/>
              <a:cxnLst/>
              <a:rect l="0" t="0" r="0" b="0"/>
              <a:pathLst>
                <a:path w="4857" h="4857"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6" name="Shape 76"/>
            <p:cNvSpPr/>
            <p:nvPr/>
          </p:nvSpPr>
          <p:spPr>
            <a:xfrm>
              <a:off x="1137200" y="2194750"/>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7" name="Shape 77"/>
            <p:cNvSpPr/>
            <p:nvPr/>
          </p:nvSpPr>
          <p:spPr>
            <a:xfrm>
              <a:off x="1137200" y="2345275"/>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 name="Shape 78"/>
            <p:cNvSpPr/>
            <p:nvPr/>
          </p:nvSpPr>
          <p:spPr>
            <a:xfrm>
              <a:off x="1137200" y="2495775"/>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 name="Shape 79"/>
            <p:cNvSpPr/>
            <p:nvPr/>
          </p:nvSpPr>
          <p:spPr>
            <a:xfrm>
              <a:off x="1137200" y="2646275"/>
              <a:ext cx="121425" cy="121425"/>
            </a:xfrm>
            <a:custGeom>
              <a:avLst/>
              <a:gdLst/>
              <a:ahLst/>
              <a:cxnLst/>
              <a:rect l="0" t="0" r="0" b="0"/>
              <a:pathLst>
                <a:path w="4857" h="4857"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 name="Shape 80"/>
            <p:cNvSpPr/>
            <p:nvPr/>
          </p:nvSpPr>
          <p:spPr>
            <a:xfrm>
              <a:off x="1137200" y="2947300"/>
              <a:ext cx="121425" cy="121425"/>
            </a:xfrm>
            <a:custGeom>
              <a:avLst/>
              <a:gdLst/>
              <a:ahLst/>
              <a:cxnLst/>
              <a:rect l="0" t="0" r="0" b="0"/>
              <a:pathLst>
                <a:path w="4857" h="4857"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 name="Shape 81"/>
            <p:cNvSpPr/>
            <p:nvPr/>
          </p:nvSpPr>
          <p:spPr>
            <a:xfrm>
              <a:off x="1137200" y="3248325"/>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 name="Shape 82"/>
            <p:cNvSpPr/>
            <p:nvPr/>
          </p:nvSpPr>
          <p:spPr>
            <a:xfrm>
              <a:off x="1137200" y="3398850"/>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3" name="Shape 83"/>
            <p:cNvSpPr/>
            <p:nvPr/>
          </p:nvSpPr>
          <p:spPr>
            <a:xfrm>
              <a:off x="1137200" y="3699875"/>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4" name="Shape 84"/>
            <p:cNvSpPr/>
            <p:nvPr/>
          </p:nvSpPr>
          <p:spPr>
            <a:xfrm>
              <a:off x="1137200" y="3850375"/>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5" name="Shape 85"/>
            <p:cNvSpPr/>
            <p:nvPr/>
          </p:nvSpPr>
          <p:spPr>
            <a:xfrm>
              <a:off x="1137200" y="4000875"/>
              <a:ext cx="121425" cy="121425"/>
            </a:xfrm>
            <a:custGeom>
              <a:avLst/>
              <a:gdLst/>
              <a:ahLst/>
              <a:cxnLst/>
              <a:rect l="0" t="0" r="0" b="0"/>
              <a:pathLst>
                <a:path w="4857" h="4857"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6" name="Shape 86"/>
            <p:cNvSpPr/>
            <p:nvPr/>
          </p:nvSpPr>
          <p:spPr>
            <a:xfrm>
              <a:off x="1137200" y="4151400"/>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 name="Shape 87"/>
            <p:cNvSpPr/>
            <p:nvPr/>
          </p:nvSpPr>
          <p:spPr>
            <a:xfrm>
              <a:off x="1137200" y="4602925"/>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 name="Shape 88"/>
            <p:cNvSpPr/>
            <p:nvPr/>
          </p:nvSpPr>
          <p:spPr>
            <a:xfrm>
              <a:off x="1137200" y="4753450"/>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9" name="Shape 89"/>
            <p:cNvSpPr/>
            <p:nvPr/>
          </p:nvSpPr>
          <p:spPr>
            <a:xfrm>
              <a:off x="1137200" y="5054450"/>
              <a:ext cx="121425" cy="121425"/>
            </a:xfrm>
            <a:custGeom>
              <a:avLst/>
              <a:gdLst/>
              <a:ahLst/>
              <a:cxnLst/>
              <a:rect l="0" t="0" r="0" b="0"/>
              <a:pathLst>
                <a:path w="4857" h="4857"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0" name="Shape 90"/>
            <p:cNvSpPr/>
            <p:nvPr/>
          </p:nvSpPr>
          <p:spPr>
            <a:xfrm>
              <a:off x="1137200" y="5204975"/>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1" name="Shape 91"/>
            <p:cNvSpPr/>
            <p:nvPr/>
          </p:nvSpPr>
          <p:spPr>
            <a:xfrm>
              <a:off x="1137200" y="5355475"/>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2" name="Shape 92"/>
          <p:cNvGrpSpPr/>
          <p:nvPr/>
        </p:nvGrpSpPr>
        <p:grpSpPr>
          <a:xfrm rot="10800000">
            <a:off x="6659535" y="38264"/>
            <a:ext cx="2309844" cy="6781736"/>
            <a:chOff x="986700" y="238125"/>
            <a:chExt cx="2379075" cy="5238750"/>
          </a:xfrm>
        </p:grpSpPr>
        <p:sp>
          <p:nvSpPr>
            <p:cNvPr id="93" name="Shape 93"/>
            <p:cNvSpPr/>
            <p:nvPr/>
          </p:nvSpPr>
          <p:spPr>
            <a:xfrm>
              <a:off x="986700" y="238125"/>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4" name="Shape 94"/>
            <p:cNvSpPr/>
            <p:nvPr/>
          </p:nvSpPr>
          <p:spPr>
            <a:xfrm>
              <a:off x="986700" y="689650"/>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5" name="Shape 95"/>
            <p:cNvSpPr/>
            <p:nvPr/>
          </p:nvSpPr>
          <p:spPr>
            <a:xfrm>
              <a:off x="986700" y="990675"/>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6" name="Shape 96"/>
            <p:cNvSpPr/>
            <p:nvPr/>
          </p:nvSpPr>
          <p:spPr>
            <a:xfrm>
              <a:off x="986700" y="1442200"/>
              <a:ext cx="121400" cy="121400"/>
            </a:xfrm>
            <a:custGeom>
              <a:avLst/>
              <a:gdLst/>
              <a:ahLst/>
              <a:cxnLst/>
              <a:rect l="0" t="0" r="0" b="0"/>
              <a:pathLst>
                <a:path w="4856" h="4856" extrusionOk="0">
                  <a:moveTo>
                    <a:pt x="0" y="0"/>
                  </a:moveTo>
                  <a:lnTo>
                    <a:pt x="0" y="4856"/>
                  </a:lnTo>
                  <a:lnTo>
                    <a:pt x="4856" y="4856"/>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7" name="Shape 97"/>
            <p:cNvSpPr/>
            <p:nvPr/>
          </p:nvSpPr>
          <p:spPr>
            <a:xfrm>
              <a:off x="986700" y="1592700"/>
              <a:ext cx="121400" cy="121425"/>
            </a:xfrm>
            <a:custGeom>
              <a:avLst/>
              <a:gdLst/>
              <a:ahLst/>
              <a:cxnLst/>
              <a:rect l="0" t="0" r="0" b="0"/>
              <a:pathLst>
                <a:path w="4856" h="4857" extrusionOk="0">
                  <a:moveTo>
                    <a:pt x="0" y="1"/>
                  </a:moveTo>
                  <a:lnTo>
                    <a:pt x="0"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 name="Shape 98"/>
            <p:cNvSpPr/>
            <p:nvPr/>
          </p:nvSpPr>
          <p:spPr>
            <a:xfrm>
              <a:off x="986700" y="2044250"/>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9" name="Shape 99"/>
            <p:cNvSpPr/>
            <p:nvPr/>
          </p:nvSpPr>
          <p:spPr>
            <a:xfrm>
              <a:off x="986700" y="2646275"/>
              <a:ext cx="121400" cy="121425"/>
            </a:xfrm>
            <a:custGeom>
              <a:avLst/>
              <a:gdLst/>
              <a:ahLst/>
              <a:cxnLst/>
              <a:rect l="0" t="0" r="0" b="0"/>
              <a:pathLst>
                <a:path w="4856" h="4857" extrusionOk="0">
                  <a:moveTo>
                    <a:pt x="0" y="1"/>
                  </a:moveTo>
                  <a:lnTo>
                    <a:pt x="0"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 name="Shape 100"/>
            <p:cNvSpPr/>
            <p:nvPr/>
          </p:nvSpPr>
          <p:spPr>
            <a:xfrm>
              <a:off x="986700" y="3248325"/>
              <a:ext cx="121400" cy="121400"/>
            </a:xfrm>
            <a:custGeom>
              <a:avLst/>
              <a:gdLst/>
              <a:ahLst/>
              <a:cxnLst/>
              <a:rect l="0" t="0" r="0" b="0"/>
              <a:pathLst>
                <a:path w="4856" h="4856" extrusionOk="0">
                  <a:moveTo>
                    <a:pt x="0" y="1"/>
                  </a:moveTo>
                  <a:lnTo>
                    <a:pt x="0"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1" name="Shape 101"/>
            <p:cNvSpPr/>
            <p:nvPr/>
          </p:nvSpPr>
          <p:spPr>
            <a:xfrm>
              <a:off x="986700" y="3398850"/>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2" name="Shape 102"/>
            <p:cNvSpPr/>
            <p:nvPr/>
          </p:nvSpPr>
          <p:spPr>
            <a:xfrm>
              <a:off x="986700" y="4000875"/>
              <a:ext cx="121400" cy="121425"/>
            </a:xfrm>
            <a:custGeom>
              <a:avLst/>
              <a:gdLst/>
              <a:ahLst/>
              <a:cxnLst/>
              <a:rect l="0" t="0" r="0" b="0"/>
              <a:pathLst>
                <a:path w="4856" h="4857" extrusionOk="0">
                  <a:moveTo>
                    <a:pt x="0" y="1"/>
                  </a:moveTo>
                  <a:lnTo>
                    <a:pt x="0"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3" name="Shape 103"/>
            <p:cNvSpPr/>
            <p:nvPr/>
          </p:nvSpPr>
          <p:spPr>
            <a:xfrm>
              <a:off x="986700" y="4753450"/>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4" name="Shape 104"/>
            <p:cNvSpPr/>
            <p:nvPr/>
          </p:nvSpPr>
          <p:spPr>
            <a:xfrm>
              <a:off x="986700" y="5204975"/>
              <a:ext cx="121400" cy="121400"/>
            </a:xfrm>
            <a:custGeom>
              <a:avLst/>
              <a:gdLst/>
              <a:ahLst/>
              <a:cxnLst/>
              <a:rect l="0" t="0" r="0" b="0"/>
              <a:pathLst>
                <a:path w="4856" h="4856" extrusionOk="0">
                  <a:moveTo>
                    <a:pt x="0" y="0"/>
                  </a:moveTo>
                  <a:lnTo>
                    <a:pt x="0" y="4856"/>
                  </a:lnTo>
                  <a:lnTo>
                    <a:pt x="4856" y="4856"/>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5" name="Shape 105"/>
            <p:cNvSpPr/>
            <p:nvPr/>
          </p:nvSpPr>
          <p:spPr>
            <a:xfrm>
              <a:off x="1137200" y="388625"/>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6" name="Shape 106"/>
            <p:cNvSpPr/>
            <p:nvPr/>
          </p:nvSpPr>
          <p:spPr>
            <a:xfrm>
              <a:off x="1137200" y="689650"/>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7" name="Shape 107"/>
            <p:cNvSpPr/>
            <p:nvPr/>
          </p:nvSpPr>
          <p:spPr>
            <a:xfrm>
              <a:off x="1137200" y="840150"/>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8" name="Shape 108"/>
            <p:cNvSpPr/>
            <p:nvPr/>
          </p:nvSpPr>
          <p:spPr>
            <a:xfrm>
              <a:off x="1137200" y="1291700"/>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9" name="Shape 109"/>
            <p:cNvSpPr/>
            <p:nvPr/>
          </p:nvSpPr>
          <p:spPr>
            <a:xfrm>
              <a:off x="1137200" y="1743225"/>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0" name="Shape 110"/>
            <p:cNvSpPr/>
            <p:nvPr/>
          </p:nvSpPr>
          <p:spPr>
            <a:xfrm>
              <a:off x="1137200" y="1893725"/>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1" name="Shape 111"/>
            <p:cNvSpPr/>
            <p:nvPr/>
          </p:nvSpPr>
          <p:spPr>
            <a:xfrm>
              <a:off x="1137200" y="2044250"/>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2" name="Shape 112"/>
            <p:cNvSpPr/>
            <p:nvPr/>
          </p:nvSpPr>
          <p:spPr>
            <a:xfrm>
              <a:off x="1137200" y="2796800"/>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3" name="Shape 113"/>
            <p:cNvSpPr/>
            <p:nvPr/>
          </p:nvSpPr>
          <p:spPr>
            <a:xfrm>
              <a:off x="1137200" y="3097825"/>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4" name="Shape 114"/>
            <p:cNvSpPr/>
            <p:nvPr/>
          </p:nvSpPr>
          <p:spPr>
            <a:xfrm>
              <a:off x="1137200" y="3549350"/>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5" name="Shape 115"/>
            <p:cNvSpPr/>
            <p:nvPr/>
          </p:nvSpPr>
          <p:spPr>
            <a:xfrm>
              <a:off x="1137200" y="4301900"/>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6" name="Shape 116"/>
            <p:cNvSpPr/>
            <p:nvPr/>
          </p:nvSpPr>
          <p:spPr>
            <a:xfrm>
              <a:off x="1137200" y="4452425"/>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7" name="Shape 117"/>
            <p:cNvSpPr/>
            <p:nvPr/>
          </p:nvSpPr>
          <p:spPr>
            <a:xfrm>
              <a:off x="1137200" y="4903950"/>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8" name="Shape 118"/>
            <p:cNvSpPr/>
            <p:nvPr/>
          </p:nvSpPr>
          <p:spPr>
            <a:xfrm>
              <a:off x="1287725" y="23812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9" name="Shape 119"/>
            <p:cNvSpPr/>
            <p:nvPr/>
          </p:nvSpPr>
          <p:spPr>
            <a:xfrm>
              <a:off x="1287725" y="539125"/>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0" name="Shape 120"/>
            <p:cNvSpPr/>
            <p:nvPr/>
          </p:nvSpPr>
          <p:spPr>
            <a:xfrm>
              <a:off x="1287725" y="99067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1" name="Shape 121"/>
            <p:cNvSpPr/>
            <p:nvPr/>
          </p:nvSpPr>
          <p:spPr>
            <a:xfrm>
              <a:off x="1287725" y="114117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2" name="Shape 122"/>
            <p:cNvSpPr/>
            <p:nvPr/>
          </p:nvSpPr>
          <p:spPr>
            <a:xfrm>
              <a:off x="1287725" y="1442200"/>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3" name="Shape 123"/>
            <p:cNvSpPr/>
            <p:nvPr/>
          </p:nvSpPr>
          <p:spPr>
            <a:xfrm>
              <a:off x="1287725" y="1592700"/>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4" name="Shape 124"/>
            <p:cNvSpPr/>
            <p:nvPr/>
          </p:nvSpPr>
          <p:spPr>
            <a:xfrm>
              <a:off x="1287725" y="2194750"/>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5" name="Shape 125"/>
            <p:cNvSpPr/>
            <p:nvPr/>
          </p:nvSpPr>
          <p:spPr>
            <a:xfrm>
              <a:off x="1287725" y="234527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6" name="Shape 126"/>
            <p:cNvSpPr/>
            <p:nvPr/>
          </p:nvSpPr>
          <p:spPr>
            <a:xfrm>
              <a:off x="1287725" y="2646275"/>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7" name="Shape 127"/>
            <p:cNvSpPr/>
            <p:nvPr/>
          </p:nvSpPr>
          <p:spPr>
            <a:xfrm>
              <a:off x="1287725" y="2796800"/>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8" name="Shape 128"/>
            <p:cNvSpPr/>
            <p:nvPr/>
          </p:nvSpPr>
          <p:spPr>
            <a:xfrm>
              <a:off x="1287725" y="309782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 name="Shape 129"/>
            <p:cNvSpPr/>
            <p:nvPr/>
          </p:nvSpPr>
          <p:spPr>
            <a:xfrm>
              <a:off x="1287725" y="324832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0" name="Shape 130"/>
            <p:cNvSpPr/>
            <p:nvPr/>
          </p:nvSpPr>
          <p:spPr>
            <a:xfrm>
              <a:off x="1287725" y="3398850"/>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 name="Shape 131"/>
            <p:cNvSpPr/>
            <p:nvPr/>
          </p:nvSpPr>
          <p:spPr>
            <a:xfrm>
              <a:off x="1287725" y="3549350"/>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 name="Shape 132"/>
            <p:cNvSpPr/>
            <p:nvPr/>
          </p:nvSpPr>
          <p:spPr>
            <a:xfrm>
              <a:off x="1287725" y="4000875"/>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 name="Shape 133"/>
            <p:cNvSpPr/>
            <p:nvPr/>
          </p:nvSpPr>
          <p:spPr>
            <a:xfrm>
              <a:off x="1287725" y="4151400"/>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 name="Shape 134"/>
            <p:cNvSpPr/>
            <p:nvPr/>
          </p:nvSpPr>
          <p:spPr>
            <a:xfrm>
              <a:off x="1287725" y="4301900"/>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 name="Shape 135"/>
            <p:cNvSpPr/>
            <p:nvPr/>
          </p:nvSpPr>
          <p:spPr>
            <a:xfrm>
              <a:off x="1287725" y="460292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 name="Shape 136"/>
            <p:cNvSpPr/>
            <p:nvPr/>
          </p:nvSpPr>
          <p:spPr>
            <a:xfrm>
              <a:off x="1287725" y="4903950"/>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 name="Shape 137"/>
            <p:cNvSpPr/>
            <p:nvPr/>
          </p:nvSpPr>
          <p:spPr>
            <a:xfrm>
              <a:off x="1287725" y="535547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 name="Shape 138"/>
            <p:cNvSpPr/>
            <p:nvPr/>
          </p:nvSpPr>
          <p:spPr>
            <a:xfrm>
              <a:off x="1438225" y="23812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 name="Shape 139"/>
            <p:cNvSpPr/>
            <p:nvPr/>
          </p:nvSpPr>
          <p:spPr>
            <a:xfrm>
              <a:off x="1438225" y="539125"/>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 name="Shape 140"/>
            <p:cNvSpPr/>
            <p:nvPr/>
          </p:nvSpPr>
          <p:spPr>
            <a:xfrm>
              <a:off x="1438225" y="689650"/>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 name="Shape 141"/>
            <p:cNvSpPr/>
            <p:nvPr/>
          </p:nvSpPr>
          <p:spPr>
            <a:xfrm>
              <a:off x="1438225" y="840150"/>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2" name="Shape 142"/>
            <p:cNvSpPr/>
            <p:nvPr/>
          </p:nvSpPr>
          <p:spPr>
            <a:xfrm>
              <a:off x="1438225" y="99067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3" name="Shape 143"/>
            <p:cNvSpPr/>
            <p:nvPr/>
          </p:nvSpPr>
          <p:spPr>
            <a:xfrm>
              <a:off x="1438225" y="114117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4" name="Shape 144"/>
            <p:cNvSpPr/>
            <p:nvPr/>
          </p:nvSpPr>
          <p:spPr>
            <a:xfrm>
              <a:off x="1438225" y="1291700"/>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5" name="Shape 145"/>
            <p:cNvSpPr/>
            <p:nvPr/>
          </p:nvSpPr>
          <p:spPr>
            <a:xfrm>
              <a:off x="1438225" y="1442200"/>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6" name="Shape 146"/>
            <p:cNvSpPr/>
            <p:nvPr/>
          </p:nvSpPr>
          <p:spPr>
            <a:xfrm>
              <a:off x="1438225" y="1592700"/>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7" name="Shape 147"/>
            <p:cNvSpPr/>
            <p:nvPr/>
          </p:nvSpPr>
          <p:spPr>
            <a:xfrm>
              <a:off x="1438225" y="1743225"/>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8" name="Shape 148"/>
            <p:cNvSpPr/>
            <p:nvPr/>
          </p:nvSpPr>
          <p:spPr>
            <a:xfrm>
              <a:off x="1438225" y="189372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9" name="Shape 149"/>
            <p:cNvSpPr/>
            <p:nvPr/>
          </p:nvSpPr>
          <p:spPr>
            <a:xfrm>
              <a:off x="1438225" y="2044250"/>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0" name="Shape 150"/>
            <p:cNvSpPr/>
            <p:nvPr/>
          </p:nvSpPr>
          <p:spPr>
            <a:xfrm>
              <a:off x="1438225" y="2194750"/>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1" name="Shape 151"/>
            <p:cNvSpPr/>
            <p:nvPr/>
          </p:nvSpPr>
          <p:spPr>
            <a:xfrm>
              <a:off x="1438225" y="249577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2" name="Shape 152"/>
            <p:cNvSpPr/>
            <p:nvPr/>
          </p:nvSpPr>
          <p:spPr>
            <a:xfrm>
              <a:off x="1438225" y="2646275"/>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3" name="Shape 153"/>
            <p:cNvSpPr/>
            <p:nvPr/>
          </p:nvSpPr>
          <p:spPr>
            <a:xfrm>
              <a:off x="1438225" y="2947300"/>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4" name="Shape 154"/>
            <p:cNvSpPr/>
            <p:nvPr/>
          </p:nvSpPr>
          <p:spPr>
            <a:xfrm>
              <a:off x="1438225" y="309782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5" name="Shape 155"/>
            <p:cNvSpPr/>
            <p:nvPr/>
          </p:nvSpPr>
          <p:spPr>
            <a:xfrm>
              <a:off x="1438225" y="324832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6" name="Shape 156"/>
            <p:cNvSpPr/>
            <p:nvPr/>
          </p:nvSpPr>
          <p:spPr>
            <a:xfrm>
              <a:off x="1438225" y="3398850"/>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7" name="Shape 157"/>
            <p:cNvSpPr/>
            <p:nvPr/>
          </p:nvSpPr>
          <p:spPr>
            <a:xfrm>
              <a:off x="1438225" y="3549350"/>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8" name="Shape 158"/>
            <p:cNvSpPr/>
            <p:nvPr/>
          </p:nvSpPr>
          <p:spPr>
            <a:xfrm>
              <a:off x="1438225" y="369987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9" name="Shape 159"/>
            <p:cNvSpPr/>
            <p:nvPr/>
          </p:nvSpPr>
          <p:spPr>
            <a:xfrm>
              <a:off x="1438225" y="3850375"/>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0" name="Shape 160"/>
            <p:cNvSpPr/>
            <p:nvPr/>
          </p:nvSpPr>
          <p:spPr>
            <a:xfrm>
              <a:off x="1438225" y="4000875"/>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1" name="Shape 161"/>
            <p:cNvSpPr/>
            <p:nvPr/>
          </p:nvSpPr>
          <p:spPr>
            <a:xfrm>
              <a:off x="1438225" y="4301900"/>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2" name="Shape 162"/>
            <p:cNvSpPr/>
            <p:nvPr/>
          </p:nvSpPr>
          <p:spPr>
            <a:xfrm>
              <a:off x="1438225" y="445242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3" name="Shape 163"/>
            <p:cNvSpPr/>
            <p:nvPr/>
          </p:nvSpPr>
          <p:spPr>
            <a:xfrm>
              <a:off x="1438225" y="460292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4" name="Shape 164"/>
            <p:cNvSpPr/>
            <p:nvPr/>
          </p:nvSpPr>
          <p:spPr>
            <a:xfrm>
              <a:off x="1438225" y="4753450"/>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5" name="Shape 165"/>
            <p:cNvSpPr/>
            <p:nvPr/>
          </p:nvSpPr>
          <p:spPr>
            <a:xfrm>
              <a:off x="1438225" y="4903950"/>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6" name="Shape 166"/>
            <p:cNvSpPr/>
            <p:nvPr/>
          </p:nvSpPr>
          <p:spPr>
            <a:xfrm>
              <a:off x="1438225" y="5054450"/>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7" name="Shape 167"/>
            <p:cNvSpPr/>
            <p:nvPr/>
          </p:nvSpPr>
          <p:spPr>
            <a:xfrm>
              <a:off x="1438225" y="5204975"/>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8" name="Shape 168"/>
            <p:cNvSpPr/>
            <p:nvPr/>
          </p:nvSpPr>
          <p:spPr>
            <a:xfrm>
              <a:off x="1438225" y="535547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9" name="Shape 169"/>
            <p:cNvSpPr/>
            <p:nvPr/>
          </p:nvSpPr>
          <p:spPr>
            <a:xfrm>
              <a:off x="1588750" y="23812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0" name="Shape 170"/>
            <p:cNvSpPr/>
            <p:nvPr/>
          </p:nvSpPr>
          <p:spPr>
            <a:xfrm>
              <a:off x="1588750" y="840150"/>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1" name="Shape 171"/>
            <p:cNvSpPr/>
            <p:nvPr/>
          </p:nvSpPr>
          <p:spPr>
            <a:xfrm>
              <a:off x="1588750" y="99067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2" name="Shape 172"/>
            <p:cNvSpPr/>
            <p:nvPr/>
          </p:nvSpPr>
          <p:spPr>
            <a:xfrm>
              <a:off x="1588750" y="1442200"/>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3" name="Shape 173"/>
            <p:cNvSpPr/>
            <p:nvPr/>
          </p:nvSpPr>
          <p:spPr>
            <a:xfrm>
              <a:off x="1588750" y="1743225"/>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4" name="Shape 174"/>
            <p:cNvSpPr/>
            <p:nvPr/>
          </p:nvSpPr>
          <p:spPr>
            <a:xfrm>
              <a:off x="1588750" y="2194750"/>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5" name="Shape 175"/>
            <p:cNvSpPr/>
            <p:nvPr/>
          </p:nvSpPr>
          <p:spPr>
            <a:xfrm>
              <a:off x="1588750" y="249577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6" name="Shape 176"/>
            <p:cNvSpPr/>
            <p:nvPr/>
          </p:nvSpPr>
          <p:spPr>
            <a:xfrm>
              <a:off x="1588750" y="2796800"/>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7" name="Shape 177"/>
            <p:cNvSpPr/>
            <p:nvPr/>
          </p:nvSpPr>
          <p:spPr>
            <a:xfrm>
              <a:off x="1588750" y="2947300"/>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8" name="Shape 178"/>
            <p:cNvSpPr/>
            <p:nvPr/>
          </p:nvSpPr>
          <p:spPr>
            <a:xfrm>
              <a:off x="1588750" y="324832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9" name="Shape 179"/>
            <p:cNvSpPr/>
            <p:nvPr/>
          </p:nvSpPr>
          <p:spPr>
            <a:xfrm>
              <a:off x="1588750" y="3398850"/>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0" name="Shape 180"/>
            <p:cNvSpPr/>
            <p:nvPr/>
          </p:nvSpPr>
          <p:spPr>
            <a:xfrm>
              <a:off x="1588750" y="369987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1" name="Shape 181"/>
            <p:cNvSpPr/>
            <p:nvPr/>
          </p:nvSpPr>
          <p:spPr>
            <a:xfrm>
              <a:off x="1588750" y="3850375"/>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2" name="Shape 182"/>
            <p:cNvSpPr/>
            <p:nvPr/>
          </p:nvSpPr>
          <p:spPr>
            <a:xfrm>
              <a:off x="1588750" y="4151400"/>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3" name="Shape 183"/>
            <p:cNvSpPr/>
            <p:nvPr/>
          </p:nvSpPr>
          <p:spPr>
            <a:xfrm>
              <a:off x="1588750" y="4301900"/>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4" name="Shape 184"/>
            <p:cNvSpPr/>
            <p:nvPr/>
          </p:nvSpPr>
          <p:spPr>
            <a:xfrm>
              <a:off x="1588750" y="445242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5" name="Shape 185"/>
            <p:cNvSpPr/>
            <p:nvPr/>
          </p:nvSpPr>
          <p:spPr>
            <a:xfrm>
              <a:off x="1588750" y="460292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6" name="Shape 186"/>
            <p:cNvSpPr/>
            <p:nvPr/>
          </p:nvSpPr>
          <p:spPr>
            <a:xfrm>
              <a:off x="1588750" y="4903950"/>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7" name="Shape 187"/>
            <p:cNvSpPr/>
            <p:nvPr/>
          </p:nvSpPr>
          <p:spPr>
            <a:xfrm>
              <a:off x="1588750" y="5204975"/>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8" name="Shape 188"/>
            <p:cNvSpPr/>
            <p:nvPr/>
          </p:nvSpPr>
          <p:spPr>
            <a:xfrm>
              <a:off x="1739250" y="23812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9" name="Shape 189"/>
            <p:cNvSpPr/>
            <p:nvPr/>
          </p:nvSpPr>
          <p:spPr>
            <a:xfrm>
              <a:off x="1739250" y="840150"/>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0" name="Shape 190"/>
            <p:cNvSpPr/>
            <p:nvPr/>
          </p:nvSpPr>
          <p:spPr>
            <a:xfrm>
              <a:off x="1739250" y="114117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1" name="Shape 191"/>
            <p:cNvSpPr/>
            <p:nvPr/>
          </p:nvSpPr>
          <p:spPr>
            <a:xfrm>
              <a:off x="1739250" y="1442200"/>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2" name="Shape 192"/>
            <p:cNvSpPr/>
            <p:nvPr/>
          </p:nvSpPr>
          <p:spPr>
            <a:xfrm>
              <a:off x="1739250" y="189372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3" name="Shape 193"/>
            <p:cNvSpPr/>
            <p:nvPr/>
          </p:nvSpPr>
          <p:spPr>
            <a:xfrm>
              <a:off x="1739250" y="249577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4" name="Shape 194"/>
            <p:cNvSpPr/>
            <p:nvPr/>
          </p:nvSpPr>
          <p:spPr>
            <a:xfrm>
              <a:off x="1739250" y="2646275"/>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5" name="Shape 195"/>
            <p:cNvSpPr/>
            <p:nvPr/>
          </p:nvSpPr>
          <p:spPr>
            <a:xfrm>
              <a:off x="1739250" y="369987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6" name="Shape 196"/>
            <p:cNvSpPr/>
            <p:nvPr/>
          </p:nvSpPr>
          <p:spPr>
            <a:xfrm>
              <a:off x="1739250" y="4151400"/>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7" name="Shape 197"/>
            <p:cNvSpPr/>
            <p:nvPr/>
          </p:nvSpPr>
          <p:spPr>
            <a:xfrm>
              <a:off x="1739250" y="4903950"/>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8" name="Shape 198"/>
            <p:cNvSpPr/>
            <p:nvPr/>
          </p:nvSpPr>
          <p:spPr>
            <a:xfrm>
              <a:off x="1739250" y="535547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9" name="Shape 199"/>
            <p:cNvSpPr/>
            <p:nvPr/>
          </p:nvSpPr>
          <p:spPr>
            <a:xfrm>
              <a:off x="1889750" y="388625"/>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0" name="Shape 200"/>
            <p:cNvSpPr/>
            <p:nvPr/>
          </p:nvSpPr>
          <p:spPr>
            <a:xfrm>
              <a:off x="1889750" y="840150"/>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1" name="Shape 201"/>
            <p:cNvSpPr/>
            <p:nvPr/>
          </p:nvSpPr>
          <p:spPr>
            <a:xfrm>
              <a:off x="1889750" y="3398850"/>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2" name="Shape 202"/>
            <p:cNvSpPr/>
            <p:nvPr/>
          </p:nvSpPr>
          <p:spPr>
            <a:xfrm>
              <a:off x="1889750" y="4602925"/>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3" name="Shape 203"/>
            <p:cNvSpPr/>
            <p:nvPr/>
          </p:nvSpPr>
          <p:spPr>
            <a:xfrm>
              <a:off x="1889750" y="5204975"/>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4" name="Shape 204"/>
            <p:cNvSpPr/>
            <p:nvPr/>
          </p:nvSpPr>
          <p:spPr>
            <a:xfrm>
              <a:off x="2040275" y="689650"/>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5" name="Shape 205"/>
            <p:cNvSpPr/>
            <p:nvPr/>
          </p:nvSpPr>
          <p:spPr>
            <a:xfrm>
              <a:off x="2040275" y="1893725"/>
              <a:ext cx="121400" cy="121400"/>
            </a:xfrm>
            <a:custGeom>
              <a:avLst/>
              <a:gdLst/>
              <a:ahLst/>
              <a:cxnLst/>
              <a:rect l="0" t="0" r="0" b="0"/>
              <a:pathLst>
                <a:path w="4856" h="4856" extrusionOk="0">
                  <a:moveTo>
                    <a:pt x="0" y="1"/>
                  </a:moveTo>
                  <a:lnTo>
                    <a:pt x="0"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6" name="Shape 206"/>
            <p:cNvSpPr/>
            <p:nvPr/>
          </p:nvSpPr>
          <p:spPr>
            <a:xfrm>
              <a:off x="2040275" y="2796800"/>
              <a:ext cx="121400" cy="121400"/>
            </a:xfrm>
            <a:custGeom>
              <a:avLst/>
              <a:gdLst/>
              <a:ahLst/>
              <a:cxnLst/>
              <a:rect l="0" t="0" r="0" b="0"/>
              <a:pathLst>
                <a:path w="4856" h="4856" extrusionOk="0">
                  <a:moveTo>
                    <a:pt x="0" y="0"/>
                  </a:moveTo>
                  <a:lnTo>
                    <a:pt x="0" y="4856"/>
                  </a:lnTo>
                  <a:lnTo>
                    <a:pt x="4856" y="4856"/>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7" name="Shape 207"/>
            <p:cNvSpPr/>
            <p:nvPr/>
          </p:nvSpPr>
          <p:spPr>
            <a:xfrm>
              <a:off x="2190775" y="5054450"/>
              <a:ext cx="121425" cy="121425"/>
            </a:xfrm>
            <a:custGeom>
              <a:avLst/>
              <a:gdLst/>
              <a:ahLst/>
              <a:cxnLst/>
              <a:rect l="0" t="0" r="0" b="0"/>
              <a:pathLst>
                <a:path w="4857" h="4857"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8" name="Shape 208"/>
            <p:cNvSpPr/>
            <p:nvPr/>
          </p:nvSpPr>
          <p:spPr>
            <a:xfrm>
              <a:off x="2341300" y="4753450"/>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9" name="Shape 209"/>
            <p:cNvSpPr/>
            <p:nvPr/>
          </p:nvSpPr>
          <p:spPr>
            <a:xfrm>
              <a:off x="2642325" y="2646275"/>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0" name="Shape 210"/>
            <p:cNvSpPr/>
            <p:nvPr/>
          </p:nvSpPr>
          <p:spPr>
            <a:xfrm>
              <a:off x="2642325" y="5204975"/>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1" name="Shape 211"/>
            <p:cNvSpPr/>
            <p:nvPr/>
          </p:nvSpPr>
          <p:spPr>
            <a:xfrm>
              <a:off x="3244350" y="990675"/>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12" name="Shape 212"/>
          <p:cNvGrpSpPr/>
          <p:nvPr/>
        </p:nvGrpSpPr>
        <p:grpSpPr>
          <a:xfrm rot="10800000">
            <a:off x="6367294" y="38264"/>
            <a:ext cx="2017554" cy="6781736"/>
            <a:chOff x="1588750" y="238125"/>
            <a:chExt cx="2078025" cy="5238750"/>
          </a:xfrm>
        </p:grpSpPr>
        <p:sp>
          <p:nvSpPr>
            <p:cNvPr id="213" name="Shape 213"/>
            <p:cNvSpPr/>
            <p:nvPr/>
          </p:nvSpPr>
          <p:spPr>
            <a:xfrm>
              <a:off x="1588750" y="1291700"/>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4" name="Shape 214"/>
            <p:cNvSpPr/>
            <p:nvPr/>
          </p:nvSpPr>
          <p:spPr>
            <a:xfrm>
              <a:off x="1588750" y="1592700"/>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5" name="Shape 215"/>
            <p:cNvSpPr/>
            <p:nvPr/>
          </p:nvSpPr>
          <p:spPr>
            <a:xfrm>
              <a:off x="1588750" y="2646275"/>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6" name="Shape 216"/>
            <p:cNvSpPr/>
            <p:nvPr/>
          </p:nvSpPr>
          <p:spPr>
            <a:xfrm>
              <a:off x="1588750" y="4000875"/>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7" name="Shape 217"/>
            <p:cNvSpPr/>
            <p:nvPr/>
          </p:nvSpPr>
          <p:spPr>
            <a:xfrm>
              <a:off x="1588750" y="4753450"/>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8" name="Shape 218"/>
            <p:cNvSpPr/>
            <p:nvPr/>
          </p:nvSpPr>
          <p:spPr>
            <a:xfrm>
              <a:off x="1588750" y="5054450"/>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9" name="Shape 219"/>
            <p:cNvSpPr/>
            <p:nvPr/>
          </p:nvSpPr>
          <p:spPr>
            <a:xfrm>
              <a:off x="1739250" y="539125"/>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0" name="Shape 220"/>
            <p:cNvSpPr/>
            <p:nvPr/>
          </p:nvSpPr>
          <p:spPr>
            <a:xfrm>
              <a:off x="1739250" y="1291700"/>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1" name="Shape 221"/>
            <p:cNvSpPr/>
            <p:nvPr/>
          </p:nvSpPr>
          <p:spPr>
            <a:xfrm>
              <a:off x="1739250" y="2796800"/>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2" name="Shape 222"/>
            <p:cNvSpPr/>
            <p:nvPr/>
          </p:nvSpPr>
          <p:spPr>
            <a:xfrm>
              <a:off x="1739250" y="3398850"/>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3" name="Shape 223"/>
            <p:cNvSpPr/>
            <p:nvPr/>
          </p:nvSpPr>
          <p:spPr>
            <a:xfrm>
              <a:off x="1739250" y="3549350"/>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4" name="Shape 224"/>
            <p:cNvSpPr/>
            <p:nvPr/>
          </p:nvSpPr>
          <p:spPr>
            <a:xfrm>
              <a:off x="1739250" y="4301900"/>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5" name="Shape 225"/>
            <p:cNvSpPr/>
            <p:nvPr/>
          </p:nvSpPr>
          <p:spPr>
            <a:xfrm>
              <a:off x="1739250" y="5204975"/>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6" name="Shape 226"/>
            <p:cNvSpPr/>
            <p:nvPr/>
          </p:nvSpPr>
          <p:spPr>
            <a:xfrm>
              <a:off x="1889750" y="238125"/>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7" name="Shape 227"/>
            <p:cNvSpPr/>
            <p:nvPr/>
          </p:nvSpPr>
          <p:spPr>
            <a:xfrm>
              <a:off x="1889750" y="1442200"/>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8" name="Shape 228"/>
            <p:cNvSpPr/>
            <p:nvPr/>
          </p:nvSpPr>
          <p:spPr>
            <a:xfrm>
              <a:off x="1889750" y="1743225"/>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9" name="Shape 229"/>
            <p:cNvSpPr/>
            <p:nvPr/>
          </p:nvSpPr>
          <p:spPr>
            <a:xfrm>
              <a:off x="1889750" y="1893725"/>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0" name="Shape 230"/>
            <p:cNvSpPr/>
            <p:nvPr/>
          </p:nvSpPr>
          <p:spPr>
            <a:xfrm>
              <a:off x="1889750" y="2044250"/>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1" name="Shape 231"/>
            <p:cNvSpPr/>
            <p:nvPr/>
          </p:nvSpPr>
          <p:spPr>
            <a:xfrm>
              <a:off x="1889750" y="2194750"/>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2" name="Shape 232"/>
            <p:cNvSpPr/>
            <p:nvPr/>
          </p:nvSpPr>
          <p:spPr>
            <a:xfrm>
              <a:off x="1889750" y="2345275"/>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3" name="Shape 233"/>
            <p:cNvSpPr/>
            <p:nvPr/>
          </p:nvSpPr>
          <p:spPr>
            <a:xfrm>
              <a:off x="1889750" y="2495775"/>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4" name="Shape 234"/>
            <p:cNvSpPr/>
            <p:nvPr/>
          </p:nvSpPr>
          <p:spPr>
            <a:xfrm>
              <a:off x="1889750" y="2646275"/>
              <a:ext cx="121425" cy="121425"/>
            </a:xfrm>
            <a:custGeom>
              <a:avLst/>
              <a:gdLst/>
              <a:ahLst/>
              <a:cxnLst/>
              <a:rect l="0" t="0" r="0" b="0"/>
              <a:pathLst>
                <a:path w="4857" h="4857"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5" name="Shape 235"/>
            <p:cNvSpPr/>
            <p:nvPr/>
          </p:nvSpPr>
          <p:spPr>
            <a:xfrm>
              <a:off x="1889750" y="2796800"/>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6" name="Shape 236"/>
            <p:cNvSpPr/>
            <p:nvPr/>
          </p:nvSpPr>
          <p:spPr>
            <a:xfrm>
              <a:off x="1889750" y="2947300"/>
              <a:ext cx="121425" cy="121425"/>
            </a:xfrm>
            <a:custGeom>
              <a:avLst/>
              <a:gdLst/>
              <a:ahLst/>
              <a:cxnLst/>
              <a:rect l="0" t="0" r="0" b="0"/>
              <a:pathLst>
                <a:path w="4857" h="4857"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7" name="Shape 237"/>
            <p:cNvSpPr/>
            <p:nvPr/>
          </p:nvSpPr>
          <p:spPr>
            <a:xfrm>
              <a:off x="1889750" y="3097825"/>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8" name="Shape 238"/>
            <p:cNvSpPr/>
            <p:nvPr/>
          </p:nvSpPr>
          <p:spPr>
            <a:xfrm>
              <a:off x="1889750" y="3850375"/>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9" name="Shape 239"/>
            <p:cNvSpPr/>
            <p:nvPr/>
          </p:nvSpPr>
          <p:spPr>
            <a:xfrm>
              <a:off x="1889750" y="4000875"/>
              <a:ext cx="121425" cy="121425"/>
            </a:xfrm>
            <a:custGeom>
              <a:avLst/>
              <a:gdLst/>
              <a:ahLst/>
              <a:cxnLst/>
              <a:rect l="0" t="0" r="0" b="0"/>
              <a:pathLst>
                <a:path w="4857" h="4857"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0" name="Shape 240"/>
            <p:cNvSpPr/>
            <p:nvPr/>
          </p:nvSpPr>
          <p:spPr>
            <a:xfrm>
              <a:off x="1889750" y="4151400"/>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1" name="Shape 241"/>
            <p:cNvSpPr/>
            <p:nvPr/>
          </p:nvSpPr>
          <p:spPr>
            <a:xfrm>
              <a:off x="1889750" y="4301900"/>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2" name="Shape 242"/>
            <p:cNvSpPr/>
            <p:nvPr/>
          </p:nvSpPr>
          <p:spPr>
            <a:xfrm>
              <a:off x="1889750" y="4452425"/>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3" name="Shape 243"/>
            <p:cNvSpPr/>
            <p:nvPr/>
          </p:nvSpPr>
          <p:spPr>
            <a:xfrm>
              <a:off x="1889750" y="4753450"/>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4" name="Shape 244"/>
            <p:cNvSpPr/>
            <p:nvPr/>
          </p:nvSpPr>
          <p:spPr>
            <a:xfrm>
              <a:off x="1889750" y="4903950"/>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5" name="Shape 245"/>
            <p:cNvSpPr/>
            <p:nvPr/>
          </p:nvSpPr>
          <p:spPr>
            <a:xfrm>
              <a:off x="2040275" y="388625"/>
              <a:ext cx="121400" cy="121400"/>
            </a:xfrm>
            <a:custGeom>
              <a:avLst/>
              <a:gdLst/>
              <a:ahLst/>
              <a:cxnLst/>
              <a:rect l="0" t="0" r="0" b="0"/>
              <a:pathLst>
                <a:path w="4856" h="4856" extrusionOk="0">
                  <a:moveTo>
                    <a:pt x="0" y="0"/>
                  </a:moveTo>
                  <a:lnTo>
                    <a:pt x="0" y="4856"/>
                  </a:lnTo>
                  <a:lnTo>
                    <a:pt x="4856" y="4856"/>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6" name="Shape 246"/>
            <p:cNvSpPr/>
            <p:nvPr/>
          </p:nvSpPr>
          <p:spPr>
            <a:xfrm>
              <a:off x="2040275" y="1141175"/>
              <a:ext cx="121400" cy="121400"/>
            </a:xfrm>
            <a:custGeom>
              <a:avLst/>
              <a:gdLst/>
              <a:ahLst/>
              <a:cxnLst/>
              <a:rect l="0" t="0" r="0" b="0"/>
              <a:pathLst>
                <a:path w="4856" h="4856" extrusionOk="0">
                  <a:moveTo>
                    <a:pt x="0" y="1"/>
                  </a:moveTo>
                  <a:lnTo>
                    <a:pt x="0"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7" name="Shape 247"/>
            <p:cNvSpPr/>
            <p:nvPr/>
          </p:nvSpPr>
          <p:spPr>
            <a:xfrm>
              <a:off x="2040275" y="1291700"/>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8" name="Shape 248"/>
            <p:cNvSpPr/>
            <p:nvPr/>
          </p:nvSpPr>
          <p:spPr>
            <a:xfrm>
              <a:off x="2040275" y="1442200"/>
              <a:ext cx="121400" cy="121400"/>
            </a:xfrm>
            <a:custGeom>
              <a:avLst/>
              <a:gdLst/>
              <a:ahLst/>
              <a:cxnLst/>
              <a:rect l="0" t="0" r="0" b="0"/>
              <a:pathLst>
                <a:path w="4856" h="4856" extrusionOk="0">
                  <a:moveTo>
                    <a:pt x="0" y="0"/>
                  </a:moveTo>
                  <a:lnTo>
                    <a:pt x="0" y="4856"/>
                  </a:lnTo>
                  <a:lnTo>
                    <a:pt x="4856" y="4856"/>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9" name="Shape 249"/>
            <p:cNvSpPr/>
            <p:nvPr/>
          </p:nvSpPr>
          <p:spPr>
            <a:xfrm>
              <a:off x="2040275" y="1743225"/>
              <a:ext cx="121400" cy="121400"/>
            </a:xfrm>
            <a:custGeom>
              <a:avLst/>
              <a:gdLst/>
              <a:ahLst/>
              <a:cxnLst/>
              <a:rect l="0" t="0" r="0" b="0"/>
              <a:pathLst>
                <a:path w="4856" h="4856" extrusionOk="0">
                  <a:moveTo>
                    <a:pt x="0" y="0"/>
                  </a:moveTo>
                  <a:lnTo>
                    <a:pt x="0" y="4856"/>
                  </a:lnTo>
                  <a:lnTo>
                    <a:pt x="4856" y="4856"/>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0" name="Shape 250"/>
            <p:cNvSpPr/>
            <p:nvPr/>
          </p:nvSpPr>
          <p:spPr>
            <a:xfrm>
              <a:off x="2040275" y="2044250"/>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1" name="Shape 251"/>
            <p:cNvSpPr/>
            <p:nvPr/>
          </p:nvSpPr>
          <p:spPr>
            <a:xfrm>
              <a:off x="2040275" y="2646275"/>
              <a:ext cx="121400" cy="121425"/>
            </a:xfrm>
            <a:custGeom>
              <a:avLst/>
              <a:gdLst/>
              <a:ahLst/>
              <a:cxnLst/>
              <a:rect l="0" t="0" r="0" b="0"/>
              <a:pathLst>
                <a:path w="4856" h="4857" extrusionOk="0">
                  <a:moveTo>
                    <a:pt x="0" y="1"/>
                  </a:moveTo>
                  <a:lnTo>
                    <a:pt x="0"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2" name="Shape 252"/>
            <p:cNvSpPr/>
            <p:nvPr/>
          </p:nvSpPr>
          <p:spPr>
            <a:xfrm>
              <a:off x="2040275" y="2947300"/>
              <a:ext cx="121400" cy="121425"/>
            </a:xfrm>
            <a:custGeom>
              <a:avLst/>
              <a:gdLst/>
              <a:ahLst/>
              <a:cxnLst/>
              <a:rect l="0" t="0" r="0" b="0"/>
              <a:pathLst>
                <a:path w="4856" h="4857" extrusionOk="0">
                  <a:moveTo>
                    <a:pt x="0" y="1"/>
                  </a:moveTo>
                  <a:lnTo>
                    <a:pt x="0"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3" name="Shape 253"/>
            <p:cNvSpPr/>
            <p:nvPr/>
          </p:nvSpPr>
          <p:spPr>
            <a:xfrm>
              <a:off x="2040275" y="3097825"/>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4" name="Shape 254"/>
            <p:cNvSpPr/>
            <p:nvPr/>
          </p:nvSpPr>
          <p:spPr>
            <a:xfrm>
              <a:off x="2040275" y="3248325"/>
              <a:ext cx="121400" cy="121400"/>
            </a:xfrm>
            <a:custGeom>
              <a:avLst/>
              <a:gdLst/>
              <a:ahLst/>
              <a:cxnLst/>
              <a:rect l="0" t="0" r="0" b="0"/>
              <a:pathLst>
                <a:path w="4856" h="4856" extrusionOk="0">
                  <a:moveTo>
                    <a:pt x="0" y="1"/>
                  </a:moveTo>
                  <a:lnTo>
                    <a:pt x="0"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5" name="Shape 255"/>
            <p:cNvSpPr/>
            <p:nvPr/>
          </p:nvSpPr>
          <p:spPr>
            <a:xfrm>
              <a:off x="2040275" y="3549350"/>
              <a:ext cx="121400" cy="121400"/>
            </a:xfrm>
            <a:custGeom>
              <a:avLst/>
              <a:gdLst/>
              <a:ahLst/>
              <a:cxnLst/>
              <a:rect l="0" t="0" r="0" b="0"/>
              <a:pathLst>
                <a:path w="4856" h="4856" extrusionOk="0">
                  <a:moveTo>
                    <a:pt x="0" y="1"/>
                  </a:moveTo>
                  <a:lnTo>
                    <a:pt x="0"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6" name="Shape 256"/>
            <p:cNvSpPr/>
            <p:nvPr/>
          </p:nvSpPr>
          <p:spPr>
            <a:xfrm>
              <a:off x="2040275" y="3699875"/>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7" name="Shape 257"/>
            <p:cNvSpPr/>
            <p:nvPr/>
          </p:nvSpPr>
          <p:spPr>
            <a:xfrm>
              <a:off x="2040275" y="3850375"/>
              <a:ext cx="121400" cy="121400"/>
            </a:xfrm>
            <a:custGeom>
              <a:avLst/>
              <a:gdLst/>
              <a:ahLst/>
              <a:cxnLst/>
              <a:rect l="0" t="0" r="0" b="0"/>
              <a:pathLst>
                <a:path w="4856" h="4856" extrusionOk="0">
                  <a:moveTo>
                    <a:pt x="0" y="0"/>
                  </a:moveTo>
                  <a:lnTo>
                    <a:pt x="0" y="4856"/>
                  </a:lnTo>
                  <a:lnTo>
                    <a:pt x="4856" y="4856"/>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8" name="Shape 258"/>
            <p:cNvSpPr/>
            <p:nvPr/>
          </p:nvSpPr>
          <p:spPr>
            <a:xfrm>
              <a:off x="2040275" y="4000875"/>
              <a:ext cx="121400" cy="121425"/>
            </a:xfrm>
            <a:custGeom>
              <a:avLst/>
              <a:gdLst/>
              <a:ahLst/>
              <a:cxnLst/>
              <a:rect l="0" t="0" r="0" b="0"/>
              <a:pathLst>
                <a:path w="4856" h="4857" extrusionOk="0">
                  <a:moveTo>
                    <a:pt x="0" y="1"/>
                  </a:moveTo>
                  <a:lnTo>
                    <a:pt x="0"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9" name="Shape 259"/>
            <p:cNvSpPr/>
            <p:nvPr/>
          </p:nvSpPr>
          <p:spPr>
            <a:xfrm>
              <a:off x="2040275" y="4301900"/>
              <a:ext cx="121400" cy="121400"/>
            </a:xfrm>
            <a:custGeom>
              <a:avLst/>
              <a:gdLst/>
              <a:ahLst/>
              <a:cxnLst/>
              <a:rect l="0" t="0" r="0" b="0"/>
              <a:pathLst>
                <a:path w="4856" h="4856" extrusionOk="0">
                  <a:moveTo>
                    <a:pt x="0" y="1"/>
                  </a:moveTo>
                  <a:lnTo>
                    <a:pt x="0"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0" name="Shape 260"/>
            <p:cNvSpPr/>
            <p:nvPr/>
          </p:nvSpPr>
          <p:spPr>
            <a:xfrm>
              <a:off x="2040275" y="4452425"/>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1" name="Shape 261"/>
            <p:cNvSpPr/>
            <p:nvPr/>
          </p:nvSpPr>
          <p:spPr>
            <a:xfrm>
              <a:off x="2040275" y="4903950"/>
              <a:ext cx="121400" cy="121400"/>
            </a:xfrm>
            <a:custGeom>
              <a:avLst/>
              <a:gdLst/>
              <a:ahLst/>
              <a:cxnLst/>
              <a:rect l="0" t="0" r="0" b="0"/>
              <a:pathLst>
                <a:path w="4856" h="4856" extrusionOk="0">
                  <a:moveTo>
                    <a:pt x="0" y="1"/>
                  </a:moveTo>
                  <a:lnTo>
                    <a:pt x="0"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2" name="Shape 262"/>
            <p:cNvSpPr/>
            <p:nvPr/>
          </p:nvSpPr>
          <p:spPr>
            <a:xfrm>
              <a:off x="2040275" y="5054450"/>
              <a:ext cx="121400" cy="121425"/>
            </a:xfrm>
            <a:custGeom>
              <a:avLst/>
              <a:gdLst/>
              <a:ahLst/>
              <a:cxnLst/>
              <a:rect l="0" t="0" r="0" b="0"/>
              <a:pathLst>
                <a:path w="4856" h="4857" extrusionOk="0">
                  <a:moveTo>
                    <a:pt x="0" y="1"/>
                  </a:moveTo>
                  <a:lnTo>
                    <a:pt x="0"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3" name="Shape 263"/>
            <p:cNvSpPr/>
            <p:nvPr/>
          </p:nvSpPr>
          <p:spPr>
            <a:xfrm>
              <a:off x="2040275" y="5204975"/>
              <a:ext cx="121400" cy="121400"/>
            </a:xfrm>
            <a:custGeom>
              <a:avLst/>
              <a:gdLst/>
              <a:ahLst/>
              <a:cxnLst/>
              <a:rect l="0" t="0" r="0" b="0"/>
              <a:pathLst>
                <a:path w="4856" h="4856" extrusionOk="0">
                  <a:moveTo>
                    <a:pt x="0" y="0"/>
                  </a:moveTo>
                  <a:lnTo>
                    <a:pt x="0" y="4856"/>
                  </a:lnTo>
                  <a:lnTo>
                    <a:pt x="4856" y="4856"/>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4" name="Shape 264"/>
            <p:cNvSpPr/>
            <p:nvPr/>
          </p:nvSpPr>
          <p:spPr>
            <a:xfrm>
              <a:off x="2190775" y="238125"/>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5" name="Shape 265"/>
            <p:cNvSpPr/>
            <p:nvPr/>
          </p:nvSpPr>
          <p:spPr>
            <a:xfrm>
              <a:off x="2190775" y="689650"/>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6" name="Shape 266"/>
            <p:cNvSpPr/>
            <p:nvPr/>
          </p:nvSpPr>
          <p:spPr>
            <a:xfrm>
              <a:off x="2190775" y="840150"/>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7" name="Shape 267"/>
            <p:cNvSpPr/>
            <p:nvPr/>
          </p:nvSpPr>
          <p:spPr>
            <a:xfrm>
              <a:off x="2190775" y="1141175"/>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8" name="Shape 268"/>
            <p:cNvSpPr/>
            <p:nvPr/>
          </p:nvSpPr>
          <p:spPr>
            <a:xfrm>
              <a:off x="2190775" y="1291700"/>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9" name="Shape 269"/>
            <p:cNvSpPr/>
            <p:nvPr/>
          </p:nvSpPr>
          <p:spPr>
            <a:xfrm>
              <a:off x="2190775" y="1592700"/>
              <a:ext cx="121425" cy="121425"/>
            </a:xfrm>
            <a:custGeom>
              <a:avLst/>
              <a:gdLst/>
              <a:ahLst/>
              <a:cxnLst/>
              <a:rect l="0" t="0" r="0" b="0"/>
              <a:pathLst>
                <a:path w="4857" h="4857"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0" name="Shape 270"/>
            <p:cNvSpPr/>
            <p:nvPr/>
          </p:nvSpPr>
          <p:spPr>
            <a:xfrm>
              <a:off x="2190775" y="1743225"/>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1" name="Shape 271"/>
            <p:cNvSpPr/>
            <p:nvPr/>
          </p:nvSpPr>
          <p:spPr>
            <a:xfrm>
              <a:off x="2190775" y="1893725"/>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2" name="Shape 272"/>
            <p:cNvSpPr/>
            <p:nvPr/>
          </p:nvSpPr>
          <p:spPr>
            <a:xfrm>
              <a:off x="2190775" y="2044250"/>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3" name="Shape 273"/>
            <p:cNvSpPr/>
            <p:nvPr/>
          </p:nvSpPr>
          <p:spPr>
            <a:xfrm>
              <a:off x="2190775" y="2194750"/>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4" name="Shape 274"/>
            <p:cNvSpPr/>
            <p:nvPr/>
          </p:nvSpPr>
          <p:spPr>
            <a:xfrm>
              <a:off x="2190775" y="2345275"/>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5" name="Shape 275"/>
            <p:cNvSpPr/>
            <p:nvPr/>
          </p:nvSpPr>
          <p:spPr>
            <a:xfrm>
              <a:off x="2190775" y="2495775"/>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6" name="Shape 276"/>
            <p:cNvSpPr/>
            <p:nvPr/>
          </p:nvSpPr>
          <p:spPr>
            <a:xfrm>
              <a:off x="2190775" y="2796800"/>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7" name="Shape 277"/>
            <p:cNvSpPr/>
            <p:nvPr/>
          </p:nvSpPr>
          <p:spPr>
            <a:xfrm>
              <a:off x="2190775" y="3097825"/>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8" name="Shape 278"/>
            <p:cNvSpPr/>
            <p:nvPr/>
          </p:nvSpPr>
          <p:spPr>
            <a:xfrm>
              <a:off x="2190775" y="3248325"/>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9" name="Shape 279"/>
            <p:cNvSpPr/>
            <p:nvPr/>
          </p:nvSpPr>
          <p:spPr>
            <a:xfrm>
              <a:off x="2190775" y="3398850"/>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0" name="Shape 280"/>
            <p:cNvSpPr/>
            <p:nvPr/>
          </p:nvSpPr>
          <p:spPr>
            <a:xfrm>
              <a:off x="2190775" y="3549350"/>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1" name="Shape 281"/>
            <p:cNvSpPr/>
            <p:nvPr/>
          </p:nvSpPr>
          <p:spPr>
            <a:xfrm>
              <a:off x="2190775" y="3699875"/>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2" name="Shape 282"/>
            <p:cNvSpPr/>
            <p:nvPr/>
          </p:nvSpPr>
          <p:spPr>
            <a:xfrm>
              <a:off x="2190775" y="4000875"/>
              <a:ext cx="121425" cy="121425"/>
            </a:xfrm>
            <a:custGeom>
              <a:avLst/>
              <a:gdLst/>
              <a:ahLst/>
              <a:cxnLst/>
              <a:rect l="0" t="0" r="0" b="0"/>
              <a:pathLst>
                <a:path w="4857" h="4857"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3" name="Shape 283"/>
            <p:cNvSpPr/>
            <p:nvPr/>
          </p:nvSpPr>
          <p:spPr>
            <a:xfrm>
              <a:off x="2190775" y="4151400"/>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4" name="Shape 284"/>
            <p:cNvSpPr/>
            <p:nvPr/>
          </p:nvSpPr>
          <p:spPr>
            <a:xfrm>
              <a:off x="2190775" y="4452425"/>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5" name="Shape 285"/>
            <p:cNvSpPr/>
            <p:nvPr/>
          </p:nvSpPr>
          <p:spPr>
            <a:xfrm>
              <a:off x="2190775" y="4602925"/>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6" name="Shape 286"/>
            <p:cNvSpPr/>
            <p:nvPr/>
          </p:nvSpPr>
          <p:spPr>
            <a:xfrm>
              <a:off x="2190775" y="4753450"/>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7" name="Shape 287"/>
            <p:cNvSpPr/>
            <p:nvPr/>
          </p:nvSpPr>
          <p:spPr>
            <a:xfrm>
              <a:off x="2190775" y="5204975"/>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8" name="Shape 288"/>
            <p:cNvSpPr/>
            <p:nvPr/>
          </p:nvSpPr>
          <p:spPr>
            <a:xfrm>
              <a:off x="2190775" y="5355475"/>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9" name="Shape 289"/>
            <p:cNvSpPr/>
            <p:nvPr/>
          </p:nvSpPr>
          <p:spPr>
            <a:xfrm>
              <a:off x="2341300" y="539125"/>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0" name="Shape 290"/>
            <p:cNvSpPr/>
            <p:nvPr/>
          </p:nvSpPr>
          <p:spPr>
            <a:xfrm>
              <a:off x="2341300" y="689650"/>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1" name="Shape 291"/>
            <p:cNvSpPr/>
            <p:nvPr/>
          </p:nvSpPr>
          <p:spPr>
            <a:xfrm>
              <a:off x="2341300" y="99067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2" name="Shape 292"/>
            <p:cNvSpPr/>
            <p:nvPr/>
          </p:nvSpPr>
          <p:spPr>
            <a:xfrm>
              <a:off x="2341300" y="1291700"/>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3" name="Shape 293"/>
            <p:cNvSpPr/>
            <p:nvPr/>
          </p:nvSpPr>
          <p:spPr>
            <a:xfrm>
              <a:off x="2341300" y="1442200"/>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4" name="Shape 294"/>
            <p:cNvSpPr/>
            <p:nvPr/>
          </p:nvSpPr>
          <p:spPr>
            <a:xfrm>
              <a:off x="2341300" y="1592700"/>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5" name="Shape 295"/>
            <p:cNvSpPr/>
            <p:nvPr/>
          </p:nvSpPr>
          <p:spPr>
            <a:xfrm>
              <a:off x="2341300" y="1743225"/>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6" name="Shape 296"/>
            <p:cNvSpPr/>
            <p:nvPr/>
          </p:nvSpPr>
          <p:spPr>
            <a:xfrm>
              <a:off x="2341300" y="2194750"/>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7" name="Shape 297"/>
            <p:cNvSpPr/>
            <p:nvPr/>
          </p:nvSpPr>
          <p:spPr>
            <a:xfrm>
              <a:off x="2341300" y="234527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8" name="Shape 298"/>
            <p:cNvSpPr/>
            <p:nvPr/>
          </p:nvSpPr>
          <p:spPr>
            <a:xfrm>
              <a:off x="2341300" y="249577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9" name="Shape 299"/>
            <p:cNvSpPr/>
            <p:nvPr/>
          </p:nvSpPr>
          <p:spPr>
            <a:xfrm>
              <a:off x="2341300" y="2646275"/>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0" name="Shape 300"/>
            <p:cNvSpPr/>
            <p:nvPr/>
          </p:nvSpPr>
          <p:spPr>
            <a:xfrm>
              <a:off x="2341300" y="2796800"/>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1" name="Shape 301"/>
            <p:cNvSpPr/>
            <p:nvPr/>
          </p:nvSpPr>
          <p:spPr>
            <a:xfrm>
              <a:off x="2341300" y="2947300"/>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2" name="Shape 302"/>
            <p:cNvSpPr/>
            <p:nvPr/>
          </p:nvSpPr>
          <p:spPr>
            <a:xfrm>
              <a:off x="2341300" y="309782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3" name="Shape 303"/>
            <p:cNvSpPr/>
            <p:nvPr/>
          </p:nvSpPr>
          <p:spPr>
            <a:xfrm>
              <a:off x="2341300" y="324832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4" name="Shape 304"/>
            <p:cNvSpPr/>
            <p:nvPr/>
          </p:nvSpPr>
          <p:spPr>
            <a:xfrm>
              <a:off x="2341300" y="3398850"/>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5" name="Shape 305"/>
            <p:cNvSpPr/>
            <p:nvPr/>
          </p:nvSpPr>
          <p:spPr>
            <a:xfrm>
              <a:off x="2341300" y="3549350"/>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6" name="Shape 306"/>
            <p:cNvSpPr/>
            <p:nvPr/>
          </p:nvSpPr>
          <p:spPr>
            <a:xfrm>
              <a:off x="2341300" y="3850375"/>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7" name="Shape 307"/>
            <p:cNvSpPr/>
            <p:nvPr/>
          </p:nvSpPr>
          <p:spPr>
            <a:xfrm>
              <a:off x="2341300" y="4151400"/>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8" name="Shape 308"/>
            <p:cNvSpPr/>
            <p:nvPr/>
          </p:nvSpPr>
          <p:spPr>
            <a:xfrm>
              <a:off x="2341300" y="4301900"/>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9" name="Shape 309"/>
            <p:cNvSpPr/>
            <p:nvPr/>
          </p:nvSpPr>
          <p:spPr>
            <a:xfrm>
              <a:off x="2341300" y="445242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0" name="Shape 310"/>
            <p:cNvSpPr/>
            <p:nvPr/>
          </p:nvSpPr>
          <p:spPr>
            <a:xfrm>
              <a:off x="2341300" y="460292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1" name="Shape 311"/>
            <p:cNvSpPr/>
            <p:nvPr/>
          </p:nvSpPr>
          <p:spPr>
            <a:xfrm>
              <a:off x="2341300" y="4903950"/>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2" name="Shape 312"/>
            <p:cNvSpPr/>
            <p:nvPr/>
          </p:nvSpPr>
          <p:spPr>
            <a:xfrm>
              <a:off x="2341300" y="5054450"/>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3" name="Shape 313"/>
            <p:cNvSpPr/>
            <p:nvPr/>
          </p:nvSpPr>
          <p:spPr>
            <a:xfrm>
              <a:off x="2341300" y="5204975"/>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4" name="Shape 314"/>
            <p:cNvSpPr/>
            <p:nvPr/>
          </p:nvSpPr>
          <p:spPr>
            <a:xfrm>
              <a:off x="2341300" y="535547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5" name="Shape 315"/>
            <p:cNvSpPr/>
            <p:nvPr/>
          </p:nvSpPr>
          <p:spPr>
            <a:xfrm>
              <a:off x="2491800" y="388625"/>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6" name="Shape 316"/>
            <p:cNvSpPr/>
            <p:nvPr/>
          </p:nvSpPr>
          <p:spPr>
            <a:xfrm>
              <a:off x="2491800" y="689650"/>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7" name="Shape 317"/>
            <p:cNvSpPr/>
            <p:nvPr/>
          </p:nvSpPr>
          <p:spPr>
            <a:xfrm>
              <a:off x="2491800" y="840150"/>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8" name="Shape 318"/>
            <p:cNvSpPr/>
            <p:nvPr/>
          </p:nvSpPr>
          <p:spPr>
            <a:xfrm>
              <a:off x="2491800" y="99067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9" name="Shape 319"/>
            <p:cNvSpPr/>
            <p:nvPr/>
          </p:nvSpPr>
          <p:spPr>
            <a:xfrm>
              <a:off x="2491800" y="114117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0" name="Shape 320"/>
            <p:cNvSpPr/>
            <p:nvPr/>
          </p:nvSpPr>
          <p:spPr>
            <a:xfrm>
              <a:off x="2491800" y="1442200"/>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1" name="Shape 321"/>
            <p:cNvSpPr/>
            <p:nvPr/>
          </p:nvSpPr>
          <p:spPr>
            <a:xfrm>
              <a:off x="2491800" y="1743225"/>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2" name="Shape 322"/>
            <p:cNvSpPr/>
            <p:nvPr/>
          </p:nvSpPr>
          <p:spPr>
            <a:xfrm>
              <a:off x="2491800" y="189372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3" name="Shape 323"/>
            <p:cNvSpPr/>
            <p:nvPr/>
          </p:nvSpPr>
          <p:spPr>
            <a:xfrm>
              <a:off x="2491800" y="2044250"/>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4" name="Shape 324"/>
            <p:cNvSpPr/>
            <p:nvPr/>
          </p:nvSpPr>
          <p:spPr>
            <a:xfrm>
              <a:off x="2491800" y="234527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5" name="Shape 325"/>
            <p:cNvSpPr/>
            <p:nvPr/>
          </p:nvSpPr>
          <p:spPr>
            <a:xfrm>
              <a:off x="2491800" y="249577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6" name="Shape 326"/>
            <p:cNvSpPr/>
            <p:nvPr/>
          </p:nvSpPr>
          <p:spPr>
            <a:xfrm>
              <a:off x="2491800" y="2646275"/>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7" name="Shape 327"/>
            <p:cNvSpPr/>
            <p:nvPr/>
          </p:nvSpPr>
          <p:spPr>
            <a:xfrm>
              <a:off x="2491800" y="2796800"/>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8" name="Shape 328"/>
            <p:cNvSpPr/>
            <p:nvPr/>
          </p:nvSpPr>
          <p:spPr>
            <a:xfrm>
              <a:off x="2491800" y="2947300"/>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9" name="Shape 329"/>
            <p:cNvSpPr/>
            <p:nvPr/>
          </p:nvSpPr>
          <p:spPr>
            <a:xfrm>
              <a:off x="2491800" y="309782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0" name="Shape 330"/>
            <p:cNvSpPr/>
            <p:nvPr/>
          </p:nvSpPr>
          <p:spPr>
            <a:xfrm>
              <a:off x="2491800" y="324832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1" name="Shape 331"/>
            <p:cNvSpPr/>
            <p:nvPr/>
          </p:nvSpPr>
          <p:spPr>
            <a:xfrm>
              <a:off x="2491800" y="3549350"/>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2" name="Shape 332"/>
            <p:cNvSpPr/>
            <p:nvPr/>
          </p:nvSpPr>
          <p:spPr>
            <a:xfrm>
              <a:off x="2491800" y="3850375"/>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3" name="Shape 333"/>
            <p:cNvSpPr/>
            <p:nvPr/>
          </p:nvSpPr>
          <p:spPr>
            <a:xfrm>
              <a:off x="2491800" y="4000875"/>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4" name="Shape 334"/>
            <p:cNvSpPr/>
            <p:nvPr/>
          </p:nvSpPr>
          <p:spPr>
            <a:xfrm>
              <a:off x="2491800" y="4151400"/>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5" name="Shape 335"/>
            <p:cNvSpPr/>
            <p:nvPr/>
          </p:nvSpPr>
          <p:spPr>
            <a:xfrm>
              <a:off x="2491800" y="4301900"/>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6" name="Shape 336"/>
            <p:cNvSpPr/>
            <p:nvPr/>
          </p:nvSpPr>
          <p:spPr>
            <a:xfrm>
              <a:off x="2491800" y="460292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7" name="Shape 337"/>
            <p:cNvSpPr/>
            <p:nvPr/>
          </p:nvSpPr>
          <p:spPr>
            <a:xfrm>
              <a:off x="2491800" y="4753450"/>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8" name="Shape 338"/>
            <p:cNvSpPr/>
            <p:nvPr/>
          </p:nvSpPr>
          <p:spPr>
            <a:xfrm>
              <a:off x="2491800" y="5054450"/>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9" name="Shape 339"/>
            <p:cNvSpPr/>
            <p:nvPr/>
          </p:nvSpPr>
          <p:spPr>
            <a:xfrm>
              <a:off x="2491800" y="535547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0" name="Shape 340"/>
            <p:cNvSpPr/>
            <p:nvPr/>
          </p:nvSpPr>
          <p:spPr>
            <a:xfrm>
              <a:off x="2642325" y="539125"/>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1" name="Shape 341"/>
            <p:cNvSpPr/>
            <p:nvPr/>
          </p:nvSpPr>
          <p:spPr>
            <a:xfrm>
              <a:off x="2642325" y="99067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2" name="Shape 342"/>
            <p:cNvSpPr/>
            <p:nvPr/>
          </p:nvSpPr>
          <p:spPr>
            <a:xfrm>
              <a:off x="2642325" y="114117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3" name="Shape 343"/>
            <p:cNvSpPr/>
            <p:nvPr/>
          </p:nvSpPr>
          <p:spPr>
            <a:xfrm>
              <a:off x="2642325" y="1291700"/>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4" name="Shape 344"/>
            <p:cNvSpPr/>
            <p:nvPr/>
          </p:nvSpPr>
          <p:spPr>
            <a:xfrm>
              <a:off x="2642325" y="1592700"/>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5" name="Shape 345"/>
            <p:cNvSpPr/>
            <p:nvPr/>
          </p:nvSpPr>
          <p:spPr>
            <a:xfrm>
              <a:off x="2642325" y="189372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6" name="Shape 346"/>
            <p:cNvSpPr/>
            <p:nvPr/>
          </p:nvSpPr>
          <p:spPr>
            <a:xfrm>
              <a:off x="2642325" y="2044250"/>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7" name="Shape 347"/>
            <p:cNvSpPr/>
            <p:nvPr/>
          </p:nvSpPr>
          <p:spPr>
            <a:xfrm>
              <a:off x="2642325" y="2194750"/>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8" name="Shape 348"/>
            <p:cNvSpPr/>
            <p:nvPr/>
          </p:nvSpPr>
          <p:spPr>
            <a:xfrm>
              <a:off x="2642325" y="249577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9" name="Shape 349"/>
            <p:cNvSpPr/>
            <p:nvPr/>
          </p:nvSpPr>
          <p:spPr>
            <a:xfrm>
              <a:off x="2642325" y="2796800"/>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0" name="Shape 350"/>
            <p:cNvSpPr/>
            <p:nvPr/>
          </p:nvSpPr>
          <p:spPr>
            <a:xfrm>
              <a:off x="2642325" y="309782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1" name="Shape 351"/>
            <p:cNvSpPr/>
            <p:nvPr/>
          </p:nvSpPr>
          <p:spPr>
            <a:xfrm>
              <a:off x="2642325" y="3398850"/>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2" name="Shape 352"/>
            <p:cNvSpPr/>
            <p:nvPr/>
          </p:nvSpPr>
          <p:spPr>
            <a:xfrm>
              <a:off x="2642325" y="3549350"/>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3" name="Shape 353"/>
            <p:cNvSpPr/>
            <p:nvPr/>
          </p:nvSpPr>
          <p:spPr>
            <a:xfrm>
              <a:off x="2642325" y="4000875"/>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4" name="Shape 354"/>
            <p:cNvSpPr/>
            <p:nvPr/>
          </p:nvSpPr>
          <p:spPr>
            <a:xfrm>
              <a:off x="2642325" y="4151400"/>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5" name="Shape 355"/>
            <p:cNvSpPr/>
            <p:nvPr/>
          </p:nvSpPr>
          <p:spPr>
            <a:xfrm>
              <a:off x="2642325" y="4301900"/>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6" name="Shape 356"/>
            <p:cNvSpPr/>
            <p:nvPr/>
          </p:nvSpPr>
          <p:spPr>
            <a:xfrm>
              <a:off x="2642325" y="445242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7" name="Shape 357"/>
            <p:cNvSpPr/>
            <p:nvPr/>
          </p:nvSpPr>
          <p:spPr>
            <a:xfrm>
              <a:off x="2642325" y="460292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8" name="Shape 358"/>
            <p:cNvSpPr/>
            <p:nvPr/>
          </p:nvSpPr>
          <p:spPr>
            <a:xfrm>
              <a:off x="2642325" y="4903950"/>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9" name="Shape 359"/>
            <p:cNvSpPr/>
            <p:nvPr/>
          </p:nvSpPr>
          <p:spPr>
            <a:xfrm>
              <a:off x="2642325" y="5054450"/>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0" name="Shape 360"/>
            <p:cNvSpPr/>
            <p:nvPr/>
          </p:nvSpPr>
          <p:spPr>
            <a:xfrm>
              <a:off x="2792825" y="23812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1" name="Shape 361"/>
            <p:cNvSpPr/>
            <p:nvPr/>
          </p:nvSpPr>
          <p:spPr>
            <a:xfrm>
              <a:off x="2792825" y="689650"/>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2" name="Shape 362"/>
            <p:cNvSpPr/>
            <p:nvPr/>
          </p:nvSpPr>
          <p:spPr>
            <a:xfrm>
              <a:off x="2792825" y="99067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3" name="Shape 363"/>
            <p:cNvSpPr/>
            <p:nvPr/>
          </p:nvSpPr>
          <p:spPr>
            <a:xfrm>
              <a:off x="2792825" y="1442200"/>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4" name="Shape 364"/>
            <p:cNvSpPr/>
            <p:nvPr/>
          </p:nvSpPr>
          <p:spPr>
            <a:xfrm>
              <a:off x="2792825" y="1592700"/>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5" name="Shape 365"/>
            <p:cNvSpPr/>
            <p:nvPr/>
          </p:nvSpPr>
          <p:spPr>
            <a:xfrm>
              <a:off x="2792825" y="2194750"/>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6" name="Shape 366"/>
            <p:cNvSpPr/>
            <p:nvPr/>
          </p:nvSpPr>
          <p:spPr>
            <a:xfrm>
              <a:off x="2792825" y="234527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7" name="Shape 367"/>
            <p:cNvSpPr/>
            <p:nvPr/>
          </p:nvSpPr>
          <p:spPr>
            <a:xfrm>
              <a:off x="2792825" y="2646275"/>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8" name="Shape 368"/>
            <p:cNvSpPr/>
            <p:nvPr/>
          </p:nvSpPr>
          <p:spPr>
            <a:xfrm>
              <a:off x="2792825" y="2796800"/>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9" name="Shape 369"/>
            <p:cNvSpPr/>
            <p:nvPr/>
          </p:nvSpPr>
          <p:spPr>
            <a:xfrm>
              <a:off x="2792825" y="2947300"/>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0" name="Shape 370"/>
            <p:cNvSpPr/>
            <p:nvPr/>
          </p:nvSpPr>
          <p:spPr>
            <a:xfrm>
              <a:off x="2792825" y="309782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1" name="Shape 371"/>
            <p:cNvSpPr/>
            <p:nvPr/>
          </p:nvSpPr>
          <p:spPr>
            <a:xfrm>
              <a:off x="2792825" y="3549350"/>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2" name="Shape 372"/>
            <p:cNvSpPr/>
            <p:nvPr/>
          </p:nvSpPr>
          <p:spPr>
            <a:xfrm>
              <a:off x="2792825" y="369987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3" name="Shape 373"/>
            <p:cNvSpPr/>
            <p:nvPr/>
          </p:nvSpPr>
          <p:spPr>
            <a:xfrm>
              <a:off x="2792825" y="3850375"/>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4" name="Shape 374"/>
            <p:cNvSpPr/>
            <p:nvPr/>
          </p:nvSpPr>
          <p:spPr>
            <a:xfrm>
              <a:off x="2792825" y="4151400"/>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5" name="Shape 375"/>
            <p:cNvSpPr/>
            <p:nvPr/>
          </p:nvSpPr>
          <p:spPr>
            <a:xfrm>
              <a:off x="2792825" y="4903950"/>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6" name="Shape 376"/>
            <p:cNvSpPr/>
            <p:nvPr/>
          </p:nvSpPr>
          <p:spPr>
            <a:xfrm>
              <a:off x="2792825" y="5204975"/>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7" name="Shape 377"/>
            <p:cNvSpPr/>
            <p:nvPr/>
          </p:nvSpPr>
          <p:spPr>
            <a:xfrm>
              <a:off x="2792825" y="535547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8" name="Shape 378"/>
            <p:cNvSpPr/>
            <p:nvPr/>
          </p:nvSpPr>
          <p:spPr>
            <a:xfrm>
              <a:off x="2943325" y="388625"/>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9" name="Shape 379"/>
            <p:cNvSpPr/>
            <p:nvPr/>
          </p:nvSpPr>
          <p:spPr>
            <a:xfrm>
              <a:off x="2943325" y="539125"/>
              <a:ext cx="121425" cy="121425"/>
            </a:xfrm>
            <a:custGeom>
              <a:avLst/>
              <a:gdLst/>
              <a:ahLst/>
              <a:cxnLst/>
              <a:rect l="0" t="0" r="0" b="0"/>
              <a:pathLst>
                <a:path w="4857" h="4857"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0" name="Shape 380"/>
            <p:cNvSpPr/>
            <p:nvPr/>
          </p:nvSpPr>
          <p:spPr>
            <a:xfrm>
              <a:off x="2943325" y="990675"/>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1" name="Shape 381"/>
            <p:cNvSpPr/>
            <p:nvPr/>
          </p:nvSpPr>
          <p:spPr>
            <a:xfrm>
              <a:off x="2943325" y="1291700"/>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2" name="Shape 382"/>
            <p:cNvSpPr/>
            <p:nvPr/>
          </p:nvSpPr>
          <p:spPr>
            <a:xfrm>
              <a:off x="2943325" y="1592700"/>
              <a:ext cx="121425" cy="121425"/>
            </a:xfrm>
            <a:custGeom>
              <a:avLst/>
              <a:gdLst/>
              <a:ahLst/>
              <a:cxnLst/>
              <a:rect l="0" t="0" r="0" b="0"/>
              <a:pathLst>
                <a:path w="4857" h="4857"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3" name="Shape 383"/>
            <p:cNvSpPr/>
            <p:nvPr/>
          </p:nvSpPr>
          <p:spPr>
            <a:xfrm>
              <a:off x="2943325" y="2044250"/>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4" name="Shape 384"/>
            <p:cNvSpPr/>
            <p:nvPr/>
          </p:nvSpPr>
          <p:spPr>
            <a:xfrm>
              <a:off x="2943325" y="2345275"/>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5" name="Shape 385"/>
            <p:cNvSpPr/>
            <p:nvPr/>
          </p:nvSpPr>
          <p:spPr>
            <a:xfrm>
              <a:off x="2943325" y="2796800"/>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6" name="Shape 386"/>
            <p:cNvSpPr/>
            <p:nvPr/>
          </p:nvSpPr>
          <p:spPr>
            <a:xfrm>
              <a:off x="2943325" y="3097825"/>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7" name="Shape 387"/>
            <p:cNvSpPr/>
            <p:nvPr/>
          </p:nvSpPr>
          <p:spPr>
            <a:xfrm>
              <a:off x="2943325" y="3248325"/>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8" name="Shape 388"/>
            <p:cNvSpPr/>
            <p:nvPr/>
          </p:nvSpPr>
          <p:spPr>
            <a:xfrm>
              <a:off x="2943325" y="3549350"/>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9" name="Shape 389"/>
            <p:cNvSpPr/>
            <p:nvPr/>
          </p:nvSpPr>
          <p:spPr>
            <a:xfrm>
              <a:off x="2943325" y="3699875"/>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0" name="Shape 390"/>
            <p:cNvSpPr/>
            <p:nvPr/>
          </p:nvSpPr>
          <p:spPr>
            <a:xfrm>
              <a:off x="2943325" y="3850375"/>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1" name="Shape 391"/>
            <p:cNvSpPr/>
            <p:nvPr/>
          </p:nvSpPr>
          <p:spPr>
            <a:xfrm>
              <a:off x="2943325" y="4151400"/>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2" name="Shape 392"/>
            <p:cNvSpPr/>
            <p:nvPr/>
          </p:nvSpPr>
          <p:spPr>
            <a:xfrm>
              <a:off x="2943325" y="4301900"/>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3" name="Shape 393"/>
            <p:cNvSpPr/>
            <p:nvPr/>
          </p:nvSpPr>
          <p:spPr>
            <a:xfrm>
              <a:off x="2943325" y="4753450"/>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4" name="Shape 394"/>
            <p:cNvSpPr/>
            <p:nvPr/>
          </p:nvSpPr>
          <p:spPr>
            <a:xfrm>
              <a:off x="2943325" y="5054450"/>
              <a:ext cx="121425" cy="121425"/>
            </a:xfrm>
            <a:custGeom>
              <a:avLst/>
              <a:gdLst/>
              <a:ahLst/>
              <a:cxnLst/>
              <a:rect l="0" t="0" r="0" b="0"/>
              <a:pathLst>
                <a:path w="4857" h="4857"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5" name="Shape 395"/>
            <p:cNvSpPr/>
            <p:nvPr/>
          </p:nvSpPr>
          <p:spPr>
            <a:xfrm>
              <a:off x="2943325" y="5204975"/>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6" name="Shape 396"/>
            <p:cNvSpPr/>
            <p:nvPr/>
          </p:nvSpPr>
          <p:spPr>
            <a:xfrm>
              <a:off x="3093850" y="238125"/>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7" name="Shape 397"/>
            <p:cNvSpPr/>
            <p:nvPr/>
          </p:nvSpPr>
          <p:spPr>
            <a:xfrm>
              <a:off x="3093850" y="689650"/>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8" name="Shape 398"/>
            <p:cNvSpPr/>
            <p:nvPr/>
          </p:nvSpPr>
          <p:spPr>
            <a:xfrm>
              <a:off x="3093850" y="1141175"/>
              <a:ext cx="121400" cy="121400"/>
            </a:xfrm>
            <a:custGeom>
              <a:avLst/>
              <a:gdLst/>
              <a:ahLst/>
              <a:cxnLst/>
              <a:rect l="0" t="0" r="0" b="0"/>
              <a:pathLst>
                <a:path w="4856" h="4856" extrusionOk="0">
                  <a:moveTo>
                    <a:pt x="0" y="1"/>
                  </a:moveTo>
                  <a:lnTo>
                    <a:pt x="0"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9" name="Shape 399"/>
            <p:cNvSpPr/>
            <p:nvPr/>
          </p:nvSpPr>
          <p:spPr>
            <a:xfrm>
              <a:off x="3093850" y="1743225"/>
              <a:ext cx="121400" cy="121400"/>
            </a:xfrm>
            <a:custGeom>
              <a:avLst/>
              <a:gdLst/>
              <a:ahLst/>
              <a:cxnLst/>
              <a:rect l="0" t="0" r="0" b="0"/>
              <a:pathLst>
                <a:path w="4856" h="4856" extrusionOk="0">
                  <a:moveTo>
                    <a:pt x="0" y="0"/>
                  </a:moveTo>
                  <a:lnTo>
                    <a:pt x="0" y="4856"/>
                  </a:lnTo>
                  <a:lnTo>
                    <a:pt x="4856" y="4856"/>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0" name="Shape 400"/>
            <p:cNvSpPr/>
            <p:nvPr/>
          </p:nvSpPr>
          <p:spPr>
            <a:xfrm>
              <a:off x="3093850" y="2345275"/>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1" name="Shape 401"/>
            <p:cNvSpPr/>
            <p:nvPr/>
          </p:nvSpPr>
          <p:spPr>
            <a:xfrm>
              <a:off x="3093850" y="3097825"/>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2" name="Shape 402"/>
            <p:cNvSpPr/>
            <p:nvPr/>
          </p:nvSpPr>
          <p:spPr>
            <a:xfrm>
              <a:off x="3093850" y="4301900"/>
              <a:ext cx="121400" cy="121400"/>
            </a:xfrm>
            <a:custGeom>
              <a:avLst/>
              <a:gdLst/>
              <a:ahLst/>
              <a:cxnLst/>
              <a:rect l="0" t="0" r="0" b="0"/>
              <a:pathLst>
                <a:path w="4856" h="4856" extrusionOk="0">
                  <a:moveTo>
                    <a:pt x="0" y="1"/>
                  </a:moveTo>
                  <a:lnTo>
                    <a:pt x="0"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3" name="Shape 403"/>
            <p:cNvSpPr/>
            <p:nvPr/>
          </p:nvSpPr>
          <p:spPr>
            <a:xfrm>
              <a:off x="3093850" y="4452425"/>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4" name="Shape 404"/>
            <p:cNvSpPr/>
            <p:nvPr/>
          </p:nvSpPr>
          <p:spPr>
            <a:xfrm>
              <a:off x="3093850" y="5355475"/>
              <a:ext cx="121400" cy="121400"/>
            </a:xfrm>
            <a:custGeom>
              <a:avLst/>
              <a:gdLst/>
              <a:ahLst/>
              <a:cxnLst/>
              <a:rect l="0" t="0" r="0" b="0"/>
              <a:pathLst>
                <a:path w="4856" h="4856" extrusionOk="0">
                  <a:moveTo>
                    <a:pt x="0" y="1"/>
                  </a:moveTo>
                  <a:lnTo>
                    <a:pt x="0"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5" name="Shape 405"/>
            <p:cNvSpPr/>
            <p:nvPr/>
          </p:nvSpPr>
          <p:spPr>
            <a:xfrm>
              <a:off x="3244350" y="388625"/>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6" name="Shape 406"/>
            <p:cNvSpPr/>
            <p:nvPr/>
          </p:nvSpPr>
          <p:spPr>
            <a:xfrm>
              <a:off x="3244350" y="1291700"/>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7" name="Shape 407"/>
            <p:cNvSpPr/>
            <p:nvPr/>
          </p:nvSpPr>
          <p:spPr>
            <a:xfrm>
              <a:off x="3244350" y="2044250"/>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8" name="Shape 408"/>
            <p:cNvSpPr/>
            <p:nvPr/>
          </p:nvSpPr>
          <p:spPr>
            <a:xfrm>
              <a:off x="3244350" y="2796800"/>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9" name="Shape 409"/>
            <p:cNvSpPr/>
            <p:nvPr/>
          </p:nvSpPr>
          <p:spPr>
            <a:xfrm>
              <a:off x="3244350" y="3699875"/>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0" name="Shape 410"/>
            <p:cNvSpPr/>
            <p:nvPr/>
          </p:nvSpPr>
          <p:spPr>
            <a:xfrm>
              <a:off x="3244350" y="4452425"/>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1" name="Shape 411"/>
            <p:cNvSpPr/>
            <p:nvPr/>
          </p:nvSpPr>
          <p:spPr>
            <a:xfrm>
              <a:off x="3244350" y="4602925"/>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2" name="Shape 412"/>
            <p:cNvSpPr/>
            <p:nvPr/>
          </p:nvSpPr>
          <p:spPr>
            <a:xfrm>
              <a:off x="3244350" y="5204975"/>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3" name="Shape 413"/>
            <p:cNvSpPr/>
            <p:nvPr/>
          </p:nvSpPr>
          <p:spPr>
            <a:xfrm>
              <a:off x="3394875" y="23812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4" name="Shape 414"/>
            <p:cNvSpPr/>
            <p:nvPr/>
          </p:nvSpPr>
          <p:spPr>
            <a:xfrm>
              <a:off x="3394875" y="1291700"/>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5" name="Shape 415"/>
            <p:cNvSpPr/>
            <p:nvPr/>
          </p:nvSpPr>
          <p:spPr>
            <a:xfrm>
              <a:off x="3394875" y="324832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6" name="Shape 416"/>
            <p:cNvSpPr/>
            <p:nvPr/>
          </p:nvSpPr>
          <p:spPr>
            <a:xfrm>
              <a:off x="3394875" y="3850375"/>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7" name="Shape 417"/>
            <p:cNvSpPr/>
            <p:nvPr/>
          </p:nvSpPr>
          <p:spPr>
            <a:xfrm>
              <a:off x="3394875" y="445242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8" name="Shape 418"/>
            <p:cNvSpPr/>
            <p:nvPr/>
          </p:nvSpPr>
          <p:spPr>
            <a:xfrm>
              <a:off x="3394875" y="5204975"/>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9" name="Shape 419"/>
            <p:cNvSpPr/>
            <p:nvPr/>
          </p:nvSpPr>
          <p:spPr>
            <a:xfrm>
              <a:off x="3545375" y="689650"/>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0" name="Shape 420"/>
            <p:cNvSpPr/>
            <p:nvPr/>
          </p:nvSpPr>
          <p:spPr>
            <a:xfrm>
              <a:off x="3545375" y="1592700"/>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1" name="Shape 421"/>
            <p:cNvSpPr/>
            <p:nvPr/>
          </p:nvSpPr>
          <p:spPr>
            <a:xfrm>
              <a:off x="3545375" y="2646275"/>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422" name="Shape 422"/>
          <p:cNvGrpSpPr/>
          <p:nvPr/>
        </p:nvGrpSpPr>
        <p:grpSpPr>
          <a:xfrm rot="10800000">
            <a:off x="6367294" y="38264"/>
            <a:ext cx="2309820" cy="6781736"/>
            <a:chOff x="1287725" y="238125"/>
            <a:chExt cx="2379050" cy="5238750"/>
          </a:xfrm>
        </p:grpSpPr>
        <p:sp>
          <p:nvSpPr>
            <p:cNvPr id="423" name="Shape 423"/>
            <p:cNvSpPr/>
            <p:nvPr/>
          </p:nvSpPr>
          <p:spPr>
            <a:xfrm>
              <a:off x="1287725" y="388625"/>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4" name="Shape 424"/>
            <p:cNvSpPr/>
            <p:nvPr/>
          </p:nvSpPr>
          <p:spPr>
            <a:xfrm>
              <a:off x="1287725" y="689650"/>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5" name="Shape 425"/>
            <p:cNvSpPr/>
            <p:nvPr/>
          </p:nvSpPr>
          <p:spPr>
            <a:xfrm>
              <a:off x="1287725" y="840150"/>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6" name="Shape 426"/>
            <p:cNvSpPr/>
            <p:nvPr/>
          </p:nvSpPr>
          <p:spPr>
            <a:xfrm>
              <a:off x="1287725" y="1291700"/>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7" name="Shape 427"/>
            <p:cNvSpPr/>
            <p:nvPr/>
          </p:nvSpPr>
          <p:spPr>
            <a:xfrm>
              <a:off x="1287725" y="1743225"/>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8" name="Shape 428"/>
            <p:cNvSpPr/>
            <p:nvPr/>
          </p:nvSpPr>
          <p:spPr>
            <a:xfrm>
              <a:off x="1287725" y="189372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9" name="Shape 429"/>
            <p:cNvSpPr/>
            <p:nvPr/>
          </p:nvSpPr>
          <p:spPr>
            <a:xfrm>
              <a:off x="1287725" y="2044250"/>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0" name="Shape 430"/>
            <p:cNvSpPr/>
            <p:nvPr/>
          </p:nvSpPr>
          <p:spPr>
            <a:xfrm>
              <a:off x="1287725" y="249577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1" name="Shape 431"/>
            <p:cNvSpPr/>
            <p:nvPr/>
          </p:nvSpPr>
          <p:spPr>
            <a:xfrm>
              <a:off x="1287725" y="2947300"/>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2" name="Shape 432"/>
            <p:cNvSpPr/>
            <p:nvPr/>
          </p:nvSpPr>
          <p:spPr>
            <a:xfrm>
              <a:off x="1287725" y="369987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3" name="Shape 433"/>
            <p:cNvSpPr/>
            <p:nvPr/>
          </p:nvSpPr>
          <p:spPr>
            <a:xfrm>
              <a:off x="1287725" y="3850375"/>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4" name="Shape 434"/>
            <p:cNvSpPr/>
            <p:nvPr/>
          </p:nvSpPr>
          <p:spPr>
            <a:xfrm>
              <a:off x="1287725" y="445242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5" name="Shape 435"/>
            <p:cNvSpPr/>
            <p:nvPr/>
          </p:nvSpPr>
          <p:spPr>
            <a:xfrm>
              <a:off x="1287725" y="4753450"/>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6" name="Shape 436"/>
            <p:cNvSpPr/>
            <p:nvPr/>
          </p:nvSpPr>
          <p:spPr>
            <a:xfrm>
              <a:off x="1287725" y="5054450"/>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7" name="Shape 437"/>
            <p:cNvSpPr/>
            <p:nvPr/>
          </p:nvSpPr>
          <p:spPr>
            <a:xfrm>
              <a:off x="1287725" y="5204975"/>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8" name="Shape 438"/>
            <p:cNvSpPr/>
            <p:nvPr/>
          </p:nvSpPr>
          <p:spPr>
            <a:xfrm>
              <a:off x="1438225" y="388625"/>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9" name="Shape 439"/>
            <p:cNvSpPr/>
            <p:nvPr/>
          </p:nvSpPr>
          <p:spPr>
            <a:xfrm>
              <a:off x="1438225" y="234527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0" name="Shape 440"/>
            <p:cNvSpPr/>
            <p:nvPr/>
          </p:nvSpPr>
          <p:spPr>
            <a:xfrm>
              <a:off x="1438225" y="2796800"/>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1" name="Shape 441"/>
            <p:cNvSpPr/>
            <p:nvPr/>
          </p:nvSpPr>
          <p:spPr>
            <a:xfrm>
              <a:off x="1438225" y="4151400"/>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2" name="Shape 442"/>
            <p:cNvSpPr/>
            <p:nvPr/>
          </p:nvSpPr>
          <p:spPr>
            <a:xfrm>
              <a:off x="1588750" y="388625"/>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3" name="Shape 443"/>
            <p:cNvSpPr/>
            <p:nvPr/>
          </p:nvSpPr>
          <p:spPr>
            <a:xfrm>
              <a:off x="1588750" y="539125"/>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4" name="Shape 444"/>
            <p:cNvSpPr/>
            <p:nvPr/>
          </p:nvSpPr>
          <p:spPr>
            <a:xfrm>
              <a:off x="1588750" y="689650"/>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5" name="Shape 445"/>
            <p:cNvSpPr/>
            <p:nvPr/>
          </p:nvSpPr>
          <p:spPr>
            <a:xfrm>
              <a:off x="1588750" y="114117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6" name="Shape 446"/>
            <p:cNvSpPr/>
            <p:nvPr/>
          </p:nvSpPr>
          <p:spPr>
            <a:xfrm>
              <a:off x="1588750" y="189372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7" name="Shape 447"/>
            <p:cNvSpPr/>
            <p:nvPr/>
          </p:nvSpPr>
          <p:spPr>
            <a:xfrm>
              <a:off x="1588750" y="2044250"/>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8" name="Shape 448"/>
            <p:cNvSpPr/>
            <p:nvPr/>
          </p:nvSpPr>
          <p:spPr>
            <a:xfrm>
              <a:off x="1588750" y="234527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9" name="Shape 449"/>
            <p:cNvSpPr/>
            <p:nvPr/>
          </p:nvSpPr>
          <p:spPr>
            <a:xfrm>
              <a:off x="1588750" y="309782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0" name="Shape 450"/>
            <p:cNvSpPr/>
            <p:nvPr/>
          </p:nvSpPr>
          <p:spPr>
            <a:xfrm>
              <a:off x="1588750" y="3549350"/>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1" name="Shape 451"/>
            <p:cNvSpPr/>
            <p:nvPr/>
          </p:nvSpPr>
          <p:spPr>
            <a:xfrm>
              <a:off x="1588750" y="535547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2" name="Shape 452"/>
            <p:cNvSpPr/>
            <p:nvPr/>
          </p:nvSpPr>
          <p:spPr>
            <a:xfrm>
              <a:off x="1739250" y="388625"/>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3" name="Shape 453"/>
            <p:cNvSpPr/>
            <p:nvPr/>
          </p:nvSpPr>
          <p:spPr>
            <a:xfrm>
              <a:off x="1739250" y="689650"/>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4" name="Shape 454"/>
            <p:cNvSpPr/>
            <p:nvPr/>
          </p:nvSpPr>
          <p:spPr>
            <a:xfrm>
              <a:off x="1739250" y="99067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5" name="Shape 455"/>
            <p:cNvSpPr/>
            <p:nvPr/>
          </p:nvSpPr>
          <p:spPr>
            <a:xfrm>
              <a:off x="1739250" y="1592700"/>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6" name="Shape 456"/>
            <p:cNvSpPr/>
            <p:nvPr/>
          </p:nvSpPr>
          <p:spPr>
            <a:xfrm>
              <a:off x="1739250" y="1743225"/>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7" name="Shape 457"/>
            <p:cNvSpPr/>
            <p:nvPr/>
          </p:nvSpPr>
          <p:spPr>
            <a:xfrm>
              <a:off x="1739250" y="2044250"/>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8" name="Shape 458"/>
            <p:cNvSpPr/>
            <p:nvPr/>
          </p:nvSpPr>
          <p:spPr>
            <a:xfrm>
              <a:off x="1739250" y="2194750"/>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9" name="Shape 459"/>
            <p:cNvSpPr/>
            <p:nvPr/>
          </p:nvSpPr>
          <p:spPr>
            <a:xfrm>
              <a:off x="1739250" y="234527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0" name="Shape 460"/>
            <p:cNvSpPr/>
            <p:nvPr/>
          </p:nvSpPr>
          <p:spPr>
            <a:xfrm>
              <a:off x="1739250" y="2947300"/>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1" name="Shape 461"/>
            <p:cNvSpPr/>
            <p:nvPr/>
          </p:nvSpPr>
          <p:spPr>
            <a:xfrm>
              <a:off x="1739250" y="309782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2" name="Shape 462"/>
            <p:cNvSpPr/>
            <p:nvPr/>
          </p:nvSpPr>
          <p:spPr>
            <a:xfrm>
              <a:off x="1739250" y="324832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3" name="Shape 463"/>
            <p:cNvSpPr/>
            <p:nvPr/>
          </p:nvSpPr>
          <p:spPr>
            <a:xfrm>
              <a:off x="1739250" y="3850375"/>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4" name="Shape 464"/>
            <p:cNvSpPr/>
            <p:nvPr/>
          </p:nvSpPr>
          <p:spPr>
            <a:xfrm>
              <a:off x="1739250" y="4000875"/>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5" name="Shape 465"/>
            <p:cNvSpPr/>
            <p:nvPr/>
          </p:nvSpPr>
          <p:spPr>
            <a:xfrm>
              <a:off x="1739250" y="445242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6" name="Shape 466"/>
            <p:cNvSpPr/>
            <p:nvPr/>
          </p:nvSpPr>
          <p:spPr>
            <a:xfrm>
              <a:off x="1739250" y="460292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7" name="Shape 467"/>
            <p:cNvSpPr/>
            <p:nvPr/>
          </p:nvSpPr>
          <p:spPr>
            <a:xfrm>
              <a:off x="1739250" y="4753450"/>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8" name="Shape 468"/>
            <p:cNvSpPr/>
            <p:nvPr/>
          </p:nvSpPr>
          <p:spPr>
            <a:xfrm>
              <a:off x="1739250" y="5054450"/>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9" name="Shape 469"/>
            <p:cNvSpPr/>
            <p:nvPr/>
          </p:nvSpPr>
          <p:spPr>
            <a:xfrm>
              <a:off x="1889750" y="539125"/>
              <a:ext cx="121425" cy="121425"/>
            </a:xfrm>
            <a:custGeom>
              <a:avLst/>
              <a:gdLst/>
              <a:ahLst/>
              <a:cxnLst/>
              <a:rect l="0" t="0" r="0" b="0"/>
              <a:pathLst>
                <a:path w="4857" h="4857"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0" name="Shape 470"/>
            <p:cNvSpPr/>
            <p:nvPr/>
          </p:nvSpPr>
          <p:spPr>
            <a:xfrm>
              <a:off x="1889750" y="689650"/>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1" name="Shape 471"/>
            <p:cNvSpPr/>
            <p:nvPr/>
          </p:nvSpPr>
          <p:spPr>
            <a:xfrm>
              <a:off x="1889750" y="990675"/>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2" name="Shape 472"/>
            <p:cNvSpPr/>
            <p:nvPr/>
          </p:nvSpPr>
          <p:spPr>
            <a:xfrm>
              <a:off x="1889750" y="1141175"/>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3" name="Shape 473"/>
            <p:cNvSpPr/>
            <p:nvPr/>
          </p:nvSpPr>
          <p:spPr>
            <a:xfrm>
              <a:off x="1889750" y="1291700"/>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4" name="Shape 474"/>
            <p:cNvSpPr/>
            <p:nvPr/>
          </p:nvSpPr>
          <p:spPr>
            <a:xfrm>
              <a:off x="1889750" y="1592700"/>
              <a:ext cx="121425" cy="121425"/>
            </a:xfrm>
            <a:custGeom>
              <a:avLst/>
              <a:gdLst/>
              <a:ahLst/>
              <a:cxnLst/>
              <a:rect l="0" t="0" r="0" b="0"/>
              <a:pathLst>
                <a:path w="4857" h="4857"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5" name="Shape 475"/>
            <p:cNvSpPr/>
            <p:nvPr/>
          </p:nvSpPr>
          <p:spPr>
            <a:xfrm>
              <a:off x="1889750" y="3248325"/>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6" name="Shape 476"/>
            <p:cNvSpPr/>
            <p:nvPr/>
          </p:nvSpPr>
          <p:spPr>
            <a:xfrm>
              <a:off x="1889750" y="3549350"/>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7" name="Shape 477"/>
            <p:cNvSpPr/>
            <p:nvPr/>
          </p:nvSpPr>
          <p:spPr>
            <a:xfrm>
              <a:off x="1889750" y="3699875"/>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8" name="Shape 478"/>
            <p:cNvSpPr/>
            <p:nvPr/>
          </p:nvSpPr>
          <p:spPr>
            <a:xfrm>
              <a:off x="1889750" y="5054450"/>
              <a:ext cx="121425" cy="121425"/>
            </a:xfrm>
            <a:custGeom>
              <a:avLst/>
              <a:gdLst/>
              <a:ahLst/>
              <a:cxnLst/>
              <a:rect l="0" t="0" r="0" b="0"/>
              <a:pathLst>
                <a:path w="4857" h="4857"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9" name="Shape 479"/>
            <p:cNvSpPr/>
            <p:nvPr/>
          </p:nvSpPr>
          <p:spPr>
            <a:xfrm>
              <a:off x="1889750" y="5355475"/>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0" name="Shape 480"/>
            <p:cNvSpPr/>
            <p:nvPr/>
          </p:nvSpPr>
          <p:spPr>
            <a:xfrm>
              <a:off x="2040275" y="238125"/>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1" name="Shape 481"/>
            <p:cNvSpPr/>
            <p:nvPr/>
          </p:nvSpPr>
          <p:spPr>
            <a:xfrm>
              <a:off x="2040275" y="539125"/>
              <a:ext cx="121400" cy="121425"/>
            </a:xfrm>
            <a:custGeom>
              <a:avLst/>
              <a:gdLst/>
              <a:ahLst/>
              <a:cxnLst/>
              <a:rect l="0" t="0" r="0" b="0"/>
              <a:pathLst>
                <a:path w="4856" h="4857" extrusionOk="0">
                  <a:moveTo>
                    <a:pt x="0" y="1"/>
                  </a:moveTo>
                  <a:lnTo>
                    <a:pt x="0"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2" name="Shape 482"/>
            <p:cNvSpPr/>
            <p:nvPr/>
          </p:nvSpPr>
          <p:spPr>
            <a:xfrm>
              <a:off x="2040275" y="840150"/>
              <a:ext cx="121400" cy="121400"/>
            </a:xfrm>
            <a:custGeom>
              <a:avLst/>
              <a:gdLst/>
              <a:ahLst/>
              <a:cxnLst/>
              <a:rect l="0" t="0" r="0" b="0"/>
              <a:pathLst>
                <a:path w="4856" h="4856" extrusionOk="0">
                  <a:moveTo>
                    <a:pt x="0" y="1"/>
                  </a:moveTo>
                  <a:lnTo>
                    <a:pt x="0"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3" name="Shape 483"/>
            <p:cNvSpPr/>
            <p:nvPr/>
          </p:nvSpPr>
          <p:spPr>
            <a:xfrm>
              <a:off x="2040275" y="990675"/>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4" name="Shape 484"/>
            <p:cNvSpPr/>
            <p:nvPr/>
          </p:nvSpPr>
          <p:spPr>
            <a:xfrm>
              <a:off x="2040275" y="1592700"/>
              <a:ext cx="121400" cy="121425"/>
            </a:xfrm>
            <a:custGeom>
              <a:avLst/>
              <a:gdLst/>
              <a:ahLst/>
              <a:cxnLst/>
              <a:rect l="0" t="0" r="0" b="0"/>
              <a:pathLst>
                <a:path w="4856" h="4857" extrusionOk="0">
                  <a:moveTo>
                    <a:pt x="0" y="1"/>
                  </a:moveTo>
                  <a:lnTo>
                    <a:pt x="0"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5" name="Shape 485"/>
            <p:cNvSpPr/>
            <p:nvPr/>
          </p:nvSpPr>
          <p:spPr>
            <a:xfrm>
              <a:off x="2040275" y="2194750"/>
              <a:ext cx="121400" cy="121400"/>
            </a:xfrm>
            <a:custGeom>
              <a:avLst/>
              <a:gdLst/>
              <a:ahLst/>
              <a:cxnLst/>
              <a:rect l="0" t="0" r="0" b="0"/>
              <a:pathLst>
                <a:path w="4856" h="4856" extrusionOk="0">
                  <a:moveTo>
                    <a:pt x="0" y="1"/>
                  </a:moveTo>
                  <a:lnTo>
                    <a:pt x="0"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6" name="Shape 486"/>
            <p:cNvSpPr/>
            <p:nvPr/>
          </p:nvSpPr>
          <p:spPr>
            <a:xfrm>
              <a:off x="2040275" y="2345275"/>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7" name="Shape 487"/>
            <p:cNvSpPr/>
            <p:nvPr/>
          </p:nvSpPr>
          <p:spPr>
            <a:xfrm>
              <a:off x="2040275" y="2495775"/>
              <a:ext cx="121400" cy="121400"/>
            </a:xfrm>
            <a:custGeom>
              <a:avLst/>
              <a:gdLst/>
              <a:ahLst/>
              <a:cxnLst/>
              <a:rect l="0" t="0" r="0" b="0"/>
              <a:pathLst>
                <a:path w="4856" h="4856" extrusionOk="0">
                  <a:moveTo>
                    <a:pt x="0" y="1"/>
                  </a:moveTo>
                  <a:lnTo>
                    <a:pt x="0"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8" name="Shape 488"/>
            <p:cNvSpPr/>
            <p:nvPr/>
          </p:nvSpPr>
          <p:spPr>
            <a:xfrm>
              <a:off x="2040275" y="3398850"/>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9" name="Shape 489"/>
            <p:cNvSpPr/>
            <p:nvPr/>
          </p:nvSpPr>
          <p:spPr>
            <a:xfrm>
              <a:off x="2040275" y="4151400"/>
              <a:ext cx="121400" cy="121400"/>
            </a:xfrm>
            <a:custGeom>
              <a:avLst/>
              <a:gdLst/>
              <a:ahLst/>
              <a:cxnLst/>
              <a:rect l="0" t="0" r="0" b="0"/>
              <a:pathLst>
                <a:path w="4856" h="4856" extrusionOk="0">
                  <a:moveTo>
                    <a:pt x="0" y="0"/>
                  </a:moveTo>
                  <a:lnTo>
                    <a:pt x="0" y="4856"/>
                  </a:lnTo>
                  <a:lnTo>
                    <a:pt x="4856" y="4856"/>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0" name="Shape 490"/>
            <p:cNvSpPr/>
            <p:nvPr/>
          </p:nvSpPr>
          <p:spPr>
            <a:xfrm>
              <a:off x="2040275" y="4602925"/>
              <a:ext cx="121400" cy="121400"/>
            </a:xfrm>
            <a:custGeom>
              <a:avLst/>
              <a:gdLst/>
              <a:ahLst/>
              <a:cxnLst/>
              <a:rect l="0" t="0" r="0" b="0"/>
              <a:pathLst>
                <a:path w="4856" h="4856" extrusionOk="0">
                  <a:moveTo>
                    <a:pt x="0" y="1"/>
                  </a:moveTo>
                  <a:lnTo>
                    <a:pt x="0"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1" name="Shape 491"/>
            <p:cNvSpPr/>
            <p:nvPr/>
          </p:nvSpPr>
          <p:spPr>
            <a:xfrm>
              <a:off x="2040275" y="4753450"/>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2" name="Shape 492"/>
            <p:cNvSpPr/>
            <p:nvPr/>
          </p:nvSpPr>
          <p:spPr>
            <a:xfrm>
              <a:off x="2040275" y="5355475"/>
              <a:ext cx="121400" cy="121400"/>
            </a:xfrm>
            <a:custGeom>
              <a:avLst/>
              <a:gdLst/>
              <a:ahLst/>
              <a:cxnLst/>
              <a:rect l="0" t="0" r="0" b="0"/>
              <a:pathLst>
                <a:path w="4856" h="4856" extrusionOk="0">
                  <a:moveTo>
                    <a:pt x="0" y="1"/>
                  </a:moveTo>
                  <a:lnTo>
                    <a:pt x="0"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3" name="Shape 493"/>
            <p:cNvSpPr/>
            <p:nvPr/>
          </p:nvSpPr>
          <p:spPr>
            <a:xfrm>
              <a:off x="2190775" y="388625"/>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4" name="Shape 494"/>
            <p:cNvSpPr/>
            <p:nvPr/>
          </p:nvSpPr>
          <p:spPr>
            <a:xfrm>
              <a:off x="2190775" y="539125"/>
              <a:ext cx="121425" cy="121425"/>
            </a:xfrm>
            <a:custGeom>
              <a:avLst/>
              <a:gdLst/>
              <a:ahLst/>
              <a:cxnLst/>
              <a:rect l="0" t="0" r="0" b="0"/>
              <a:pathLst>
                <a:path w="4857" h="4857"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5" name="Shape 495"/>
            <p:cNvSpPr/>
            <p:nvPr/>
          </p:nvSpPr>
          <p:spPr>
            <a:xfrm>
              <a:off x="2190775" y="990675"/>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6" name="Shape 496"/>
            <p:cNvSpPr/>
            <p:nvPr/>
          </p:nvSpPr>
          <p:spPr>
            <a:xfrm>
              <a:off x="2190775" y="1442200"/>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7" name="Shape 497"/>
            <p:cNvSpPr/>
            <p:nvPr/>
          </p:nvSpPr>
          <p:spPr>
            <a:xfrm>
              <a:off x="2190775" y="2646275"/>
              <a:ext cx="121425" cy="121425"/>
            </a:xfrm>
            <a:custGeom>
              <a:avLst/>
              <a:gdLst/>
              <a:ahLst/>
              <a:cxnLst/>
              <a:rect l="0" t="0" r="0" b="0"/>
              <a:pathLst>
                <a:path w="4857" h="4857"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8" name="Shape 498"/>
            <p:cNvSpPr/>
            <p:nvPr/>
          </p:nvSpPr>
          <p:spPr>
            <a:xfrm>
              <a:off x="2190775" y="2947300"/>
              <a:ext cx="121425" cy="121425"/>
            </a:xfrm>
            <a:custGeom>
              <a:avLst/>
              <a:gdLst/>
              <a:ahLst/>
              <a:cxnLst/>
              <a:rect l="0" t="0" r="0" b="0"/>
              <a:pathLst>
                <a:path w="4857" h="4857"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9" name="Shape 499"/>
            <p:cNvSpPr/>
            <p:nvPr/>
          </p:nvSpPr>
          <p:spPr>
            <a:xfrm>
              <a:off x="2190775" y="3850375"/>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0" name="Shape 500"/>
            <p:cNvSpPr/>
            <p:nvPr/>
          </p:nvSpPr>
          <p:spPr>
            <a:xfrm>
              <a:off x="2190775" y="4301900"/>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1" name="Shape 501"/>
            <p:cNvSpPr/>
            <p:nvPr/>
          </p:nvSpPr>
          <p:spPr>
            <a:xfrm>
              <a:off x="2190775" y="4903950"/>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2" name="Shape 502"/>
            <p:cNvSpPr/>
            <p:nvPr/>
          </p:nvSpPr>
          <p:spPr>
            <a:xfrm>
              <a:off x="2341300" y="23812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3" name="Shape 503"/>
            <p:cNvSpPr/>
            <p:nvPr/>
          </p:nvSpPr>
          <p:spPr>
            <a:xfrm>
              <a:off x="2341300" y="388625"/>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4" name="Shape 504"/>
            <p:cNvSpPr/>
            <p:nvPr/>
          </p:nvSpPr>
          <p:spPr>
            <a:xfrm>
              <a:off x="2341300" y="840150"/>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5" name="Shape 505"/>
            <p:cNvSpPr/>
            <p:nvPr/>
          </p:nvSpPr>
          <p:spPr>
            <a:xfrm>
              <a:off x="2341300" y="114117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6" name="Shape 506"/>
            <p:cNvSpPr/>
            <p:nvPr/>
          </p:nvSpPr>
          <p:spPr>
            <a:xfrm>
              <a:off x="2341300" y="189372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7" name="Shape 507"/>
            <p:cNvSpPr/>
            <p:nvPr/>
          </p:nvSpPr>
          <p:spPr>
            <a:xfrm>
              <a:off x="2341300" y="2044250"/>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8" name="Shape 508"/>
            <p:cNvSpPr/>
            <p:nvPr/>
          </p:nvSpPr>
          <p:spPr>
            <a:xfrm>
              <a:off x="2341300" y="369987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9" name="Shape 509"/>
            <p:cNvSpPr/>
            <p:nvPr/>
          </p:nvSpPr>
          <p:spPr>
            <a:xfrm>
              <a:off x="2341300" y="4000875"/>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0" name="Shape 510"/>
            <p:cNvSpPr/>
            <p:nvPr/>
          </p:nvSpPr>
          <p:spPr>
            <a:xfrm>
              <a:off x="2491800" y="23812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1" name="Shape 511"/>
            <p:cNvSpPr/>
            <p:nvPr/>
          </p:nvSpPr>
          <p:spPr>
            <a:xfrm>
              <a:off x="2491800" y="1291700"/>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2" name="Shape 512"/>
            <p:cNvSpPr/>
            <p:nvPr/>
          </p:nvSpPr>
          <p:spPr>
            <a:xfrm>
              <a:off x="2491800" y="2194750"/>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3" name="Shape 513"/>
            <p:cNvSpPr/>
            <p:nvPr/>
          </p:nvSpPr>
          <p:spPr>
            <a:xfrm>
              <a:off x="2491800" y="369987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4" name="Shape 514"/>
            <p:cNvSpPr/>
            <p:nvPr/>
          </p:nvSpPr>
          <p:spPr>
            <a:xfrm>
              <a:off x="2491800" y="4903950"/>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5" name="Shape 515"/>
            <p:cNvSpPr/>
            <p:nvPr/>
          </p:nvSpPr>
          <p:spPr>
            <a:xfrm>
              <a:off x="2642325" y="23812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6" name="Shape 516"/>
            <p:cNvSpPr/>
            <p:nvPr/>
          </p:nvSpPr>
          <p:spPr>
            <a:xfrm>
              <a:off x="2642325" y="689650"/>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7" name="Shape 517"/>
            <p:cNvSpPr/>
            <p:nvPr/>
          </p:nvSpPr>
          <p:spPr>
            <a:xfrm>
              <a:off x="2642325" y="234527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8" name="Shape 518"/>
            <p:cNvSpPr/>
            <p:nvPr/>
          </p:nvSpPr>
          <p:spPr>
            <a:xfrm>
              <a:off x="2642325" y="324832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9" name="Shape 519"/>
            <p:cNvSpPr/>
            <p:nvPr/>
          </p:nvSpPr>
          <p:spPr>
            <a:xfrm>
              <a:off x="2642325" y="369987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0" name="Shape 520"/>
            <p:cNvSpPr/>
            <p:nvPr/>
          </p:nvSpPr>
          <p:spPr>
            <a:xfrm>
              <a:off x="2792825" y="4301900"/>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1" name="Shape 521"/>
            <p:cNvSpPr/>
            <p:nvPr/>
          </p:nvSpPr>
          <p:spPr>
            <a:xfrm>
              <a:off x="2943325" y="1442200"/>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2" name="Shape 522"/>
            <p:cNvSpPr/>
            <p:nvPr/>
          </p:nvSpPr>
          <p:spPr>
            <a:xfrm>
              <a:off x="2943325" y="2646275"/>
              <a:ext cx="121425" cy="121425"/>
            </a:xfrm>
            <a:custGeom>
              <a:avLst/>
              <a:gdLst/>
              <a:ahLst/>
              <a:cxnLst/>
              <a:rect l="0" t="0" r="0" b="0"/>
              <a:pathLst>
                <a:path w="4857" h="4857"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3" name="Shape 523"/>
            <p:cNvSpPr/>
            <p:nvPr/>
          </p:nvSpPr>
          <p:spPr>
            <a:xfrm>
              <a:off x="3093850" y="5054450"/>
              <a:ext cx="121400" cy="121425"/>
            </a:xfrm>
            <a:custGeom>
              <a:avLst/>
              <a:gdLst/>
              <a:ahLst/>
              <a:cxnLst/>
              <a:rect l="0" t="0" r="0" b="0"/>
              <a:pathLst>
                <a:path w="4856" h="4857" extrusionOk="0">
                  <a:moveTo>
                    <a:pt x="0" y="1"/>
                  </a:moveTo>
                  <a:lnTo>
                    <a:pt x="0"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4" name="Shape 524"/>
            <p:cNvSpPr/>
            <p:nvPr/>
          </p:nvSpPr>
          <p:spPr>
            <a:xfrm>
              <a:off x="3394875" y="249577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5" name="Shape 525"/>
            <p:cNvSpPr/>
            <p:nvPr/>
          </p:nvSpPr>
          <p:spPr>
            <a:xfrm>
              <a:off x="3545375" y="4903950"/>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Tree>
    <p:extLst>
      <p:ext uri="{BB962C8B-B14F-4D97-AF65-F5344CB8AC3E}">
        <p14:creationId xmlns:p14="http://schemas.microsoft.com/office/powerpoint/2010/main" val="2515374281"/>
      </p:ext>
    </p:extLst>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matchingName="Subtitle">
  <p:cSld name="Subtitle">
    <p:spTree>
      <p:nvGrpSpPr>
        <p:cNvPr id="1" name="Shape 526"/>
        <p:cNvGrpSpPr/>
        <p:nvPr/>
      </p:nvGrpSpPr>
      <p:grpSpPr>
        <a:xfrm>
          <a:off x="0" y="0"/>
          <a:ext cx="0" cy="0"/>
          <a:chOff x="0" y="0"/>
          <a:chExt cx="0" cy="0"/>
        </a:xfrm>
      </p:grpSpPr>
      <p:sp>
        <p:nvSpPr>
          <p:cNvPr id="527" name="Shape 527"/>
          <p:cNvSpPr txBox="1">
            <a:spLocks noGrp="1"/>
          </p:cNvSpPr>
          <p:nvPr>
            <p:ph type="ctrTitle"/>
          </p:nvPr>
        </p:nvSpPr>
        <p:spPr>
          <a:xfrm>
            <a:off x="685800" y="3838333"/>
            <a:ext cx="5268900" cy="1546400"/>
          </a:xfrm>
          <a:prstGeom prst="rect">
            <a:avLst/>
          </a:prstGeom>
        </p:spPr>
        <p:txBody>
          <a:bodyPr spcFirstLastPara="1" wrap="square" lIns="91425" tIns="91425" rIns="91425" bIns="91425" anchor="b" anchorCtr="0"/>
          <a:lstStyle>
            <a:lvl1pPr lvl="0" rtl="0">
              <a:spcBef>
                <a:spcPts val="0"/>
              </a:spcBef>
              <a:spcAft>
                <a:spcPts val="0"/>
              </a:spcAft>
              <a:buSzPts val="4800"/>
              <a:buNone/>
              <a:defRPr sz="4800"/>
            </a:lvl1pPr>
            <a:lvl2pPr lvl="1" rtl="0">
              <a:spcBef>
                <a:spcPts val="0"/>
              </a:spcBef>
              <a:spcAft>
                <a:spcPts val="0"/>
              </a:spcAft>
              <a:buSzPts val="4800"/>
              <a:buNone/>
              <a:defRPr sz="4800"/>
            </a:lvl2pPr>
            <a:lvl3pPr lvl="2" rtl="0">
              <a:spcBef>
                <a:spcPts val="0"/>
              </a:spcBef>
              <a:spcAft>
                <a:spcPts val="0"/>
              </a:spcAft>
              <a:buSzPts val="4800"/>
              <a:buNone/>
              <a:defRPr sz="4800"/>
            </a:lvl3pPr>
            <a:lvl4pPr lvl="3" rtl="0">
              <a:spcBef>
                <a:spcPts val="0"/>
              </a:spcBef>
              <a:spcAft>
                <a:spcPts val="0"/>
              </a:spcAft>
              <a:buSzPts val="4800"/>
              <a:buNone/>
              <a:defRPr sz="4800"/>
            </a:lvl4pPr>
            <a:lvl5pPr lvl="4" rtl="0">
              <a:spcBef>
                <a:spcPts val="0"/>
              </a:spcBef>
              <a:spcAft>
                <a:spcPts val="0"/>
              </a:spcAft>
              <a:buSzPts val="4800"/>
              <a:buNone/>
              <a:defRPr sz="4800"/>
            </a:lvl5pPr>
            <a:lvl6pPr lvl="5" rtl="0">
              <a:spcBef>
                <a:spcPts val="0"/>
              </a:spcBef>
              <a:spcAft>
                <a:spcPts val="0"/>
              </a:spcAft>
              <a:buSzPts val="4800"/>
              <a:buNone/>
              <a:defRPr sz="4800"/>
            </a:lvl6pPr>
            <a:lvl7pPr lvl="6" rtl="0">
              <a:spcBef>
                <a:spcPts val="0"/>
              </a:spcBef>
              <a:spcAft>
                <a:spcPts val="0"/>
              </a:spcAft>
              <a:buSzPts val="4800"/>
              <a:buNone/>
              <a:defRPr sz="4800"/>
            </a:lvl7pPr>
            <a:lvl8pPr lvl="7" rtl="0">
              <a:spcBef>
                <a:spcPts val="0"/>
              </a:spcBef>
              <a:spcAft>
                <a:spcPts val="0"/>
              </a:spcAft>
              <a:buSzPts val="4800"/>
              <a:buNone/>
              <a:defRPr sz="4800"/>
            </a:lvl8pPr>
            <a:lvl9pPr lvl="8" rtl="0">
              <a:spcBef>
                <a:spcPts val="0"/>
              </a:spcBef>
              <a:spcAft>
                <a:spcPts val="0"/>
              </a:spcAft>
              <a:buSzPts val="4800"/>
              <a:buNone/>
              <a:defRPr sz="4800"/>
            </a:lvl9pPr>
          </a:lstStyle>
          <a:p>
            <a:endParaRPr/>
          </a:p>
        </p:txBody>
      </p:sp>
      <p:sp>
        <p:nvSpPr>
          <p:cNvPr id="528" name="Shape 528"/>
          <p:cNvSpPr txBox="1">
            <a:spLocks noGrp="1"/>
          </p:cNvSpPr>
          <p:nvPr>
            <p:ph type="subTitle" idx="1"/>
          </p:nvPr>
        </p:nvSpPr>
        <p:spPr>
          <a:xfrm>
            <a:off x="685800" y="5310740"/>
            <a:ext cx="5268900" cy="1046400"/>
          </a:xfrm>
          <a:prstGeom prst="rect">
            <a:avLst/>
          </a:prstGeom>
        </p:spPr>
        <p:txBody>
          <a:bodyPr spcFirstLastPara="1" wrap="square" lIns="91425" tIns="91425" rIns="91425" bIns="91425" anchor="t" anchorCtr="0"/>
          <a:lstStyle>
            <a:lvl1pPr lvl="0" rtl="0">
              <a:spcBef>
                <a:spcPts val="0"/>
              </a:spcBef>
              <a:spcAft>
                <a:spcPts val="0"/>
              </a:spcAft>
              <a:buClr>
                <a:srgbClr val="80BFB7"/>
              </a:buClr>
              <a:buSzPts val="2400"/>
              <a:buNone/>
              <a:defRPr>
                <a:solidFill>
                  <a:srgbClr val="80BFB7"/>
                </a:solidFill>
              </a:defRPr>
            </a:lvl1pPr>
            <a:lvl2pPr lvl="1" rtl="0">
              <a:spcBef>
                <a:spcPts val="0"/>
              </a:spcBef>
              <a:spcAft>
                <a:spcPts val="0"/>
              </a:spcAft>
              <a:buClr>
                <a:srgbClr val="80BFB7"/>
              </a:buClr>
              <a:buSzPts val="3000"/>
              <a:buNone/>
              <a:defRPr sz="3000">
                <a:solidFill>
                  <a:srgbClr val="80BFB7"/>
                </a:solidFill>
              </a:defRPr>
            </a:lvl2pPr>
            <a:lvl3pPr lvl="2" rtl="0">
              <a:spcBef>
                <a:spcPts val="0"/>
              </a:spcBef>
              <a:spcAft>
                <a:spcPts val="0"/>
              </a:spcAft>
              <a:buClr>
                <a:srgbClr val="80BFB7"/>
              </a:buClr>
              <a:buSzPts val="3000"/>
              <a:buNone/>
              <a:defRPr sz="3000">
                <a:solidFill>
                  <a:srgbClr val="80BFB7"/>
                </a:solidFill>
              </a:defRPr>
            </a:lvl3pPr>
            <a:lvl4pPr lvl="3" rtl="0">
              <a:spcBef>
                <a:spcPts val="0"/>
              </a:spcBef>
              <a:spcAft>
                <a:spcPts val="0"/>
              </a:spcAft>
              <a:buClr>
                <a:srgbClr val="80BFB7"/>
              </a:buClr>
              <a:buSzPts val="3000"/>
              <a:buNone/>
              <a:defRPr sz="3000">
                <a:solidFill>
                  <a:srgbClr val="80BFB7"/>
                </a:solidFill>
              </a:defRPr>
            </a:lvl4pPr>
            <a:lvl5pPr lvl="4" rtl="0">
              <a:spcBef>
                <a:spcPts val="0"/>
              </a:spcBef>
              <a:spcAft>
                <a:spcPts val="0"/>
              </a:spcAft>
              <a:buClr>
                <a:srgbClr val="80BFB7"/>
              </a:buClr>
              <a:buSzPts val="3000"/>
              <a:buNone/>
              <a:defRPr sz="3000">
                <a:solidFill>
                  <a:srgbClr val="80BFB7"/>
                </a:solidFill>
              </a:defRPr>
            </a:lvl5pPr>
            <a:lvl6pPr lvl="5" rtl="0">
              <a:spcBef>
                <a:spcPts val="0"/>
              </a:spcBef>
              <a:spcAft>
                <a:spcPts val="0"/>
              </a:spcAft>
              <a:buClr>
                <a:srgbClr val="80BFB7"/>
              </a:buClr>
              <a:buSzPts val="3000"/>
              <a:buNone/>
              <a:defRPr sz="3000">
                <a:solidFill>
                  <a:srgbClr val="80BFB7"/>
                </a:solidFill>
              </a:defRPr>
            </a:lvl6pPr>
            <a:lvl7pPr lvl="6" rtl="0">
              <a:spcBef>
                <a:spcPts val="0"/>
              </a:spcBef>
              <a:spcAft>
                <a:spcPts val="0"/>
              </a:spcAft>
              <a:buClr>
                <a:srgbClr val="80BFB7"/>
              </a:buClr>
              <a:buSzPts val="3000"/>
              <a:buNone/>
              <a:defRPr sz="3000">
                <a:solidFill>
                  <a:srgbClr val="80BFB7"/>
                </a:solidFill>
              </a:defRPr>
            </a:lvl7pPr>
            <a:lvl8pPr lvl="7" rtl="0">
              <a:spcBef>
                <a:spcPts val="0"/>
              </a:spcBef>
              <a:spcAft>
                <a:spcPts val="0"/>
              </a:spcAft>
              <a:buClr>
                <a:srgbClr val="80BFB7"/>
              </a:buClr>
              <a:buSzPts val="3000"/>
              <a:buNone/>
              <a:defRPr sz="3000">
                <a:solidFill>
                  <a:srgbClr val="80BFB7"/>
                </a:solidFill>
              </a:defRPr>
            </a:lvl8pPr>
            <a:lvl9pPr lvl="8" rtl="0">
              <a:spcBef>
                <a:spcPts val="0"/>
              </a:spcBef>
              <a:spcAft>
                <a:spcPts val="0"/>
              </a:spcAft>
              <a:buClr>
                <a:srgbClr val="80BFB7"/>
              </a:buClr>
              <a:buSzPts val="3000"/>
              <a:buNone/>
              <a:defRPr sz="3000">
                <a:solidFill>
                  <a:srgbClr val="80BFB7"/>
                </a:solidFill>
              </a:defRPr>
            </a:lvl9pPr>
          </a:lstStyle>
          <a:p>
            <a:endParaRPr/>
          </a:p>
        </p:txBody>
      </p:sp>
      <p:grpSp>
        <p:nvGrpSpPr>
          <p:cNvPr id="529" name="Shape 529"/>
          <p:cNvGrpSpPr/>
          <p:nvPr/>
        </p:nvGrpSpPr>
        <p:grpSpPr>
          <a:xfrm rot="10800000">
            <a:off x="8705367" y="38264"/>
            <a:ext cx="410132" cy="6781736"/>
            <a:chOff x="836200" y="238125"/>
            <a:chExt cx="422425" cy="5238750"/>
          </a:xfrm>
        </p:grpSpPr>
        <p:sp>
          <p:nvSpPr>
            <p:cNvPr id="530" name="Shape 530"/>
            <p:cNvSpPr/>
            <p:nvPr/>
          </p:nvSpPr>
          <p:spPr>
            <a:xfrm>
              <a:off x="836200" y="23812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1" name="Shape 531"/>
            <p:cNvSpPr/>
            <p:nvPr/>
          </p:nvSpPr>
          <p:spPr>
            <a:xfrm>
              <a:off x="836200" y="388625"/>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2" name="Shape 532"/>
            <p:cNvSpPr/>
            <p:nvPr/>
          </p:nvSpPr>
          <p:spPr>
            <a:xfrm>
              <a:off x="836200" y="539125"/>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3" name="Shape 533"/>
            <p:cNvSpPr/>
            <p:nvPr/>
          </p:nvSpPr>
          <p:spPr>
            <a:xfrm>
              <a:off x="836200" y="689650"/>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4" name="Shape 534"/>
            <p:cNvSpPr/>
            <p:nvPr/>
          </p:nvSpPr>
          <p:spPr>
            <a:xfrm>
              <a:off x="836200" y="840150"/>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5" name="Shape 535"/>
            <p:cNvSpPr/>
            <p:nvPr/>
          </p:nvSpPr>
          <p:spPr>
            <a:xfrm>
              <a:off x="836200" y="99067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6" name="Shape 536"/>
            <p:cNvSpPr/>
            <p:nvPr/>
          </p:nvSpPr>
          <p:spPr>
            <a:xfrm>
              <a:off x="836200" y="114117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7" name="Shape 537"/>
            <p:cNvSpPr/>
            <p:nvPr/>
          </p:nvSpPr>
          <p:spPr>
            <a:xfrm>
              <a:off x="836200" y="1291700"/>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8" name="Shape 538"/>
            <p:cNvSpPr/>
            <p:nvPr/>
          </p:nvSpPr>
          <p:spPr>
            <a:xfrm>
              <a:off x="836200" y="1442200"/>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9" name="Shape 539"/>
            <p:cNvSpPr/>
            <p:nvPr/>
          </p:nvSpPr>
          <p:spPr>
            <a:xfrm>
              <a:off x="836200" y="1592700"/>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0" name="Shape 540"/>
            <p:cNvSpPr/>
            <p:nvPr/>
          </p:nvSpPr>
          <p:spPr>
            <a:xfrm>
              <a:off x="836200" y="1743225"/>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1" name="Shape 541"/>
            <p:cNvSpPr/>
            <p:nvPr/>
          </p:nvSpPr>
          <p:spPr>
            <a:xfrm>
              <a:off x="836200" y="189372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2" name="Shape 542"/>
            <p:cNvSpPr/>
            <p:nvPr/>
          </p:nvSpPr>
          <p:spPr>
            <a:xfrm>
              <a:off x="836200" y="2044250"/>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3" name="Shape 543"/>
            <p:cNvSpPr/>
            <p:nvPr/>
          </p:nvSpPr>
          <p:spPr>
            <a:xfrm>
              <a:off x="836200" y="2194750"/>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4" name="Shape 544"/>
            <p:cNvSpPr/>
            <p:nvPr/>
          </p:nvSpPr>
          <p:spPr>
            <a:xfrm>
              <a:off x="836200" y="234527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5" name="Shape 545"/>
            <p:cNvSpPr/>
            <p:nvPr/>
          </p:nvSpPr>
          <p:spPr>
            <a:xfrm>
              <a:off x="836200" y="249577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6" name="Shape 546"/>
            <p:cNvSpPr/>
            <p:nvPr/>
          </p:nvSpPr>
          <p:spPr>
            <a:xfrm>
              <a:off x="836200" y="2646275"/>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7" name="Shape 547"/>
            <p:cNvSpPr/>
            <p:nvPr/>
          </p:nvSpPr>
          <p:spPr>
            <a:xfrm>
              <a:off x="836200" y="2796800"/>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8" name="Shape 548"/>
            <p:cNvSpPr/>
            <p:nvPr/>
          </p:nvSpPr>
          <p:spPr>
            <a:xfrm>
              <a:off x="836200" y="2947300"/>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9" name="Shape 549"/>
            <p:cNvSpPr/>
            <p:nvPr/>
          </p:nvSpPr>
          <p:spPr>
            <a:xfrm>
              <a:off x="836200" y="309782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0" name="Shape 550"/>
            <p:cNvSpPr/>
            <p:nvPr/>
          </p:nvSpPr>
          <p:spPr>
            <a:xfrm>
              <a:off x="836200" y="324832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1" name="Shape 551"/>
            <p:cNvSpPr/>
            <p:nvPr/>
          </p:nvSpPr>
          <p:spPr>
            <a:xfrm>
              <a:off x="836200" y="3398850"/>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2" name="Shape 552"/>
            <p:cNvSpPr/>
            <p:nvPr/>
          </p:nvSpPr>
          <p:spPr>
            <a:xfrm>
              <a:off x="836200" y="3549350"/>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3" name="Shape 553"/>
            <p:cNvSpPr/>
            <p:nvPr/>
          </p:nvSpPr>
          <p:spPr>
            <a:xfrm>
              <a:off x="836200" y="369987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4" name="Shape 554"/>
            <p:cNvSpPr/>
            <p:nvPr/>
          </p:nvSpPr>
          <p:spPr>
            <a:xfrm>
              <a:off x="836200" y="3850375"/>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5" name="Shape 555"/>
            <p:cNvSpPr/>
            <p:nvPr/>
          </p:nvSpPr>
          <p:spPr>
            <a:xfrm>
              <a:off x="836200" y="4000875"/>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6" name="Shape 556"/>
            <p:cNvSpPr/>
            <p:nvPr/>
          </p:nvSpPr>
          <p:spPr>
            <a:xfrm>
              <a:off x="836200" y="4151400"/>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7" name="Shape 557"/>
            <p:cNvSpPr/>
            <p:nvPr/>
          </p:nvSpPr>
          <p:spPr>
            <a:xfrm>
              <a:off x="836200" y="4301900"/>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8" name="Shape 558"/>
            <p:cNvSpPr/>
            <p:nvPr/>
          </p:nvSpPr>
          <p:spPr>
            <a:xfrm>
              <a:off x="836200" y="445242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9" name="Shape 559"/>
            <p:cNvSpPr/>
            <p:nvPr/>
          </p:nvSpPr>
          <p:spPr>
            <a:xfrm>
              <a:off x="836200" y="460292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0" name="Shape 560"/>
            <p:cNvSpPr/>
            <p:nvPr/>
          </p:nvSpPr>
          <p:spPr>
            <a:xfrm>
              <a:off x="836200" y="4753450"/>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1" name="Shape 561"/>
            <p:cNvSpPr/>
            <p:nvPr/>
          </p:nvSpPr>
          <p:spPr>
            <a:xfrm>
              <a:off x="836200" y="4903950"/>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2" name="Shape 562"/>
            <p:cNvSpPr/>
            <p:nvPr/>
          </p:nvSpPr>
          <p:spPr>
            <a:xfrm>
              <a:off x="836200" y="5054450"/>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3" name="Shape 563"/>
            <p:cNvSpPr/>
            <p:nvPr/>
          </p:nvSpPr>
          <p:spPr>
            <a:xfrm>
              <a:off x="836200" y="5204975"/>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4" name="Shape 564"/>
            <p:cNvSpPr/>
            <p:nvPr/>
          </p:nvSpPr>
          <p:spPr>
            <a:xfrm>
              <a:off x="836200" y="535547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5" name="Shape 565"/>
            <p:cNvSpPr/>
            <p:nvPr/>
          </p:nvSpPr>
          <p:spPr>
            <a:xfrm>
              <a:off x="986700" y="388625"/>
              <a:ext cx="121400" cy="121400"/>
            </a:xfrm>
            <a:custGeom>
              <a:avLst/>
              <a:gdLst/>
              <a:ahLst/>
              <a:cxnLst/>
              <a:rect l="0" t="0" r="0" b="0"/>
              <a:pathLst>
                <a:path w="4856" h="4856" extrusionOk="0">
                  <a:moveTo>
                    <a:pt x="0" y="0"/>
                  </a:moveTo>
                  <a:lnTo>
                    <a:pt x="0" y="4856"/>
                  </a:lnTo>
                  <a:lnTo>
                    <a:pt x="4856" y="4856"/>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6" name="Shape 566"/>
            <p:cNvSpPr/>
            <p:nvPr/>
          </p:nvSpPr>
          <p:spPr>
            <a:xfrm>
              <a:off x="986700" y="539125"/>
              <a:ext cx="121400" cy="121425"/>
            </a:xfrm>
            <a:custGeom>
              <a:avLst/>
              <a:gdLst/>
              <a:ahLst/>
              <a:cxnLst/>
              <a:rect l="0" t="0" r="0" b="0"/>
              <a:pathLst>
                <a:path w="4856" h="4857" extrusionOk="0">
                  <a:moveTo>
                    <a:pt x="0" y="1"/>
                  </a:moveTo>
                  <a:lnTo>
                    <a:pt x="0"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7" name="Shape 567"/>
            <p:cNvSpPr/>
            <p:nvPr/>
          </p:nvSpPr>
          <p:spPr>
            <a:xfrm>
              <a:off x="986700" y="840150"/>
              <a:ext cx="121400" cy="121400"/>
            </a:xfrm>
            <a:custGeom>
              <a:avLst/>
              <a:gdLst/>
              <a:ahLst/>
              <a:cxnLst/>
              <a:rect l="0" t="0" r="0" b="0"/>
              <a:pathLst>
                <a:path w="4856" h="4856" extrusionOk="0">
                  <a:moveTo>
                    <a:pt x="0" y="1"/>
                  </a:moveTo>
                  <a:lnTo>
                    <a:pt x="0"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8" name="Shape 568"/>
            <p:cNvSpPr/>
            <p:nvPr/>
          </p:nvSpPr>
          <p:spPr>
            <a:xfrm>
              <a:off x="986700" y="1141175"/>
              <a:ext cx="121400" cy="121400"/>
            </a:xfrm>
            <a:custGeom>
              <a:avLst/>
              <a:gdLst/>
              <a:ahLst/>
              <a:cxnLst/>
              <a:rect l="0" t="0" r="0" b="0"/>
              <a:pathLst>
                <a:path w="4856" h="4856" extrusionOk="0">
                  <a:moveTo>
                    <a:pt x="0" y="1"/>
                  </a:moveTo>
                  <a:lnTo>
                    <a:pt x="0"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9" name="Shape 569"/>
            <p:cNvSpPr/>
            <p:nvPr/>
          </p:nvSpPr>
          <p:spPr>
            <a:xfrm>
              <a:off x="986700" y="1291700"/>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0" name="Shape 570"/>
            <p:cNvSpPr/>
            <p:nvPr/>
          </p:nvSpPr>
          <p:spPr>
            <a:xfrm>
              <a:off x="986700" y="1743225"/>
              <a:ext cx="121400" cy="121400"/>
            </a:xfrm>
            <a:custGeom>
              <a:avLst/>
              <a:gdLst/>
              <a:ahLst/>
              <a:cxnLst/>
              <a:rect l="0" t="0" r="0" b="0"/>
              <a:pathLst>
                <a:path w="4856" h="4856" extrusionOk="0">
                  <a:moveTo>
                    <a:pt x="0" y="0"/>
                  </a:moveTo>
                  <a:lnTo>
                    <a:pt x="0" y="4856"/>
                  </a:lnTo>
                  <a:lnTo>
                    <a:pt x="4856" y="4856"/>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1" name="Shape 571"/>
            <p:cNvSpPr/>
            <p:nvPr/>
          </p:nvSpPr>
          <p:spPr>
            <a:xfrm>
              <a:off x="986700" y="1893725"/>
              <a:ext cx="121400" cy="121400"/>
            </a:xfrm>
            <a:custGeom>
              <a:avLst/>
              <a:gdLst/>
              <a:ahLst/>
              <a:cxnLst/>
              <a:rect l="0" t="0" r="0" b="0"/>
              <a:pathLst>
                <a:path w="4856" h="4856" extrusionOk="0">
                  <a:moveTo>
                    <a:pt x="0" y="1"/>
                  </a:moveTo>
                  <a:lnTo>
                    <a:pt x="0"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2" name="Shape 572"/>
            <p:cNvSpPr/>
            <p:nvPr/>
          </p:nvSpPr>
          <p:spPr>
            <a:xfrm>
              <a:off x="986700" y="2194750"/>
              <a:ext cx="121400" cy="121400"/>
            </a:xfrm>
            <a:custGeom>
              <a:avLst/>
              <a:gdLst/>
              <a:ahLst/>
              <a:cxnLst/>
              <a:rect l="0" t="0" r="0" b="0"/>
              <a:pathLst>
                <a:path w="4856" h="4856" extrusionOk="0">
                  <a:moveTo>
                    <a:pt x="0" y="1"/>
                  </a:moveTo>
                  <a:lnTo>
                    <a:pt x="0"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3" name="Shape 573"/>
            <p:cNvSpPr/>
            <p:nvPr/>
          </p:nvSpPr>
          <p:spPr>
            <a:xfrm>
              <a:off x="986700" y="2345275"/>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4" name="Shape 574"/>
            <p:cNvSpPr/>
            <p:nvPr/>
          </p:nvSpPr>
          <p:spPr>
            <a:xfrm>
              <a:off x="986700" y="2495775"/>
              <a:ext cx="121400" cy="121400"/>
            </a:xfrm>
            <a:custGeom>
              <a:avLst/>
              <a:gdLst/>
              <a:ahLst/>
              <a:cxnLst/>
              <a:rect l="0" t="0" r="0" b="0"/>
              <a:pathLst>
                <a:path w="4856" h="4856" extrusionOk="0">
                  <a:moveTo>
                    <a:pt x="0" y="1"/>
                  </a:moveTo>
                  <a:lnTo>
                    <a:pt x="0"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5" name="Shape 575"/>
            <p:cNvSpPr/>
            <p:nvPr/>
          </p:nvSpPr>
          <p:spPr>
            <a:xfrm>
              <a:off x="986700" y="2796800"/>
              <a:ext cx="121400" cy="121400"/>
            </a:xfrm>
            <a:custGeom>
              <a:avLst/>
              <a:gdLst/>
              <a:ahLst/>
              <a:cxnLst/>
              <a:rect l="0" t="0" r="0" b="0"/>
              <a:pathLst>
                <a:path w="4856" h="4856" extrusionOk="0">
                  <a:moveTo>
                    <a:pt x="0" y="0"/>
                  </a:moveTo>
                  <a:lnTo>
                    <a:pt x="0" y="4856"/>
                  </a:lnTo>
                  <a:lnTo>
                    <a:pt x="4856" y="4856"/>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6" name="Shape 576"/>
            <p:cNvSpPr/>
            <p:nvPr/>
          </p:nvSpPr>
          <p:spPr>
            <a:xfrm>
              <a:off x="986700" y="2947300"/>
              <a:ext cx="121400" cy="121425"/>
            </a:xfrm>
            <a:custGeom>
              <a:avLst/>
              <a:gdLst/>
              <a:ahLst/>
              <a:cxnLst/>
              <a:rect l="0" t="0" r="0" b="0"/>
              <a:pathLst>
                <a:path w="4856" h="4857" extrusionOk="0">
                  <a:moveTo>
                    <a:pt x="0" y="1"/>
                  </a:moveTo>
                  <a:lnTo>
                    <a:pt x="0"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7" name="Shape 577"/>
            <p:cNvSpPr/>
            <p:nvPr/>
          </p:nvSpPr>
          <p:spPr>
            <a:xfrm>
              <a:off x="986700" y="3097825"/>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8" name="Shape 578"/>
            <p:cNvSpPr/>
            <p:nvPr/>
          </p:nvSpPr>
          <p:spPr>
            <a:xfrm>
              <a:off x="986700" y="3549350"/>
              <a:ext cx="121400" cy="121400"/>
            </a:xfrm>
            <a:custGeom>
              <a:avLst/>
              <a:gdLst/>
              <a:ahLst/>
              <a:cxnLst/>
              <a:rect l="0" t="0" r="0" b="0"/>
              <a:pathLst>
                <a:path w="4856" h="4856" extrusionOk="0">
                  <a:moveTo>
                    <a:pt x="0" y="1"/>
                  </a:moveTo>
                  <a:lnTo>
                    <a:pt x="0"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9" name="Shape 579"/>
            <p:cNvSpPr/>
            <p:nvPr/>
          </p:nvSpPr>
          <p:spPr>
            <a:xfrm>
              <a:off x="986700" y="3699875"/>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0" name="Shape 580"/>
            <p:cNvSpPr/>
            <p:nvPr/>
          </p:nvSpPr>
          <p:spPr>
            <a:xfrm>
              <a:off x="986700" y="3850375"/>
              <a:ext cx="121400" cy="121400"/>
            </a:xfrm>
            <a:custGeom>
              <a:avLst/>
              <a:gdLst/>
              <a:ahLst/>
              <a:cxnLst/>
              <a:rect l="0" t="0" r="0" b="0"/>
              <a:pathLst>
                <a:path w="4856" h="4856" extrusionOk="0">
                  <a:moveTo>
                    <a:pt x="0" y="0"/>
                  </a:moveTo>
                  <a:lnTo>
                    <a:pt x="0" y="4856"/>
                  </a:lnTo>
                  <a:lnTo>
                    <a:pt x="4856" y="4856"/>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1" name="Shape 581"/>
            <p:cNvSpPr/>
            <p:nvPr/>
          </p:nvSpPr>
          <p:spPr>
            <a:xfrm>
              <a:off x="986700" y="4151400"/>
              <a:ext cx="121400" cy="121400"/>
            </a:xfrm>
            <a:custGeom>
              <a:avLst/>
              <a:gdLst/>
              <a:ahLst/>
              <a:cxnLst/>
              <a:rect l="0" t="0" r="0" b="0"/>
              <a:pathLst>
                <a:path w="4856" h="4856" extrusionOk="0">
                  <a:moveTo>
                    <a:pt x="0" y="0"/>
                  </a:moveTo>
                  <a:lnTo>
                    <a:pt x="0" y="4856"/>
                  </a:lnTo>
                  <a:lnTo>
                    <a:pt x="4856" y="4856"/>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2" name="Shape 582"/>
            <p:cNvSpPr/>
            <p:nvPr/>
          </p:nvSpPr>
          <p:spPr>
            <a:xfrm>
              <a:off x="986700" y="4301900"/>
              <a:ext cx="121400" cy="121400"/>
            </a:xfrm>
            <a:custGeom>
              <a:avLst/>
              <a:gdLst/>
              <a:ahLst/>
              <a:cxnLst/>
              <a:rect l="0" t="0" r="0" b="0"/>
              <a:pathLst>
                <a:path w="4856" h="4856" extrusionOk="0">
                  <a:moveTo>
                    <a:pt x="0" y="1"/>
                  </a:moveTo>
                  <a:lnTo>
                    <a:pt x="0"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3" name="Shape 583"/>
            <p:cNvSpPr/>
            <p:nvPr/>
          </p:nvSpPr>
          <p:spPr>
            <a:xfrm>
              <a:off x="986700" y="4452425"/>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4" name="Shape 584"/>
            <p:cNvSpPr/>
            <p:nvPr/>
          </p:nvSpPr>
          <p:spPr>
            <a:xfrm>
              <a:off x="986700" y="4602925"/>
              <a:ext cx="121400" cy="121400"/>
            </a:xfrm>
            <a:custGeom>
              <a:avLst/>
              <a:gdLst/>
              <a:ahLst/>
              <a:cxnLst/>
              <a:rect l="0" t="0" r="0" b="0"/>
              <a:pathLst>
                <a:path w="4856" h="4856" extrusionOk="0">
                  <a:moveTo>
                    <a:pt x="0" y="1"/>
                  </a:moveTo>
                  <a:lnTo>
                    <a:pt x="0"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5" name="Shape 585"/>
            <p:cNvSpPr/>
            <p:nvPr/>
          </p:nvSpPr>
          <p:spPr>
            <a:xfrm>
              <a:off x="986700" y="4903950"/>
              <a:ext cx="121400" cy="121400"/>
            </a:xfrm>
            <a:custGeom>
              <a:avLst/>
              <a:gdLst/>
              <a:ahLst/>
              <a:cxnLst/>
              <a:rect l="0" t="0" r="0" b="0"/>
              <a:pathLst>
                <a:path w="4856" h="4856" extrusionOk="0">
                  <a:moveTo>
                    <a:pt x="0" y="1"/>
                  </a:moveTo>
                  <a:lnTo>
                    <a:pt x="0"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6" name="Shape 586"/>
            <p:cNvSpPr/>
            <p:nvPr/>
          </p:nvSpPr>
          <p:spPr>
            <a:xfrm>
              <a:off x="986700" y="5054450"/>
              <a:ext cx="121400" cy="121425"/>
            </a:xfrm>
            <a:custGeom>
              <a:avLst/>
              <a:gdLst/>
              <a:ahLst/>
              <a:cxnLst/>
              <a:rect l="0" t="0" r="0" b="0"/>
              <a:pathLst>
                <a:path w="4856" h="4857" extrusionOk="0">
                  <a:moveTo>
                    <a:pt x="0" y="1"/>
                  </a:moveTo>
                  <a:lnTo>
                    <a:pt x="0"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7" name="Shape 587"/>
            <p:cNvSpPr/>
            <p:nvPr/>
          </p:nvSpPr>
          <p:spPr>
            <a:xfrm>
              <a:off x="986700" y="5355475"/>
              <a:ext cx="121400" cy="121400"/>
            </a:xfrm>
            <a:custGeom>
              <a:avLst/>
              <a:gdLst/>
              <a:ahLst/>
              <a:cxnLst/>
              <a:rect l="0" t="0" r="0" b="0"/>
              <a:pathLst>
                <a:path w="4856" h="4856" extrusionOk="0">
                  <a:moveTo>
                    <a:pt x="0" y="1"/>
                  </a:moveTo>
                  <a:lnTo>
                    <a:pt x="0"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8" name="Shape 588"/>
            <p:cNvSpPr/>
            <p:nvPr/>
          </p:nvSpPr>
          <p:spPr>
            <a:xfrm>
              <a:off x="1137200" y="238125"/>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9" name="Shape 589"/>
            <p:cNvSpPr/>
            <p:nvPr/>
          </p:nvSpPr>
          <p:spPr>
            <a:xfrm>
              <a:off x="1137200" y="539125"/>
              <a:ext cx="121425" cy="121425"/>
            </a:xfrm>
            <a:custGeom>
              <a:avLst/>
              <a:gdLst/>
              <a:ahLst/>
              <a:cxnLst/>
              <a:rect l="0" t="0" r="0" b="0"/>
              <a:pathLst>
                <a:path w="4857" h="4857"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0" name="Shape 590"/>
            <p:cNvSpPr/>
            <p:nvPr/>
          </p:nvSpPr>
          <p:spPr>
            <a:xfrm>
              <a:off x="1137200" y="990675"/>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1" name="Shape 591"/>
            <p:cNvSpPr/>
            <p:nvPr/>
          </p:nvSpPr>
          <p:spPr>
            <a:xfrm>
              <a:off x="1137200" y="1141175"/>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2" name="Shape 592"/>
            <p:cNvSpPr/>
            <p:nvPr/>
          </p:nvSpPr>
          <p:spPr>
            <a:xfrm>
              <a:off x="1137200" y="1442200"/>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3" name="Shape 593"/>
            <p:cNvSpPr/>
            <p:nvPr/>
          </p:nvSpPr>
          <p:spPr>
            <a:xfrm>
              <a:off x="1137200" y="1592700"/>
              <a:ext cx="121425" cy="121425"/>
            </a:xfrm>
            <a:custGeom>
              <a:avLst/>
              <a:gdLst/>
              <a:ahLst/>
              <a:cxnLst/>
              <a:rect l="0" t="0" r="0" b="0"/>
              <a:pathLst>
                <a:path w="4857" h="4857"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4" name="Shape 594"/>
            <p:cNvSpPr/>
            <p:nvPr/>
          </p:nvSpPr>
          <p:spPr>
            <a:xfrm>
              <a:off x="1137200" y="2194750"/>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5" name="Shape 595"/>
            <p:cNvSpPr/>
            <p:nvPr/>
          </p:nvSpPr>
          <p:spPr>
            <a:xfrm>
              <a:off x="1137200" y="2345275"/>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6" name="Shape 596"/>
            <p:cNvSpPr/>
            <p:nvPr/>
          </p:nvSpPr>
          <p:spPr>
            <a:xfrm>
              <a:off x="1137200" y="2495775"/>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7" name="Shape 597"/>
            <p:cNvSpPr/>
            <p:nvPr/>
          </p:nvSpPr>
          <p:spPr>
            <a:xfrm>
              <a:off x="1137200" y="2646275"/>
              <a:ext cx="121425" cy="121425"/>
            </a:xfrm>
            <a:custGeom>
              <a:avLst/>
              <a:gdLst/>
              <a:ahLst/>
              <a:cxnLst/>
              <a:rect l="0" t="0" r="0" b="0"/>
              <a:pathLst>
                <a:path w="4857" h="4857"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8" name="Shape 598"/>
            <p:cNvSpPr/>
            <p:nvPr/>
          </p:nvSpPr>
          <p:spPr>
            <a:xfrm>
              <a:off x="1137200" y="2947300"/>
              <a:ext cx="121425" cy="121425"/>
            </a:xfrm>
            <a:custGeom>
              <a:avLst/>
              <a:gdLst/>
              <a:ahLst/>
              <a:cxnLst/>
              <a:rect l="0" t="0" r="0" b="0"/>
              <a:pathLst>
                <a:path w="4857" h="4857"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9" name="Shape 599"/>
            <p:cNvSpPr/>
            <p:nvPr/>
          </p:nvSpPr>
          <p:spPr>
            <a:xfrm>
              <a:off x="1137200" y="3248325"/>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0" name="Shape 600"/>
            <p:cNvSpPr/>
            <p:nvPr/>
          </p:nvSpPr>
          <p:spPr>
            <a:xfrm>
              <a:off x="1137200" y="3398850"/>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1" name="Shape 601"/>
            <p:cNvSpPr/>
            <p:nvPr/>
          </p:nvSpPr>
          <p:spPr>
            <a:xfrm>
              <a:off x="1137200" y="3699875"/>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2" name="Shape 602"/>
            <p:cNvSpPr/>
            <p:nvPr/>
          </p:nvSpPr>
          <p:spPr>
            <a:xfrm>
              <a:off x="1137200" y="3850375"/>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3" name="Shape 603"/>
            <p:cNvSpPr/>
            <p:nvPr/>
          </p:nvSpPr>
          <p:spPr>
            <a:xfrm>
              <a:off x="1137200" y="4000875"/>
              <a:ext cx="121425" cy="121425"/>
            </a:xfrm>
            <a:custGeom>
              <a:avLst/>
              <a:gdLst/>
              <a:ahLst/>
              <a:cxnLst/>
              <a:rect l="0" t="0" r="0" b="0"/>
              <a:pathLst>
                <a:path w="4857" h="4857"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4" name="Shape 604"/>
            <p:cNvSpPr/>
            <p:nvPr/>
          </p:nvSpPr>
          <p:spPr>
            <a:xfrm>
              <a:off x="1137200" y="4151400"/>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5" name="Shape 605"/>
            <p:cNvSpPr/>
            <p:nvPr/>
          </p:nvSpPr>
          <p:spPr>
            <a:xfrm>
              <a:off x="1137200" y="4602925"/>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6" name="Shape 606"/>
            <p:cNvSpPr/>
            <p:nvPr/>
          </p:nvSpPr>
          <p:spPr>
            <a:xfrm>
              <a:off x="1137200" y="4753450"/>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7" name="Shape 607"/>
            <p:cNvSpPr/>
            <p:nvPr/>
          </p:nvSpPr>
          <p:spPr>
            <a:xfrm>
              <a:off x="1137200" y="5054450"/>
              <a:ext cx="121425" cy="121425"/>
            </a:xfrm>
            <a:custGeom>
              <a:avLst/>
              <a:gdLst/>
              <a:ahLst/>
              <a:cxnLst/>
              <a:rect l="0" t="0" r="0" b="0"/>
              <a:pathLst>
                <a:path w="4857" h="4857"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8" name="Shape 608"/>
            <p:cNvSpPr/>
            <p:nvPr/>
          </p:nvSpPr>
          <p:spPr>
            <a:xfrm>
              <a:off x="1137200" y="5204975"/>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9" name="Shape 609"/>
            <p:cNvSpPr/>
            <p:nvPr/>
          </p:nvSpPr>
          <p:spPr>
            <a:xfrm>
              <a:off x="1137200" y="5355475"/>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610" name="Shape 610"/>
          <p:cNvGrpSpPr/>
          <p:nvPr/>
        </p:nvGrpSpPr>
        <p:grpSpPr>
          <a:xfrm rot="10800000">
            <a:off x="6659535" y="38264"/>
            <a:ext cx="2309844" cy="6781736"/>
            <a:chOff x="986700" y="238125"/>
            <a:chExt cx="2379075" cy="5238750"/>
          </a:xfrm>
        </p:grpSpPr>
        <p:sp>
          <p:nvSpPr>
            <p:cNvPr id="611" name="Shape 611"/>
            <p:cNvSpPr/>
            <p:nvPr/>
          </p:nvSpPr>
          <p:spPr>
            <a:xfrm>
              <a:off x="986700" y="238125"/>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2" name="Shape 612"/>
            <p:cNvSpPr/>
            <p:nvPr/>
          </p:nvSpPr>
          <p:spPr>
            <a:xfrm>
              <a:off x="986700" y="689650"/>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3" name="Shape 613"/>
            <p:cNvSpPr/>
            <p:nvPr/>
          </p:nvSpPr>
          <p:spPr>
            <a:xfrm>
              <a:off x="986700" y="990675"/>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4" name="Shape 614"/>
            <p:cNvSpPr/>
            <p:nvPr/>
          </p:nvSpPr>
          <p:spPr>
            <a:xfrm>
              <a:off x="986700" y="1442200"/>
              <a:ext cx="121400" cy="121400"/>
            </a:xfrm>
            <a:custGeom>
              <a:avLst/>
              <a:gdLst/>
              <a:ahLst/>
              <a:cxnLst/>
              <a:rect l="0" t="0" r="0" b="0"/>
              <a:pathLst>
                <a:path w="4856" h="4856" extrusionOk="0">
                  <a:moveTo>
                    <a:pt x="0" y="0"/>
                  </a:moveTo>
                  <a:lnTo>
                    <a:pt x="0" y="4856"/>
                  </a:lnTo>
                  <a:lnTo>
                    <a:pt x="4856" y="4856"/>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5" name="Shape 615"/>
            <p:cNvSpPr/>
            <p:nvPr/>
          </p:nvSpPr>
          <p:spPr>
            <a:xfrm>
              <a:off x="986700" y="1592700"/>
              <a:ext cx="121400" cy="121425"/>
            </a:xfrm>
            <a:custGeom>
              <a:avLst/>
              <a:gdLst/>
              <a:ahLst/>
              <a:cxnLst/>
              <a:rect l="0" t="0" r="0" b="0"/>
              <a:pathLst>
                <a:path w="4856" h="4857" extrusionOk="0">
                  <a:moveTo>
                    <a:pt x="0" y="1"/>
                  </a:moveTo>
                  <a:lnTo>
                    <a:pt x="0"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6" name="Shape 616"/>
            <p:cNvSpPr/>
            <p:nvPr/>
          </p:nvSpPr>
          <p:spPr>
            <a:xfrm>
              <a:off x="986700" y="2044250"/>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7" name="Shape 617"/>
            <p:cNvSpPr/>
            <p:nvPr/>
          </p:nvSpPr>
          <p:spPr>
            <a:xfrm>
              <a:off x="986700" y="2646275"/>
              <a:ext cx="121400" cy="121425"/>
            </a:xfrm>
            <a:custGeom>
              <a:avLst/>
              <a:gdLst/>
              <a:ahLst/>
              <a:cxnLst/>
              <a:rect l="0" t="0" r="0" b="0"/>
              <a:pathLst>
                <a:path w="4856" h="4857" extrusionOk="0">
                  <a:moveTo>
                    <a:pt x="0" y="1"/>
                  </a:moveTo>
                  <a:lnTo>
                    <a:pt x="0"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8" name="Shape 618"/>
            <p:cNvSpPr/>
            <p:nvPr/>
          </p:nvSpPr>
          <p:spPr>
            <a:xfrm>
              <a:off x="986700" y="3248325"/>
              <a:ext cx="121400" cy="121400"/>
            </a:xfrm>
            <a:custGeom>
              <a:avLst/>
              <a:gdLst/>
              <a:ahLst/>
              <a:cxnLst/>
              <a:rect l="0" t="0" r="0" b="0"/>
              <a:pathLst>
                <a:path w="4856" h="4856" extrusionOk="0">
                  <a:moveTo>
                    <a:pt x="0" y="1"/>
                  </a:moveTo>
                  <a:lnTo>
                    <a:pt x="0"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9" name="Shape 619"/>
            <p:cNvSpPr/>
            <p:nvPr/>
          </p:nvSpPr>
          <p:spPr>
            <a:xfrm>
              <a:off x="986700" y="3398850"/>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0" name="Shape 620"/>
            <p:cNvSpPr/>
            <p:nvPr/>
          </p:nvSpPr>
          <p:spPr>
            <a:xfrm>
              <a:off x="986700" y="4000875"/>
              <a:ext cx="121400" cy="121425"/>
            </a:xfrm>
            <a:custGeom>
              <a:avLst/>
              <a:gdLst/>
              <a:ahLst/>
              <a:cxnLst/>
              <a:rect l="0" t="0" r="0" b="0"/>
              <a:pathLst>
                <a:path w="4856" h="4857" extrusionOk="0">
                  <a:moveTo>
                    <a:pt x="0" y="1"/>
                  </a:moveTo>
                  <a:lnTo>
                    <a:pt x="0"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1" name="Shape 621"/>
            <p:cNvSpPr/>
            <p:nvPr/>
          </p:nvSpPr>
          <p:spPr>
            <a:xfrm>
              <a:off x="986700" y="4753450"/>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2" name="Shape 622"/>
            <p:cNvSpPr/>
            <p:nvPr/>
          </p:nvSpPr>
          <p:spPr>
            <a:xfrm>
              <a:off x="986700" y="5204975"/>
              <a:ext cx="121400" cy="121400"/>
            </a:xfrm>
            <a:custGeom>
              <a:avLst/>
              <a:gdLst/>
              <a:ahLst/>
              <a:cxnLst/>
              <a:rect l="0" t="0" r="0" b="0"/>
              <a:pathLst>
                <a:path w="4856" h="4856" extrusionOk="0">
                  <a:moveTo>
                    <a:pt x="0" y="0"/>
                  </a:moveTo>
                  <a:lnTo>
                    <a:pt x="0" y="4856"/>
                  </a:lnTo>
                  <a:lnTo>
                    <a:pt x="4856" y="4856"/>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3" name="Shape 623"/>
            <p:cNvSpPr/>
            <p:nvPr/>
          </p:nvSpPr>
          <p:spPr>
            <a:xfrm>
              <a:off x="1137200" y="388625"/>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4" name="Shape 624"/>
            <p:cNvSpPr/>
            <p:nvPr/>
          </p:nvSpPr>
          <p:spPr>
            <a:xfrm>
              <a:off x="1137200" y="689650"/>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5" name="Shape 625"/>
            <p:cNvSpPr/>
            <p:nvPr/>
          </p:nvSpPr>
          <p:spPr>
            <a:xfrm>
              <a:off x="1137200" y="840150"/>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6" name="Shape 626"/>
            <p:cNvSpPr/>
            <p:nvPr/>
          </p:nvSpPr>
          <p:spPr>
            <a:xfrm>
              <a:off x="1137200" y="1291700"/>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7" name="Shape 627"/>
            <p:cNvSpPr/>
            <p:nvPr/>
          </p:nvSpPr>
          <p:spPr>
            <a:xfrm>
              <a:off x="1137200" y="1743225"/>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8" name="Shape 628"/>
            <p:cNvSpPr/>
            <p:nvPr/>
          </p:nvSpPr>
          <p:spPr>
            <a:xfrm>
              <a:off x="1137200" y="1893725"/>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9" name="Shape 629"/>
            <p:cNvSpPr/>
            <p:nvPr/>
          </p:nvSpPr>
          <p:spPr>
            <a:xfrm>
              <a:off x="1137200" y="2044250"/>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0" name="Shape 630"/>
            <p:cNvSpPr/>
            <p:nvPr/>
          </p:nvSpPr>
          <p:spPr>
            <a:xfrm>
              <a:off x="1137200" y="2796800"/>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1" name="Shape 631"/>
            <p:cNvSpPr/>
            <p:nvPr/>
          </p:nvSpPr>
          <p:spPr>
            <a:xfrm>
              <a:off x="1137200" y="3097825"/>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2" name="Shape 632"/>
            <p:cNvSpPr/>
            <p:nvPr/>
          </p:nvSpPr>
          <p:spPr>
            <a:xfrm>
              <a:off x="1137200" y="3549350"/>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3" name="Shape 633"/>
            <p:cNvSpPr/>
            <p:nvPr/>
          </p:nvSpPr>
          <p:spPr>
            <a:xfrm>
              <a:off x="1137200" y="4301900"/>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4" name="Shape 634"/>
            <p:cNvSpPr/>
            <p:nvPr/>
          </p:nvSpPr>
          <p:spPr>
            <a:xfrm>
              <a:off x="1137200" y="4452425"/>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5" name="Shape 635"/>
            <p:cNvSpPr/>
            <p:nvPr/>
          </p:nvSpPr>
          <p:spPr>
            <a:xfrm>
              <a:off x="1137200" y="4903950"/>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6" name="Shape 636"/>
            <p:cNvSpPr/>
            <p:nvPr/>
          </p:nvSpPr>
          <p:spPr>
            <a:xfrm>
              <a:off x="1287725" y="23812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7" name="Shape 637"/>
            <p:cNvSpPr/>
            <p:nvPr/>
          </p:nvSpPr>
          <p:spPr>
            <a:xfrm>
              <a:off x="1287725" y="539125"/>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8" name="Shape 638"/>
            <p:cNvSpPr/>
            <p:nvPr/>
          </p:nvSpPr>
          <p:spPr>
            <a:xfrm>
              <a:off x="1287725" y="99067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9" name="Shape 639"/>
            <p:cNvSpPr/>
            <p:nvPr/>
          </p:nvSpPr>
          <p:spPr>
            <a:xfrm>
              <a:off x="1287725" y="114117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0" name="Shape 640"/>
            <p:cNvSpPr/>
            <p:nvPr/>
          </p:nvSpPr>
          <p:spPr>
            <a:xfrm>
              <a:off x="1287725" y="1442200"/>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1" name="Shape 641"/>
            <p:cNvSpPr/>
            <p:nvPr/>
          </p:nvSpPr>
          <p:spPr>
            <a:xfrm>
              <a:off x="1287725" y="1592700"/>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2" name="Shape 642"/>
            <p:cNvSpPr/>
            <p:nvPr/>
          </p:nvSpPr>
          <p:spPr>
            <a:xfrm>
              <a:off x="1287725" y="2194750"/>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3" name="Shape 643"/>
            <p:cNvSpPr/>
            <p:nvPr/>
          </p:nvSpPr>
          <p:spPr>
            <a:xfrm>
              <a:off x="1287725" y="234527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4" name="Shape 644"/>
            <p:cNvSpPr/>
            <p:nvPr/>
          </p:nvSpPr>
          <p:spPr>
            <a:xfrm>
              <a:off x="1287725" y="2646275"/>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5" name="Shape 645"/>
            <p:cNvSpPr/>
            <p:nvPr/>
          </p:nvSpPr>
          <p:spPr>
            <a:xfrm>
              <a:off x="1287725" y="2796800"/>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6" name="Shape 646"/>
            <p:cNvSpPr/>
            <p:nvPr/>
          </p:nvSpPr>
          <p:spPr>
            <a:xfrm>
              <a:off x="1287725" y="309782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7" name="Shape 647"/>
            <p:cNvSpPr/>
            <p:nvPr/>
          </p:nvSpPr>
          <p:spPr>
            <a:xfrm>
              <a:off x="1287725" y="324832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8" name="Shape 648"/>
            <p:cNvSpPr/>
            <p:nvPr/>
          </p:nvSpPr>
          <p:spPr>
            <a:xfrm>
              <a:off x="1287725" y="3398850"/>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9" name="Shape 649"/>
            <p:cNvSpPr/>
            <p:nvPr/>
          </p:nvSpPr>
          <p:spPr>
            <a:xfrm>
              <a:off x="1287725" y="3549350"/>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0" name="Shape 650"/>
            <p:cNvSpPr/>
            <p:nvPr/>
          </p:nvSpPr>
          <p:spPr>
            <a:xfrm>
              <a:off x="1287725" y="4000875"/>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1" name="Shape 651"/>
            <p:cNvSpPr/>
            <p:nvPr/>
          </p:nvSpPr>
          <p:spPr>
            <a:xfrm>
              <a:off x="1287725" y="4151400"/>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2" name="Shape 652"/>
            <p:cNvSpPr/>
            <p:nvPr/>
          </p:nvSpPr>
          <p:spPr>
            <a:xfrm>
              <a:off x="1287725" y="4301900"/>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3" name="Shape 653"/>
            <p:cNvSpPr/>
            <p:nvPr/>
          </p:nvSpPr>
          <p:spPr>
            <a:xfrm>
              <a:off x="1287725" y="460292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4" name="Shape 654"/>
            <p:cNvSpPr/>
            <p:nvPr/>
          </p:nvSpPr>
          <p:spPr>
            <a:xfrm>
              <a:off x="1287725" y="4903950"/>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5" name="Shape 655"/>
            <p:cNvSpPr/>
            <p:nvPr/>
          </p:nvSpPr>
          <p:spPr>
            <a:xfrm>
              <a:off x="1287725" y="535547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6" name="Shape 656"/>
            <p:cNvSpPr/>
            <p:nvPr/>
          </p:nvSpPr>
          <p:spPr>
            <a:xfrm>
              <a:off x="1438225" y="23812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7" name="Shape 657"/>
            <p:cNvSpPr/>
            <p:nvPr/>
          </p:nvSpPr>
          <p:spPr>
            <a:xfrm>
              <a:off x="1438225" y="539125"/>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8" name="Shape 658"/>
            <p:cNvSpPr/>
            <p:nvPr/>
          </p:nvSpPr>
          <p:spPr>
            <a:xfrm>
              <a:off x="1438225" y="689650"/>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9" name="Shape 659"/>
            <p:cNvSpPr/>
            <p:nvPr/>
          </p:nvSpPr>
          <p:spPr>
            <a:xfrm>
              <a:off x="1438225" y="840150"/>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0" name="Shape 660"/>
            <p:cNvSpPr/>
            <p:nvPr/>
          </p:nvSpPr>
          <p:spPr>
            <a:xfrm>
              <a:off x="1438225" y="99067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1" name="Shape 661"/>
            <p:cNvSpPr/>
            <p:nvPr/>
          </p:nvSpPr>
          <p:spPr>
            <a:xfrm>
              <a:off x="1438225" y="114117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2" name="Shape 662"/>
            <p:cNvSpPr/>
            <p:nvPr/>
          </p:nvSpPr>
          <p:spPr>
            <a:xfrm>
              <a:off x="1438225" y="1291700"/>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3" name="Shape 663"/>
            <p:cNvSpPr/>
            <p:nvPr/>
          </p:nvSpPr>
          <p:spPr>
            <a:xfrm>
              <a:off x="1438225" y="1442200"/>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4" name="Shape 664"/>
            <p:cNvSpPr/>
            <p:nvPr/>
          </p:nvSpPr>
          <p:spPr>
            <a:xfrm>
              <a:off x="1438225" y="1592700"/>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5" name="Shape 665"/>
            <p:cNvSpPr/>
            <p:nvPr/>
          </p:nvSpPr>
          <p:spPr>
            <a:xfrm>
              <a:off x="1438225" y="1743225"/>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6" name="Shape 666"/>
            <p:cNvSpPr/>
            <p:nvPr/>
          </p:nvSpPr>
          <p:spPr>
            <a:xfrm>
              <a:off x="1438225" y="189372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7" name="Shape 667"/>
            <p:cNvSpPr/>
            <p:nvPr/>
          </p:nvSpPr>
          <p:spPr>
            <a:xfrm>
              <a:off x="1438225" y="2044250"/>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8" name="Shape 668"/>
            <p:cNvSpPr/>
            <p:nvPr/>
          </p:nvSpPr>
          <p:spPr>
            <a:xfrm>
              <a:off x="1438225" y="2194750"/>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9" name="Shape 669"/>
            <p:cNvSpPr/>
            <p:nvPr/>
          </p:nvSpPr>
          <p:spPr>
            <a:xfrm>
              <a:off x="1438225" y="249577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0" name="Shape 670"/>
            <p:cNvSpPr/>
            <p:nvPr/>
          </p:nvSpPr>
          <p:spPr>
            <a:xfrm>
              <a:off x="1438225" y="2646275"/>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1" name="Shape 671"/>
            <p:cNvSpPr/>
            <p:nvPr/>
          </p:nvSpPr>
          <p:spPr>
            <a:xfrm>
              <a:off x="1438225" y="2947300"/>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2" name="Shape 672"/>
            <p:cNvSpPr/>
            <p:nvPr/>
          </p:nvSpPr>
          <p:spPr>
            <a:xfrm>
              <a:off x="1438225" y="309782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3" name="Shape 673"/>
            <p:cNvSpPr/>
            <p:nvPr/>
          </p:nvSpPr>
          <p:spPr>
            <a:xfrm>
              <a:off x="1438225" y="324832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4" name="Shape 674"/>
            <p:cNvSpPr/>
            <p:nvPr/>
          </p:nvSpPr>
          <p:spPr>
            <a:xfrm>
              <a:off x="1438225" y="3398850"/>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5" name="Shape 675"/>
            <p:cNvSpPr/>
            <p:nvPr/>
          </p:nvSpPr>
          <p:spPr>
            <a:xfrm>
              <a:off x="1438225" y="3549350"/>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6" name="Shape 676"/>
            <p:cNvSpPr/>
            <p:nvPr/>
          </p:nvSpPr>
          <p:spPr>
            <a:xfrm>
              <a:off x="1438225" y="369987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7" name="Shape 677"/>
            <p:cNvSpPr/>
            <p:nvPr/>
          </p:nvSpPr>
          <p:spPr>
            <a:xfrm>
              <a:off x="1438225" y="3850375"/>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8" name="Shape 678"/>
            <p:cNvSpPr/>
            <p:nvPr/>
          </p:nvSpPr>
          <p:spPr>
            <a:xfrm>
              <a:off x="1438225" y="4000875"/>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9" name="Shape 679"/>
            <p:cNvSpPr/>
            <p:nvPr/>
          </p:nvSpPr>
          <p:spPr>
            <a:xfrm>
              <a:off x="1438225" y="4301900"/>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0" name="Shape 680"/>
            <p:cNvSpPr/>
            <p:nvPr/>
          </p:nvSpPr>
          <p:spPr>
            <a:xfrm>
              <a:off x="1438225" y="445242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1" name="Shape 681"/>
            <p:cNvSpPr/>
            <p:nvPr/>
          </p:nvSpPr>
          <p:spPr>
            <a:xfrm>
              <a:off x="1438225" y="460292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2" name="Shape 682"/>
            <p:cNvSpPr/>
            <p:nvPr/>
          </p:nvSpPr>
          <p:spPr>
            <a:xfrm>
              <a:off x="1438225" y="4753450"/>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3" name="Shape 683"/>
            <p:cNvSpPr/>
            <p:nvPr/>
          </p:nvSpPr>
          <p:spPr>
            <a:xfrm>
              <a:off x="1438225" y="4903950"/>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4" name="Shape 684"/>
            <p:cNvSpPr/>
            <p:nvPr/>
          </p:nvSpPr>
          <p:spPr>
            <a:xfrm>
              <a:off x="1438225" y="5054450"/>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5" name="Shape 685"/>
            <p:cNvSpPr/>
            <p:nvPr/>
          </p:nvSpPr>
          <p:spPr>
            <a:xfrm>
              <a:off x="1438225" y="5204975"/>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6" name="Shape 686"/>
            <p:cNvSpPr/>
            <p:nvPr/>
          </p:nvSpPr>
          <p:spPr>
            <a:xfrm>
              <a:off x="1438225" y="535547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7" name="Shape 687"/>
            <p:cNvSpPr/>
            <p:nvPr/>
          </p:nvSpPr>
          <p:spPr>
            <a:xfrm>
              <a:off x="1588750" y="23812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8" name="Shape 688"/>
            <p:cNvSpPr/>
            <p:nvPr/>
          </p:nvSpPr>
          <p:spPr>
            <a:xfrm>
              <a:off x="1588750" y="840150"/>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9" name="Shape 689"/>
            <p:cNvSpPr/>
            <p:nvPr/>
          </p:nvSpPr>
          <p:spPr>
            <a:xfrm>
              <a:off x="1588750" y="99067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0" name="Shape 690"/>
            <p:cNvSpPr/>
            <p:nvPr/>
          </p:nvSpPr>
          <p:spPr>
            <a:xfrm>
              <a:off x="1588750" y="1442200"/>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1" name="Shape 691"/>
            <p:cNvSpPr/>
            <p:nvPr/>
          </p:nvSpPr>
          <p:spPr>
            <a:xfrm>
              <a:off x="1588750" y="1743225"/>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2" name="Shape 692"/>
            <p:cNvSpPr/>
            <p:nvPr/>
          </p:nvSpPr>
          <p:spPr>
            <a:xfrm>
              <a:off x="1588750" y="2194750"/>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3" name="Shape 693"/>
            <p:cNvSpPr/>
            <p:nvPr/>
          </p:nvSpPr>
          <p:spPr>
            <a:xfrm>
              <a:off x="1588750" y="249577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4" name="Shape 694"/>
            <p:cNvSpPr/>
            <p:nvPr/>
          </p:nvSpPr>
          <p:spPr>
            <a:xfrm>
              <a:off x="1588750" y="2796800"/>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5" name="Shape 695"/>
            <p:cNvSpPr/>
            <p:nvPr/>
          </p:nvSpPr>
          <p:spPr>
            <a:xfrm>
              <a:off x="1588750" y="2947300"/>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6" name="Shape 696"/>
            <p:cNvSpPr/>
            <p:nvPr/>
          </p:nvSpPr>
          <p:spPr>
            <a:xfrm>
              <a:off x="1588750" y="324832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7" name="Shape 697"/>
            <p:cNvSpPr/>
            <p:nvPr/>
          </p:nvSpPr>
          <p:spPr>
            <a:xfrm>
              <a:off x="1588750" y="3398850"/>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8" name="Shape 698"/>
            <p:cNvSpPr/>
            <p:nvPr/>
          </p:nvSpPr>
          <p:spPr>
            <a:xfrm>
              <a:off x="1588750" y="369987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9" name="Shape 699"/>
            <p:cNvSpPr/>
            <p:nvPr/>
          </p:nvSpPr>
          <p:spPr>
            <a:xfrm>
              <a:off x="1588750" y="3850375"/>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0" name="Shape 700"/>
            <p:cNvSpPr/>
            <p:nvPr/>
          </p:nvSpPr>
          <p:spPr>
            <a:xfrm>
              <a:off x="1588750" y="4151400"/>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1" name="Shape 701"/>
            <p:cNvSpPr/>
            <p:nvPr/>
          </p:nvSpPr>
          <p:spPr>
            <a:xfrm>
              <a:off x="1588750" y="4301900"/>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2" name="Shape 702"/>
            <p:cNvSpPr/>
            <p:nvPr/>
          </p:nvSpPr>
          <p:spPr>
            <a:xfrm>
              <a:off x="1588750" y="445242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3" name="Shape 703"/>
            <p:cNvSpPr/>
            <p:nvPr/>
          </p:nvSpPr>
          <p:spPr>
            <a:xfrm>
              <a:off x="1588750" y="460292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4" name="Shape 704"/>
            <p:cNvSpPr/>
            <p:nvPr/>
          </p:nvSpPr>
          <p:spPr>
            <a:xfrm>
              <a:off x="1588750" y="4903950"/>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5" name="Shape 705"/>
            <p:cNvSpPr/>
            <p:nvPr/>
          </p:nvSpPr>
          <p:spPr>
            <a:xfrm>
              <a:off x="1588750" y="5204975"/>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6" name="Shape 706"/>
            <p:cNvSpPr/>
            <p:nvPr/>
          </p:nvSpPr>
          <p:spPr>
            <a:xfrm>
              <a:off x="1739250" y="23812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7" name="Shape 707"/>
            <p:cNvSpPr/>
            <p:nvPr/>
          </p:nvSpPr>
          <p:spPr>
            <a:xfrm>
              <a:off x="1739250" y="840150"/>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8" name="Shape 708"/>
            <p:cNvSpPr/>
            <p:nvPr/>
          </p:nvSpPr>
          <p:spPr>
            <a:xfrm>
              <a:off x="1739250" y="114117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9" name="Shape 709"/>
            <p:cNvSpPr/>
            <p:nvPr/>
          </p:nvSpPr>
          <p:spPr>
            <a:xfrm>
              <a:off x="1739250" y="1442200"/>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0" name="Shape 710"/>
            <p:cNvSpPr/>
            <p:nvPr/>
          </p:nvSpPr>
          <p:spPr>
            <a:xfrm>
              <a:off x="1739250" y="189372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1" name="Shape 711"/>
            <p:cNvSpPr/>
            <p:nvPr/>
          </p:nvSpPr>
          <p:spPr>
            <a:xfrm>
              <a:off x="1739250" y="249577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2" name="Shape 712"/>
            <p:cNvSpPr/>
            <p:nvPr/>
          </p:nvSpPr>
          <p:spPr>
            <a:xfrm>
              <a:off x="1739250" y="2646275"/>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3" name="Shape 713"/>
            <p:cNvSpPr/>
            <p:nvPr/>
          </p:nvSpPr>
          <p:spPr>
            <a:xfrm>
              <a:off x="1739250" y="369987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4" name="Shape 714"/>
            <p:cNvSpPr/>
            <p:nvPr/>
          </p:nvSpPr>
          <p:spPr>
            <a:xfrm>
              <a:off x="1739250" y="4151400"/>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5" name="Shape 715"/>
            <p:cNvSpPr/>
            <p:nvPr/>
          </p:nvSpPr>
          <p:spPr>
            <a:xfrm>
              <a:off x="1739250" y="4903950"/>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6" name="Shape 716"/>
            <p:cNvSpPr/>
            <p:nvPr/>
          </p:nvSpPr>
          <p:spPr>
            <a:xfrm>
              <a:off x="1739250" y="535547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7" name="Shape 717"/>
            <p:cNvSpPr/>
            <p:nvPr/>
          </p:nvSpPr>
          <p:spPr>
            <a:xfrm>
              <a:off x="1889750" y="388625"/>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8" name="Shape 718"/>
            <p:cNvSpPr/>
            <p:nvPr/>
          </p:nvSpPr>
          <p:spPr>
            <a:xfrm>
              <a:off x="1889750" y="840150"/>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9" name="Shape 719"/>
            <p:cNvSpPr/>
            <p:nvPr/>
          </p:nvSpPr>
          <p:spPr>
            <a:xfrm>
              <a:off x="1889750" y="3398850"/>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20" name="Shape 720"/>
            <p:cNvSpPr/>
            <p:nvPr/>
          </p:nvSpPr>
          <p:spPr>
            <a:xfrm>
              <a:off x="1889750" y="4602925"/>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21" name="Shape 721"/>
            <p:cNvSpPr/>
            <p:nvPr/>
          </p:nvSpPr>
          <p:spPr>
            <a:xfrm>
              <a:off x="1889750" y="5204975"/>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22" name="Shape 722"/>
            <p:cNvSpPr/>
            <p:nvPr/>
          </p:nvSpPr>
          <p:spPr>
            <a:xfrm>
              <a:off x="2040275" y="689650"/>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23" name="Shape 723"/>
            <p:cNvSpPr/>
            <p:nvPr/>
          </p:nvSpPr>
          <p:spPr>
            <a:xfrm>
              <a:off x="2040275" y="1893725"/>
              <a:ext cx="121400" cy="121400"/>
            </a:xfrm>
            <a:custGeom>
              <a:avLst/>
              <a:gdLst/>
              <a:ahLst/>
              <a:cxnLst/>
              <a:rect l="0" t="0" r="0" b="0"/>
              <a:pathLst>
                <a:path w="4856" h="4856" extrusionOk="0">
                  <a:moveTo>
                    <a:pt x="0" y="1"/>
                  </a:moveTo>
                  <a:lnTo>
                    <a:pt x="0"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24" name="Shape 724"/>
            <p:cNvSpPr/>
            <p:nvPr/>
          </p:nvSpPr>
          <p:spPr>
            <a:xfrm>
              <a:off x="2040275" y="2796800"/>
              <a:ext cx="121400" cy="121400"/>
            </a:xfrm>
            <a:custGeom>
              <a:avLst/>
              <a:gdLst/>
              <a:ahLst/>
              <a:cxnLst/>
              <a:rect l="0" t="0" r="0" b="0"/>
              <a:pathLst>
                <a:path w="4856" h="4856" extrusionOk="0">
                  <a:moveTo>
                    <a:pt x="0" y="0"/>
                  </a:moveTo>
                  <a:lnTo>
                    <a:pt x="0" y="4856"/>
                  </a:lnTo>
                  <a:lnTo>
                    <a:pt x="4856" y="4856"/>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25" name="Shape 725"/>
            <p:cNvSpPr/>
            <p:nvPr/>
          </p:nvSpPr>
          <p:spPr>
            <a:xfrm>
              <a:off x="2190775" y="5054450"/>
              <a:ext cx="121425" cy="121425"/>
            </a:xfrm>
            <a:custGeom>
              <a:avLst/>
              <a:gdLst/>
              <a:ahLst/>
              <a:cxnLst/>
              <a:rect l="0" t="0" r="0" b="0"/>
              <a:pathLst>
                <a:path w="4857" h="4857"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26" name="Shape 726"/>
            <p:cNvSpPr/>
            <p:nvPr/>
          </p:nvSpPr>
          <p:spPr>
            <a:xfrm>
              <a:off x="2341300" y="4753450"/>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27" name="Shape 727"/>
            <p:cNvSpPr/>
            <p:nvPr/>
          </p:nvSpPr>
          <p:spPr>
            <a:xfrm>
              <a:off x="2642325" y="2646275"/>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28" name="Shape 728"/>
            <p:cNvSpPr/>
            <p:nvPr/>
          </p:nvSpPr>
          <p:spPr>
            <a:xfrm>
              <a:off x="2642325" y="5204975"/>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29" name="Shape 729"/>
            <p:cNvSpPr/>
            <p:nvPr/>
          </p:nvSpPr>
          <p:spPr>
            <a:xfrm>
              <a:off x="3244350" y="990675"/>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730" name="Shape 730"/>
          <p:cNvGrpSpPr/>
          <p:nvPr/>
        </p:nvGrpSpPr>
        <p:grpSpPr>
          <a:xfrm rot="10800000">
            <a:off x="6367294" y="38264"/>
            <a:ext cx="2017554" cy="6781736"/>
            <a:chOff x="1588750" y="238125"/>
            <a:chExt cx="2078025" cy="5238750"/>
          </a:xfrm>
        </p:grpSpPr>
        <p:sp>
          <p:nvSpPr>
            <p:cNvPr id="731" name="Shape 731"/>
            <p:cNvSpPr/>
            <p:nvPr/>
          </p:nvSpPr>
          <p:spPr>
            <a:xfrm>
              <a:off x="1588750" y="1291700"/>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32" name="Shape 732"/>
            <p:cNvSpPr/>
            <p:nvPr/>
          </p:nvSpPr>
          <p:spPr>
            <a:xfrm>
              <a:off x="1588750" y="1592700"/>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33" name="Shape 733"/>
            <p:cNvSpPr/>
            <p:nvPr/>
          </p:nvSpPr>
          <p:spPr>
            <a:xfrm>
              <a:off x="1588750" y="2646275"/>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34" name="Shape 734"/>
            <p:cNvSpPr/>
            <p:nvPr/>
          </p:nvSpPr>
          <p:spPr>
            <a:xfrm>
              <a:off x="1588750" y="4000875"/>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35" name="Shape 735"/>
            <p:cNvSpPr/>
            <p:nvPr/>
          </p:nvSpPr>
          <p:spPr>
            <a:xfrm>
              <a:off x="1588750" y="4753450"/>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36" name="Shape 736"/>
            <p:cNvSpPr/>
            <p:nvPr/>
          </p:nvSpPr>
          <p:spPr>
            <a:xfrm>
              <a:off x="1588750" y="5054450"/>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37" name="Shape 737"/>
            <p:cNvSpPr/>
            <p:nvPr/>
          </p:nvSpPr>
          <p:spPr>
            <a:xfrm>
              <a:off x="1739250" y="539125"/>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38" name="Shape 738"/>
            <p:cNvSpPr/>
            <p:nvPr/>
          </p:nvSpPr>
          <p:spPr>
            <a:xfrm>
              <a:off x="1739250" y="1291700"/>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39" name="Shape 739"/>
            <p:cNvSpPr/>
            <p:nvPr/>
          </p:nvSpPr>
          <p:spPr>
            <a:xfrm>
              <a:off x="1739250" y="2796800"/>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40" name="Shape 740"/>
            <p:cNvSpPr/>
            <p:nvPr/>
          </p:nvSpPr>
          <p:spPr>
            <a:xfrm>
              <a:off x="1739250" y="3398850"/>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41" name="Shape 741"/>
            <p:cNvSpPr/>
            <p:nvPr/>
          </p:nvSpPr>
          <p:spPr>
            <a:xfrm>
              <a:off x="1739250" y="3549350"/>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42" name="Shape 742"/>
            <p:cNvSpPr/>
            <p:nvPr/>
          </p:nvSpPr>
          <p:spPr>
            <a:xfrm>
              <a:off x="1739250" y="4301900"/>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43" name="Shape 743"/>
            <p:cNvSpPr/>
            <p:nvPr/>
          </p:nvSpPr>
          <p:spPr>
            <a:xfrm>
              <a:off x="1739250" y="5204975"/>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44" name="Shape 744"/>
            <p:cNvSpPr/>
            <p:nvPr/>
          </p:nvSpPr>
          <p:spPr>
            <a:xfrm>
              <a:off x="1889750" y="238125"/>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45" name="Shape 745"/>
            <p:cNvSpPr/>
            <p:nvPr/>
          </p:nvSpPr>
          <p:spPr>
            <a:xfrm>
              <a:off x="1889750" y="1442200"/>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46" name="Shape 746"/>
            <p:cNvSpPr/>
            <p:nvPr/>
          </p:nvSpPr>
          <p:spPr>
            <a:xfrm>
              <a:off x="1889750" y="1743225"/>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47" name="Shape 747"/>
            <p:cNvSpPr/>
            <p:nvPr/>
          </p:nvSpPr>
          <p:spPr>
            <a:xfrm>
              <a:off x="1889750" y="1893725"/>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48" name="Shape 748"/>
            <p:cNvSpPr/>
            <p:nvPr/>
          </p:nvSpPr>
          <p:spPr>
            <a:xfrm>
              <a:off x="1889750" y="2044250"/>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49" name="Shape 749"/>
            <p:cNvSpPr/>
            <p:nvPr/>
          </p:nvSpPr>
          <p:spPr>
            <a:xfrm>
              <a:off x="1889750" y="2194750"/>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50" name="Shape 750"/>
            <p:cNvSpPr/>
            <p:nvPr/>
          </p:nvSpPr>
          <p:spPr>
            <a:xfrm>
              <a:off x="1889750" y="2345275"/>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51" name="Shape 751"/>
            <p:cNvSpPr/>
            <p:nvPr/>
          </p:nvSpPr>
          <p:spPr>
            <a:xfrm>
              <a:off x="1889750" y="2495775"/>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52" name="Shape 752"/>
            <p:cNvSpPr/>
            <p:nvPr/>
          </p:nvSpPr>
          <p:spPr>
            <a:xfrm>
              <a:off x="1889750" y="2646275"/>
              <a:ext cx="121425" cy="121425"/>
            </a:xfrm>
            <a:custGeom>
              <a:avLst/>
              <a:gdLst/>
              <a:ahLst/>
              <a:cxnLst/>
              <a:rect l="0" t="0" r="0" b="0"/>
              <a:pathLst>
                <a:path w="4857" h="4857"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53" name="Shape 753"/>
            <p:cNvSpPr/>
            <p:nvPr/>
          </p:nvSpPr>
          <p:spPr>
            <a:xfrm>
              <a:off x="1889750" y="2796800"/>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54" name="Shape 754"/>
            <p:cNvSpPr/>
            <p:nvPr/>
          </p:nvSpPr>
          <p:spPr>
            <a:xfrm>
              <a:off x="1889750" y="2947300"/>
              <a:ext cx="121425" cy="121425"/>
            </a:xfrm>
            <a:custGeom>
              <a:avLst/>
              <a:gdLst/>
              <a:ahLst/>
              <a:cxnLst/>
              <a:rect l="0" t="0" r="0" b="0"/>
              <a:pathLst>
                <a:path w="4857" h="4857"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55" name="Shape 755"/>
            <p:cNvSpPr/>
            <p:nvPr/>
          </p:nvSpPr>
          <p:spPr>
            <a:xfrm>
              <a:off x="1889750" y="3097825"/>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56" name="Shape 756"/>
            <p:cNvSpPr/>
            <p:nvPr/>
          </p:nvSpPr>
          <p:spPr>
            <a:xfrm>
              <a:off x="1889750" y="3850375"/>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57" name="Shape 757"/>
            <p:cNvSpPr/>
            <p:nvPr/>
          </p:nvSpPr>
          <p:spPr>
            <a:xfrm>
              <a:off x="1889750" y="4000875"/>
              <a:ext cx="121425" cy="121425"/>
            </a:xfrm>
            <a:custGeom>
              <a:avLst/>
              <a:gdLst/>
              <a:ahLst/>
              <a:cxnLst/>
              <a:rect l="0" t="0" r="0" b="0"/>
              <a:pathLst>
                <a:path w="4857" h="4857"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58" name="Shape 758"/>
            <p:cNvSpPr/>
            <p:nvPr/>
          </p:nvSpPr>
          <p:spPr>
            <a:xfrm>
              <a:off x="1889750" y="4151400"/>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59" name="Shape 759"/>
            <p:cNvSpPr/>
            <p:nvPr/>
          </p:nvSpPr>
          <p:spPr>
            <a:xfrm>
              <a:off x="1889750" y="4301900"/>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60" name="Shape 760"/>
            <p:cNvSpPr/>
            <p:nvPr/>
          </p:nvSpPr>
          <p:spPr>
            <a:xfrm>
              <a:off x="1889750" y="4452425"/>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61" name="Shape 761"/>
            <p:cNvSpPr/>
            <p:nvPr/>
          </p:nvSpPr>
          <p:spPr>
            <a:xfrm>
              <a:off x="1889750" y="4753450"/>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62" name="Shape 762"/>
            <p:cNvSpPr/>
            <p:nvPr/>
          </p:nvSpPr>
          <p:spPr>
            <a:xfrm>
              <a:off x="1889750" y="4903950"/>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63" name="Shape 763"/>
            <p:cNvSpPr/>
            <p:nvPr/>
          </p:nvSpPr>
          <p:spPr>
            <a:xfrm>
              <a:off x="2040275" y="388625"/>
              <a:ext cx="121400" cy="121400"/>
            </a:xfrm>
            <a:custGeom>
              <a:avLst/>
              <a:gdLst/>
              <a:ahLst/>
              <a:cxnLst/>
              <a:rect l="0" t="0" r="0" b="0"/>
              <a:pathLst>
                <a:path w="4856" h="4856" extrusionOk="0">
                  <a:moveTo>
                    <a:pt x="0" y="0"/>
                  </a:moveTo>
                  <a:lnTo>
                    <a:pt x="0"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64" name="Shape 764"/>
            <p:cNvSpPr/>
            <p:nvPr/>
          </p:nvSpPr>
          <p:spPr>
            <a:xfrm>
              <a:off x="2040275" y="1141175"/>
              <a:ext cx="121400" cy="121400"/>
            </a:xfrm>
            <a:custGeom>
              <a:avLst/>
              <a:gdLst/>
              <a:ahLst/>
              <a:cxnLst/>
              <a:rect l="0" t="0" r="0" b="0"/>
              <a:pathLst>
                <a:path w="4856" h="4856" extrusionOk="0">
                  <a:moveTo>
                    <a:pt x="0" y="1"/>
                  </a:moveTo>
                  <a:lnTo>
                    <a:pt x="0"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65" name="Shape 765"/>
            <p:cNvSpPr/>
            <p:nvPr/>
          </p:nvSpPr>
          <p:spPr>
            <a:xfrm>
              <a:off x="2040275" y="1291700"/>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66" name="Shape 766"/>
            <p:cNvSpPr/>
            <p:nvPr/>
          </p:nvSpPr>
          <p:spPr>
            <a:xfrm>
              <a:off x="2040275" y="1442200"/>
              <a:ext cx="121400" cy="121400"/>
            </a:xfrm>
            <a:custGeom>
              <a:avLst/>
              <a:gdLst/>
              <a:ahLst/>
              <a:cxnLst/>
              <a:rect l="0" t="0" r="0" b="0"/>
              <a:pathLst>
                <a:path w="4856" h="4856" extrusionOk="0">
                  <a:moveTo>
                    <a:pt x="0" y="0"/>
                  </a:moveTo>
                  <a:lnTo>
                    <a:pt x="0"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67" name="Shape 767"/>
            <p:cNvSpPr/>
            <p:nvPr/>
          </p:nvSpPr>
          <p:spPr>
            <a:xfrm>
              <a:off x="2040275" y="1743225"/>
              <a:ext cx="121400" cy="121400"/>
            </a:xfrm>
            <a:custGeom>
              <a:avLst/>
              <a:gdLst/>
              <a:ahLst/>
              <a:cxnLst/>
              <a:rect l="0" t="0" r="0" b="0"/>
              <a:pathLst>
                <a:path w="4856" h="4856" extrusionOk="0">
                  <a:moveTo>
                    <a:pt x="0" y="0"/>
                  </a:moveTo>
                  <a:lnTo>
                    <a:pt x="0"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68" name="Shape 768"/>
            <p:cNvSpPr/>
            <p:nvPr/>
          </p:nvSpPr>
          <p:spPr>
            <a:xfrm>
              <a:off x="2040275" y="2044250"/>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69" name="Shape 769"/>
            <p:cNvSpPr/>
            <p:nvPr/>
          </p:nvSpPr>
          <p:spPr>
            <a:xfrm>
              <a:off x="2040275" y="2646275"/>
              <a:ext cx="121400" cy="121425"/>
            </a:xfrm>
            <a:custGeom>
              <a:avLst/>
              <a:gdLst/>
              <a:ahLst/>
              <a:cxnLst/>
              <a:rect l="0" t="0" r="0" b="0"/>
              <a:pathLst>
                <a:path w="4856" h="4857" extrusionOk="0">
                  <a:moveTo>
                    <a:pt x="0" y="1"/>
                  </a:moveTo>
                  <a:lnTo>
                    <a:pt x="0"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70" name="Shape 770"/>
            <p:cNvSpPr/>
            <p:nvPr/>
          </p:nvSpPr>
          <p:spPr>
            <a:xfrm>
              <a:off x="2040275" y="2947300"/>
              <a:ext cx="121400" cy="121425"/>
            </a:xfrm>
            <a:custGeom>
              <a:avLst/>
              <a:gdLst/>
              <a:ahLst/>
              <a:cxnLst/>
              <a:rect l="0" t="0" r="0" b="0"/>
              <a:pathLst>
                <a:path w="4856" h="4857" extrusionOk="0">
                  <a:moveTo>
                    <a:pt x="0" y="1"/>
                  </a:moveTo>
                  <a:lnTo>
                    <a:pt x="0"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71" name="Shape 771"/>
            <p:cNvSpPr/>
            <p:nvPr/>
          </p:nvSpPr>
          <p:spPr>
            <a:xfrm>
              <a:off x="2040275" y="3097825"/>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72" name="Shape 772"/>
            <p:cNvSpPr/>
            <p:nvPr/>
          </p:nvSpPr>
          <p:spPr>
            <a:xfrm>
              <a:off x="2040275" y="3248325"/>
              <a:ext cx="121400" cy="121400"/>
            </a:xfrm>
            <a:custGeom>
              <a:avLst/>
              <a:gdLst/>
              <a:ahLst/>
              <a:cxnLst/>
              <a:rect l="0" t="0" r="0" b="0"/>
              <a:pathLst>
                <a:path w="4856" h="4856" extrusionOk="0">
                  <a:moveTo>
                    <a:pt x="0" y="1"/>
                  </a:moveTo>
                  <a:lnTo>
                    <a:pt x="0"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73" name="Shape 773"/>
            <p:cNvSpPr/>
            <p:nvPr/>
          </p:nvSpPr>
          <p:spPr>
            <a:xfrm>
              <a:off x="2040275" y="3549350"/>
              <a:ext cx="121400" cy="121400"/>
            </a:xfrm>
            <a:custGeom>
              <a:avLst/>
              <a:gdLst/>
              <a:ahLst/>
              <a:cxnLst/>
              <a:rect l="0" t="0" r="0" b="0"/>
              <a:pathLst>
                <a:path w="4856" h="4856" extrusionOk="0">
                  <a:moveTo>
                    <a:pt x="0" y="1"/>
                  </a:moveTo>
                  <a:lnTo>
                    <a:pt x="0"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74" name="Shape 774"/>
            <p:cNvSpPr/>
            <p:nvPr/>
          </p:nvSpPr>
          <p:spPr>
            <a:xfrm>
              <a:off x="2040275" y="3699875"/>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75" name="Shape 775"/>
            <p:cNvSpPr/>
            <p:nvPr/>
          </p:nvSpPr>
          <p:spPr>
            <a:xfrm>
              <a:off x="2040275" y="3850375"/>
              <a:ext cx="121400" cy="121400"/>
            </a:xfrm>
            <a:custGeom>
              <a:avLst/>
              <a:gdLst/>
              <a:ahLst/>
              <a:cxnLst/>
              <a:rect l="0" t="0" r="0" b="0"/>
              <a:pathLst>
                <a:path w="4856" h="4856" extrusionOk="0">
                  <a:moveTo>
                    <a:pt x="0" y="0"/>
                  </a:moveTo>
                  <a:lnTo>
                    <a:pt x="0"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76" name="Shape 776"/>
            <p:cNvSpPr/>
            <p:nvPr/>
          </p:nvSpPr>
          <p:spPr>
            <a:xfrm>
              <a:off x="2040275" y="4000875"/>
              <a:ext cx="121400" cy="121425"/>
            </a:xfrm>
            <a:custGeom>
              <a:avLst/>
              <a:gdLst/>
              <a:ahLst/>
              <a:cxnLst/>
              <a:rect l="0" t="0" r="0" b="0"/>
              <a:pathLst>
                <a:path w="4856" h="4857" extrusionOk="0">
                  <a:moveTo>
                    <a:pt x="0" y="1"/>
                  </a:moveTo>
                  <a:lnTo>
                    <a:pt x="0"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77" name="Shape 777"/>
            <p:cNvSpPr/>
            <p:nvPr/>
          </p:nvSpPr>
          <p:spPr>
            <a:xfrm>
              <a:off x="2040275" y="4301900"/>
              <a:ext cx="121400" cy="121400"/>
            </a:xfrm>
            <a:custGeom>
              <a:avLst/>
              <a:gdLst/>
              <a:ahLst/>
              <a:cxnLst/>
              <a:rect l="0" t="0" r="0" b="0"/>
              <a:pathLst>
                <a:path w="4856" h="4856" extrusionOk="0">
                  <a:moveTo>
                    <a:pt x="0" y="1"/>
                  </a:moveTo>
                  <a:lnTo>
                    <a:pt x="0"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78" name="Shape 778"/>
            <p:cNvSpPr/>
            <p:nvPr/>
          </p:nvSpPr>
          <p:spPr>
            <a:xfrm>
              <a:off x="2040275" y="4452425"/>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79" name="Shape 779"/>
            <p:cNvSpPr/>
            <p:nvPr/>
          </p:nvSpPr>
          <p:spPr>
            <a:xfrm>
              <a:off x="2040275" y="4903950"/>
              <a:ext cx="121400" cy="121400"/>
            </a:xfrm>
            <a:custGeom>
              <a:avLst/>
              <a:gdLst/>
              <a:ahLst/>
              <a:cxnLst/>
              <a:rect l="0" t="0" r="0" b="0"/>
              <a:pathLst>
                <a:path w="4856" h="4856" extrusionOk="0">
                  <a:moveTo>
                    <a:pt x="0" y="1"/>
                  </a:moveTo>
                  <a:lnTo>
                    <a:pt x="0"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0" name="Shape 780"/>
            <p:cNvSpPr/>
            <p:nvPr/>
          </p:nvSpPr>
          <p:spPr>
            <a:xfrm>
              <a:off x="2040275" y="5054450"/>
              <a:ext cx="121400" cy="121425"/>
            </a:xfrm>
            <a:custGeom>
              <a:avLst/>
              <a:gdLst/>
              <a:ahLst/>
              <a:cxnLst/>
              <a:rect l="0" t="0" r="0" b="0"/>
              <a:pathLst>
                <a:path w="4856" h="4857" extrusionOk="0">
                  <a:moveTo>
                    <a:pt x="0" y="1"/>
                  </a:moveTo>
                  <a:lnTo>
                    <a:pt x="0"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1" name="Shape 781"/>
            <p:cNvSpPr/>
            <p:nvPr/>
          </p:nvSpPr>
          <p:spPr>
            <a:xfrm>
              <a:off x="2040275" y="5204975"/>
              <a:ext cx="121400" cy="121400"/>
            </a:xfrm>
            <a:custGeom>
              <a:avLst/>
              <a:gdLst/>
              <a:ahLst/>
              <a:cxnLst/>
              <a:rect l="0" t="0" r="0" b="0"/>
              <a:pathLst>
                <a:path w="4856" h="4856" extrusionOk="0">
                  <a:moveTo>
                    <a:pt x="0" y="0"/>
                  </a:moveTo>
                  <a:lnTo>
                    <a:pt x="0"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2" name="Shape 782"/>
            <p:cNvSpPr/>
            <p:nvPr/>
          </p:nvSpPr>
          <p:spPr>
            <a:xfrm>
              <a:off x="2190775" y="238125"/>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3" name="Shape 783"/>
            <p:cNvSpPr/>
            <p:nvPr/>
          </p:nvSpPr>
          <p:spPr>
            <a:xfrm>
              <a:off x="2190775" y="689650"/>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4" name="Shape 784"/>
            <p:cNvSpPr/>
            <p:nvPr/>
          </p:nvSpPr>
          <p:spPr>
            <a:xfrm>
              <a:off x="2190775" y="840150"/>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5" name="Shape 785"/>
            <p:cNvSpPr/>
            <p:nvPr/>
          </p:nvSpPr>
          <p:spPr>
            <a:xfrm>
              <a:off x="2190775" y="1141175"/>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6" name="Shape 786"/>
            <p:cNvSpPr/>
            <p:nvPr/>
          </p:nvSpPr>
          <p:spPr>
            <a:xfrm>
              <a:off x="2190775" y="1291700"/>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7" name="Shape 787"/>
            <p:cNvSpPr/>
            <p:nvPr/>
          </p:nvSpPr>
          <p:spPr>
            <a:xfrm>
              <a:off x="2190775" y="1592700"/>
              <a:ext cx="121425" cy="121425"/>
            </a:xfrm>
            <a:custGeom>
              <a:avLst/>
              <a:gdLst/>
              <a:ahLst/>
              <a:cxnLst/>
              <a:rect l="0" t="0" r="0" b="0"/>
              <a:pathLst>
                <a:path w="4857" h="4857"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8" name="Shape 788"/>
            <p:cNvSpPr/>
            <p:nvPr/>
          </p:nvSpPr>
          <p:spPr>
            <a:xfrm>
              <a:off x="2190775" y="1743225"/>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9" name="Shape 789"/>
            <p:cNvSpPr/>
            <p:nvPr/>
          </p:nvSpPr>
          <p:spPr>
            <a:xfrm>
              <a:off x="2190775" y="1893725"/>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0" name="Shape 790"/>
            <p:cNvSpPr/>
            <p:nvPr/>
          </p:nvSpPr>
          <p:spPr>
            <a:xfrm>
              <a:off x="2190775" y="2044250"/>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1" name="Shape 791"/>
            <p:cNvSpPr/>
            <p:nvPr/>
          </p:nvSpPr>
          <p:spPr>
            <a:xfrm>
              <a:off x="2190775" y="2194750"/>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2" name="Shape 792"/>
            <p:cNvSpPr/>
            <p:nvPr/>
          </p:nvSpPr>
          <p:spPr>
            <a:xfrm>
              <a:off x="2190775" y="2345275"/>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3" name="Shape 793"/>
            <p:cNvSpPr/>
            <p:nvPr/>
          </p:nvSpPr>
          <p:spPr>
            <a:xfrm>
              <a:off x="2190775" y="2495775"/>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4" name="Shape 794"/>
            <p:cNvSpPr/>
            <p:nvPr/>
          </p:nvSpPr>
          <p:spPr>
            <a:xfrm>
              <a:off x="2190775" y="2796800"/>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5" name="Shape 795"/>
            <p:cNvSpPr/>
            <p:nvPr/>
          </p:nvSpPr>
          <p:spPr>
            <a:xfrm>
              <a:off x="2190775" y="3097825"/>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6" name="Shape 796"/>
            <p:cNvSpPr/>
            <p:nvPr/>
          </p:nvSpPr>
          <p:spPr>
            <a:xfrm>
              <a:off x="2190775" y="3248325"/>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7" name="Shape 797"/>
            <p:cNvSpPr/>
            <p:nvPr/>
          </p:nvSpPr>
          <p:spPr>
            <a:xfrm>
              <a:off x="2190775" y="3398850"/>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8" name="Shape 798"/>
            <p:cNvSpPr/>
            <p:nvPr/>
          </p:nvSpPr>
          <p:spPr>
            <a:xfrm>
              <a:off x="2190775" y="3549350"/>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9" name="Shape 799"/>
            <p:cNvSpPr/>
            <p:nvPr/>
          </p:nvSpPr>
          <p:spPr>
            <a:xfrm>
              <a:off x="2190775" y="3699875"/>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0" name="Shape 800"/>
            <p:cNvSpPr/>
            <p:nvPr/>
          </p:nvSpPr>
          <p:spPr>
            <a:xfrm>
              <a:off x="2190775" y="4000875"/>
              <a:ext cx="121425" cy="121425"/>
            </a:xfrm>
            <a:custGeom>
              <a:avLst/>
              <a:gdLst/>
              <a:ahLst/>
              <a:cxnLst/>
              <a:rect l="0" t="0" r="0" b="0"/>
              <a:pathLst>
                <a:path w="4857" h="4857"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1" name="Shape 801"/>
            <p:cNvSpPr/>
            <p:nvPr/>
          </p:nvSpPr>
          <p:spPr>
            <a:xfrm>
              <a:off x="2190775" y="4151400"/>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2" name="Shape 802"/>
            <p:cNvSpPr/>
            <p:nvPr/>
          </p:nvSpPr>
          <p:spPr>
            <a:xfrm>
              <a:off x="2190775" y="4452425"/>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3" name="Shape 803"/>
            <p:cNvSpPr/>
            <p:nvPr/>
          </p:nvSpPr>
          <p:spPr>
            <a:xfrm>
              <a:off x="2190775" y="4602925"/>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4" name="Shape 804"/>
            <p:cNvSpPr/>
            <p:nvPr/>
          </p:nvSpPr>
          <p:spPr>
            <a:xfrm>
              <a:off x="2190775" y="4753450"/>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5" name="Shape 805"/>
            <p:cNvSpPr/>
            <p:nvPr/>
          </p:nvSpPr>
          <p:spPr>
            <a:xfrm>
              <a:off x="2190775" y="5204975"/>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6" name="Shape 806"/>
            <p:cNvSpPr/>
            <p:nvPr/>
          </p:nvSpPr>
          <p:spPr>
            <a:xfrm>
              <a:off x="2190775" y="5355475"/>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7" name="Shape 807"/>
            <p:cNvSpPr/>
            <p:nvPr/>
          </p:nvSpPr>
          <p:spPr>
            <a:xfrm>
              <a:off x="2341300" y="539125"/>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8" name="Shape 808"/>
            <p:cNvSpPr/>
            <p:nvPr/>
          </p:nvSpPr>
          <p:spPr>
            <a:xfrm>
              <a:off x="2341300" y="689650"/>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9" name="Shape 809"/>
            <p:cNvSpPr/>
            <p:nvPr/>
          </p:nvSpPr>
          <p:spPr>
            <a:xfrm>
              <a:off x="2341300" y="99067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0" name="Shape 810"/>
            <p:cNvSpPr/>
            <p:nvPr/>
          </p:nvSpPr>
          <p:spPr>
            <a:xfrm>
              <a:off x="2341300" y="1291700"/>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1" name="Shape 811"/>
            <p:cNvSpPr/>
            <p:nvPr/>
          </p:nvSpPr>
          <p:spPr>
            <a:xfrm>
              <a:off x="2341300" y="1442200"/>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2" name="Shape 812"/>
            <p:cNvSpPr/>
            <p:nvPr/>
          </p:nvSpPr>
          <p:spPr>
            <a:xfrm>
              <a:off x="2341300" y="1592700"/>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3" name="Shape 813"/>
            <p:cNvSpPr/>
            <p:nvPr/>
          </p:nvSpPr>
          <p:spPr>
            <a:xfrm>
              <a:off x="2341300" y="1743225"/>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4" name="Shape 814"/>
            <p:cNvSpPr/>
            <p:nvPr/>
          </p:nvSpPr>
          <p:spPr>
            <a:xfrm>
              <a:off x="2341300" y="2194750"/>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5" name="Shape 815"/>
            <p:cNvSpPr/>
            <p:nvPr/>
          </p:nvSpPr>
          <p:spPr>
            <a:xfrm>
              <a:off x="2341300" y="234527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6" name="Shape 816"/>
            <p:cNvSpPr/>
            <p:nvPr/>
          </p:nvSpPr>
          <p:spPr>
            <a:xfrm>
              <a:off x="2341300" y="249577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7" name="Shape 817"/>
            <p:cNvSpPr/>
            <p:nvPr/>
          </p:nvSpPr>
          <p:spPr>
            <a:xfrm>
              <a:off x="2341300" y="2646275"/>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8" name="Shape 818"/>
            <p:cNvSpPr/>
            <p:nvPr/>
          </p:nvSpPr>
          <p:spPr>
            <a:xfrm>
              <a:off x="2341300" y="2796800"/>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9" name="Shape 819"/>
            <p:cNvSpPr/>
            <p:nvPr/>
          </p:nvSpPr>
          <p:spPr>
            <a:xfrm>
              <a:off x="2341300" y="2947300"/>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0" name="Shape 820"/>
            <p:cNvSpPr/>
            <p:nvPr/>
          </p:nvSpPr>
          <p:spPr>
            <a:xfrm>
              <a:off x="2341300" y="309782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1" name="Shape 821"/>
            <p:cNvSpPr/>
            <p:nvPr/>
          </p:nvSpPr>
          <p:spPr>
            <a:xfrm>
              <a:off x="2341300" y="324832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2" name="Shape 822"/>
            <p:cNvSpPr/>
            <p:nvPr/>
          </p:nvSpPr>
          <p:spPr>
            <a:xfrm>
              <a:off x="2341300" y="3398850"/>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3" name="Shape 823"/>
            <p:cNvSpPr/>
            <p:nvPr/>
          </p:nvSpPr>
          <p:spPr>
            <a:xfrm>
              <a:off x="2341300" y="3549350"/>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4" name="Shape 824"/>
            <p:cNvSpPr/>
            <p:nvPr/>
          </p:nvSpPr>
          <p:spPr>
            <a:xfrm>
              <a:off x="2341300" y="3850375"/>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5" name="Shape 825"/>
            <p:cNvSpPr/>
            <p:nvPr/>
          </p:nvSpPr>
          <p:spPr>
            <a:xfrm>
              <a:off x="2341300" y="4151400"/>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6" name="Shape 826"/>
            <p:cNvSpPr/>
            <p:nvPr/>
          </p:nvSpPr>
          <p:spPr>
            <a:xfrm>
              <a:off x="2341300" y="4301900"/>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7" name="Shape 827"/>
            <p:cNvSpPr/>
            <p:nvPr/>
          </p:nvSpPr>
          <p:spPr>
            <a:xfrm>
              <a:off x="2341300" y="445242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8" name="Shape 828"/>
            <p:cNvSpPr/>
            <p:nvPr/>
          </p:nvSpPr>
          <p:spPr>
            <a:xfrm>
              <a:off x="2341300" y="460292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9" name="Shape 829"/>
            <p:cNvSpPr/>
            <p:nvPr/>
          </p:nvSpPr>
          <p:spPr>
            <a:xfrm>
              <a:off x="2341300" y="4903950"/>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30" name="Shape 830"/>
            <p:cNvSpPr/>
            <p:nvPr/>
          </p:nvSpPr>
          <p:spPr>
            <a:xfrm>
              <a:off x="2341300" y="5054450"/>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31" name="Shape 831"/>
            <p:cNvSpPr/>
            <p:nvPr/>
          </p:nvSpPr>
          <p:spPr>
            <a:xfrm>
              <a:off x="2341300" y="5204975"/>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32" name="Shape 832"/>
            <p:cNvSpPr/>
            <p:nvPr/>
          </p:nvSpPr>
          <p:spPr>
            <a:xfrm>
              <a:off x="2341300" y="535547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33" name="Shape 833"/>
            <p:cNvSpPr/>
            <p:nvPr/>
          </p:nvSpPr>
          <p:spPr>
            <a:xfrm>
              <a:off x="2491800" y="388625"/>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34" name="Shape 834"/>
            <p:cNvSpPr/>
            <p:nvPr/>
          </p:nvSpPr>
          <p:spPr>
            <a:xfrm>
              <a:off x="2491800" y="689650"/>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35" name="Shape 835"/>
            <p:cNvSpPr/>
            <p:nvPr/>
          </p:nvSpPr>
          <p:spPr>
            <a:xfrm>
              <a:off x="2491800" y="840150"/>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36" name="Shape 836"/>
            <p:cNvSpPr/>
            <p:nvPr/>
          </p:nvSpPr>
          <p:spPr>
            <a:xfrm>
              <a:off x="2491800" y="99067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37" name="Shape 837"/>
            <p:cNvSpPr/>
            <p:nvPr/>
          </p:nvSpPr>
          <p:spPr>
            <a:xfrm>
              <a:off x="2491800" y="114117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38" name="Shape 838"/>
            <p:cNvSpPr/>
            <p:nvPr/>
          </p:nvSpPr>
          <p:spPr>
            <a:xfrm>
              <a:off x="2491800" y="1442200"/>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39" name="Shape 839"/>
            <p:cNvSpPr/>
            <p:nvPr/>
          </p:nvSpPr>
          <p:spPr>
            <a:xfrm>
              <a:off x="2491800" y="1743225"/>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40" name="Shape 840"/>
            <p:cNvSpPr/>
            <p:nvPr/>
          </p:nvSpPr>
          <p:spPr>
            <a:xfrm>
              <a:off x="2491800" y="189372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41" name="Shape 841"/>
            <p:cNvSpPr/>
            <p:nvPr/>
          </p:nvSpPr>
          <p:spPr>
            <a:xfrm>
              <a:off x="2491800" y="2044250"/>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42" name="Shape 842"/>
            <p:cNvSpPr/>
            <p:nvPr/>
          </p:nvSpPr>
          <p:spPr>
            <a:xfrm>
              <a:off x="2491800" y="234527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43" name="Shape 843"/>
            <p:cNvSpPr/>
            <p:nvPr/>
          </p:nvSpPr>
          <p:spPr>
            <a:xfrm>
              <a:off x="2491800" y="249577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44" name="Shape 844"/>
            <p:cNvSpPr/>
            <p:nvPr/>
          </p:nvSpPr>
          <p:spPr>
            <a:xfrm>
              <a:off x="2491800" y="2646275"/>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45" name="Shape 845"/>
            <p:cNvSpPr/>
            <p:nvPr/>
          </p:nvSpPr>
          <p:spPr>
            <a:xfrm>
              <a:off x="2491800" y="2796800"/>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46" name="Shape 846"/>
            <p:cNvSpPr/>
            <p:nvPr/>
          </p:nvSpPr>
          <p:spPr>
            <a:xfrm>
              <a:off x="2491800" y="2947300"/>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47" name="Shape 847"/>
            <p:cNvSpPr/>
            <p:nvPr/>
          </p:nvSpPr>
          <p:spPr>
            <a:xfrm>
              <a:off x="2491800" y="309782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48" name="Shape 848"/>
            <p:cNvSpPr/>
            <p:nvPr/>
          </p:nvSpPr>
          <p:spPr>
            <a:xfrm>
              <a:off x="2491800" y="324832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49" name="Shape 849"/>
            <p:cNvSpPr/>
            <p:nvPr/>
          </p:nvSpPr>
          <p:spPr>
            <a:xfrm>
              <a:off x="2491800" y="3549350"/>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50" name="Shape 850"/>
            <p:cNvSpPr/>
            <p:nvPr/>
          </p:nvSpPr>
          <p:spPr>
            <a:xfrm>
              <a:off x="2491800" y="3850375"/>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51" name="Shape 851"/>
            <p:cNvSpPr/>
            <p:nvPr/>
          </p:nvSpPr>
          <p:spPr>
            <a:xfrm>
              <a:off x="2491800" y="4000875"/>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52" name="Shape 852"/>
            <p:cNvSpPr/>
            <p:nvPr/>
          </p:nvSpPr>
          <p:spPr>
            <a:xfrm>
              <a:off x="2491800" y="4151400"/>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53" name="Shape 853"/>
            <p:cNvSpPr/>
            <p:nvPr/>
          </p:nvSpPr>
          <p:spPr>
            <a:xfrm>
              <a:off x="2491800" y="4301900"/>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54" name="Shape 854"/>
            <p:cNvSpPr/>
            <p:nvPr/>
          </p:nvSpPr>
          <p:spPr>
            <a:xfrm>
              <a:off x="2491800" y="460292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55" name="Shape 855"/>
            <p:cNvSpPr/>
            <p:nvPr/>
          </p:nvSpPr>
          <p:spPr>
            <a:xfrm>
              <a:off x="2491800" y="4753450"/>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56" name="Shape 856"/>
            <p:cNvSpPr/>
            <p:nvPr/>
          </p:nvSpPr>
          <p:spPr>
            <a:xfrm>
              <a:off x="2491800" y="5054450"/>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57" name="Shape 857"/>
            <p:cNvSpPr/>
            <p:nvPr/>
          </p:nvSpPr>
          <p:spPr>
            <a:xfrm>
              <a:off x="2491800" y="535547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58" name="Shape 858"/>
            <p:cNvSpPr/>
            <p:nvPr/>
          </p:nvSpPr>
          <p:spPr>
            <a:xfrm>
              <a:off x="2642325" y="539125"/>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59" name="Shape 859"/>
            <p:cNvSpPr/>
            <p:nvPr/>
          </p:nvSpPr>
          <p:spPr>
            <a:xfrm>
              <a:off x="2642325" y="99067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60" name="Shape 860"/>
            <p:cNvSpPr/>
            <p:nvPr/>
          </p:nvSpPr>
          <p:spPr>
            <a:xfrm>
              <a:off x="2642325" y="114117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61" name="Shape 861"/>
            <p:cNvSpPr/>
            <p:nvPr/>
          </p:nvSpPr>
          <p:spPr>
            <a:xfrm>
              <a:off x="2642325" y="1291700"/>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62" name="Shape 862"/>
            <p:cNvSpPr/>
            <p:nvPr/>
          </p:nvSpPr>
          <p:spPr>
            <a:xfrm>
              <a:off x="2642325" y="1592700"/>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63" name="Shape 863"/>
            <p:cNvSpPr/>
            <p:nvPr/>
          </p:nvSpPr>
          <p:spPr>
            <a:xfrm>
              <a:off x="2642325" y="189372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64" name="Shape 864"/>
            <p:cNvSpPr/>
            <p:nvPr/>
          </p:nvSpPr>
          <p:spPr>
            <a:xfrm>
              <a:off x="2642325" y="2044250"/>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65" name="Shape 865"/>
            <p:cNvSpPr/>
            <p:nvPr/>
          </p:nvSpPr>
          <p:spPr>
            <a:xfrm>
              <a:off x="2642325" y="2194750"/>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66" name="Shape 866"/>
            <p:cNvSpPr/>
            <p:nvPr/>
          </p:nvSpPr>
          <p:spPr>
            <a:xfrm>
              <a:off x="2642325" y="249577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67" name="Shape 867"/>
            <p:cNvSpPr/>
            <p:nvPr/>
          </p:nvSpPr>
          <p:spPr>
            <a:xfrm>
              <a:off x="2642325" y="2796800"/>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68" name="Shape 868"/>
            <p:cNvSpPr/>
            <p:nvPr/>
          </p:nvSpPr>
          <p:spPr>
            <a:xfrm>
              <a:off x="2642325" y="309782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69" name="Shape 869"/>
            <p:cNvSpPr/>
            <p:nvPr/>
          </p:nvSpPr>
          <p:spPr>
            <a:xfrm>
              <a:off x="2642325" y="3398850"/>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0" name="Shape 870"/>
            <p:cNvSpPr/>
            <p:nvPr/>
          </p:nvSpPr>
          <p:spPr>
            <a:xfrm>
              <a:off x="2642325" y="3549350"/>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1" name="Shape 871"/>
            <p:cNvSpPr/>
            <p:nvPr/>
          </p:nvSpPr>
          <p:spPr>
            <a:xfrm>
              <a:off x="2642325" y="4000875"/>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2" name="Shape 872"/>
            <p:cNvSpPr/>
            <p:nvPr/>
          </p:nvSpPr>
          <p:spPr>
            <a:xfrm>
              <a:off x="2642325" y="4151400"/>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3" name="Shape 873"/>
            <p:cNvSpPr/>
            <p:nvPr/>
          </p:nvSpPr>
          <p:spPr>
            <a:xfrm>
              <a:off x="2642325" y="4301900"/>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4" name="Shape 874"/>
            <p:cNvSpPr/>
            <p:nvPr/>
          </p:nvSpPr>
          <p:spPr>
            <a:xfrm>
              <a:off x="2642325" y="445242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5" name="Shape 875"/>
            <p:cNvSpPr/>
            <p:nvPr/>
          </p:nvSpPr>
          <p:spPr>
            <a:xfrm>
              <a:off x="2642325" y="460292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6" name="Shape 876"/>
            <p:cNvSpPr/>
            <p:nvPr/>
          </p:nvSpPr>
          <p:spPr>
            <a:xfrm>
              <a:off x="2642325" y="4903950"/>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7" name="Shape 877"/>
            <p:cNvSpPr/>
            <p:nvPr/>
          </p:nvSpPr>
          <p:spPr>
            <a:xfrm>
              <a:off x="2642325" y="5054450"/>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8" name="Shape 878"/>
            <p:cNvSpPr/>
            <p:nvPr/>
          </p:nvSpPr>
          <p:spPr>
            <a:xfrm>
              <a:off x="2792825" y="23812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9" name="Shape 879"/>
            <p:cNvSpPr/>
            <p:nvPr/>
          </p:nvSpPr>
          <p:spPr>
            <a:xfrm>
              <a:off x="2792825" y="689650"/>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0" name="Shape 880"/>
            <p:cNvSpPr/>
            <p:nvPr/>
          </p:nvSpPr>
          <p:spPr>
            <a:xfrm>
              <a:off x="2792825" y="99067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1" name="Shape 881"/>
            <p:cNvSpPr/>
            <p:nvPr/>
          </p:nvSpPr>
          <p:spPr>
            <a:xfrm>
              <a:off x="2792825" y="1442200"/>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2" name="Shape 882"/>
            <p:cNvSpPr/>
            <p:nvPr/>
          </p:nvSpPr>
          <p:spPr>
            <a:xfrm>
              <a:off x="2792825" y="1592700"/>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3" name="Shape 883"/>
            <p:cNvSpPr/>
            <p:nvPr/>
          </p:nvSpPr>
          <p:spPr>
            <a:xfrm>
              <a:off x="2792825" y="2194750"/>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4" name="Shape 884"/>
            <p:cNvSpPr/>
            <p:nvPr/>
          </p:nvSpPr>
          <p:spPr>
            <a:xfrm>
              <a:off x="2792825" y="234527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5" name="Shape 885"/>
            <p:cNvSpPr/>
            <p:nvPr/>
          </p:nvSpPr>
          <p:spPr>
            <a:xfrm>
              <a:off x="2792825" y="2646275"/>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6" name="Shape 886"/>
            <p:cNvSpPr/>
            <p:nvPr/>
          </p:nvSpPr>
          <p:spPr>
            <a:xfrm>
              <a:off x="2792825" y="2796800"/>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7" name="Shape 887"/>
            <p:cNvSpPr/>
            <p:nvPr/>
          </p:nvSpPr>
          <p:spPr>
            <a:xfrm>
              <a:off x="2792825" y="2947300"/>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8" name="Shape 888"/>
            <p:cNvSpPr/>
            <p:nvPr/>
          </p:nvSpPr>
          <p:spPr>
            <a:xfrm>
              <a:off x="2792825" y="309782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9" name="Shape 889"/>
            <p:cNvSpPr/>
            <p:nvPr/>
          </p:nvSpPr>
          <p:spPr>
            <a:xfrm>
              <a:off x="2792825" y="3549350"/>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90" name="Shape 890"/>
            <p:cNvSpPr/>
            <p:nvPr/>
          </p:nvSpPr>
          <p:spPr>
            <a:xfrm>
              <a:off x="2792825" y="369987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91" name="Shape 891"/>
            <p:cNvSpPr/>
            <p:nvPr/>
          </p:nvSpPr>
          <p:spPr>
            <a:xfrm>
              <a:off x="2792825" y="3850375"/>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92" name="Shape 892"/>
            <p:cNvSpPr/>
            <p:nvPr/>
          </p:nvSpPr>
          <p:spPr>
            <a:xfrm>
              <a:off x="2792825" y="4151400"/>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93" name="Shape 893"/>
            <p:cNvSpPr/>
            <p:nvPr/>
          </p:nvSpPr>
          <p:spPr>
            <a:xfrm>
              <a:off x="2792825" y="4903950"/>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94" name="Shape 894"/>
            <p:cNvSpPr/>
            <p:nvPr/>
          </p:nvSpPr>
          <p:spPr>
            <a:xfrm>
              <a:off x="2792825" y="5204975"/>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95" name="Shape 895"/>
            <p:cNvSpPr/>
            <p:nvPr/>
          </p:nvSpPr>
          <p:spPr>
            <a:xfrm>
              <a:off x="2792825" y="535547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96" name="Shape 896"/>
            <p:cNvSpPr/>
            <p:nvPr/>
          </p:nvSpPr>
          <p:spPr>
            <a:xfrm>
              <a:off x="2943325" y="388625"/>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97" name="Shape 897"/>
            <p:cNvSpPr/>
            <p:nvPr/>
          </p:nvSpPr>
          <p:spPr>
            <a:xfrm>
              <a:off x="2943325" y="539125"/>
              <a:ext cx="121425" cy="121425"/>
            </a:xfrm>
            <a:custGeom>
              <a:avLst/>
              <a:gdLst/>
              <a:ahLst/>
              <a:cxnLst/>
              <a:rect l="0" t="0" r="0" b="0"/>
              <a:pathLst>
                <a:path w="4857" h="4857"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98" name="Shape 898"/>
            <p:cNvSpPr/>
            <p:nvPr/>
          </p:nvSpPr>
          <p:spPr>
            <a:xfrm>
              <a:off x="2943325" y="990675"/>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99" name="Shape 899"/>
            <p:cNvSpPr/>
            <p:nvPr/>
          </p:nvSpPr>
          <p:spPr>
            <a:xfrm>
              <a:off x="2943325" y="1291700"/>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00" name="Shape 900"/>
            <p:cNvSpPr/>
            <p:nvPr/>
          </p:nvSpPr>
          <p:spPr>
            <a:xfrm>
              <a:off x="2943325" y="1592700"/>
              <a:ext cx="121425" cy="121425"/>
            </a:xfrm>
            <a:custGeom>
              <a:avLst/>
              <a:gdLst/>
              <a:ahLst/>
              <a:cxnLst/>
              <a:rect l="0" t="0" r="0" b="0"/>
              <a:pathLst>
                <a:path w="4857" h="4857"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01" name="Shape 901"/>
            <p:cNvSpPr/>
            <p:nvPr/>
          </p:nvSpPr>
          <p:spPr>
            <a:xfrm>
              <a:off x="2943325" y="2044250"/>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02" name="Shape 902"/>
            <p:cNvSpPr/>
            <p:nvPr/>
          </p:nvSpPr>
          <p:spPr>
            <a:xfrm>
              <a:off x="2943325" y="2345275"/>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03" name="Shape 903"/>
            <p:cNvSpPr/>
            <p:nvPr/>
          </p:nvSpPr>
          <p:spPr>
            <a:xfrm>
              <a:off x="2943325" y="2796800"/>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04" name="Shape 904"/>
            <p:cNvSpPr/>
            <p:nvPr/>
          </p:nvSpPr>
          <p:spPr>
            <a:xfrm>
              <a:off x="2943325" y="3097825"/>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05" name="Shape 905"/>
            <p:cNvSpPr/>
            <p:nvPr/>
          </p:nvSpPr>
          <p:spPr>
            <a:xfrm>
              <a:off x="2943325" y="3248325"/>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06" name="Shape 906"/>
            <p:cNvSpPr/>
            <p:nvPr/>
          </p:nvSpPr>
          <p:spPr>
            <a:xfrm>
              <a:off x="2943325" y="3549350"/>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07" name="Shape 907"/>
            <p:cNvSpPr/>
            <p:nvPr/>
          </p:nvSpPr>
          <p:spPr>
            <a:xfrm>
              <a:off x="2943325" y="3699875"/>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08" name="Shape 908"/>
            <p:cNvSpPr/>
            <p:nvPr/>
          </p:nvSpPr>
          <p:spPr>
            <a:xfrm>
              <a:off x="2943325" y="3850375"/>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09" name="Shape 909"/>
            <p:cNvSpPr/>
            <p:nvPr/>
          </p:nvSpPr>
          <p:spPr>
            <a:xfrm>
              <a:off x="2943325" y="4151400"/>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10" name="Shape 910"/>
            <p:cNvSpPr/>
            <p:nvPr/>
          </p:nvSpPr>
          <p:spPr>
            <a:xfrm>
              <a:off x="2943325" y="4301900"/>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11" name="Shape 911"/>
            <p:cNvSpPr/>
            <p:nvPr/>
          </p:nvSpPr>
          <p:spPr>
            <a:xfrm>
              <a:off x="2943325" y="4753450"/>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12" name="Shape 912"/>
            <p:cNvSpPr/>
            <p:nvPr/>
          </p:nvSpPr>
          <p:spPr>
            <a:xfrm>
              <a:off x="2943325" y="5054450"/>
              <a:ext cx="121425" cy="121425"/>
            </a:xfrm>
            <a:custGeom>
              <a:avLst/>
              <a:gdLst/>
              <a:ahLst/>
              <a:cxnLst/>
              <a:rect l="0" t="0" r="0" b="0"/>
              <a:pathLst>
                <a:path w="4857" h="4857"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13" name="Shape 913"/>
            <p:cNvSpPr/>
            <p:nvPr/>
          </p:nvSpPr>
          <p:spPr>
            <a:xfrm>
              <a:off x="2943325" y="5204975"/>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14" name="Shape 914"/>
            <p:cNvSpPr/>
            <p:nvPr/>
          </p:nvSpPr>
          <p:spPr>
            <a:xfrm>
              <a:off x="3093850" y="238125"/>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15" name="Shape 915"/>
            <p:cNvSpPr/>
            <p:nvPr/>
          </p:nvSpPr>
          <p:spPr>
            <a:xfrm>
              <a:off x="3093850" y="689650"/>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16" name="Shape 916"/>
            <p:cNvSpPr/>
            <p:nvPr/>
          </p:nvSpPr>
          <p:spPr>
            <a:xfrm>
              <a:off x="3093850" y="1141175"/>
              <a:ext cx="121400" cy="121400"/>
            </a:xfrm>
            <a:custGeom>
              <a:avLst/>
              <a:gdLst/>
              <a:ahLst/>
              <a:cxnLst/>
              <a:rect l="0" t="0" r="0" b="0"/>
              <a:pathLst>
                <a:path w="4856" h="4856" extrusionOk="0">
                  <a:moveTo>
                    <a:pt x="0" y="1"/>
                  </a:moveTo>
                  <a:lnTo>
                    <a:pt x="0"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17" name="Shape 917"/>
            <p:cNvSpPr/>
            <p:nvPr/>
          </p:nvSpPr>
          <p:spPr>
            <a:xfrm>
              <a:off x="3093850" y="1743225"/>
              <a:ext cx="121400" cy="121400"/>
            </a:xfrm>
            <a:custGeom>
              <a:avLst/>
              <a:gdLst/>
              <a:ahLst/>
              <a:cxnLst/>
              <a:rect l="0" t="0" r="0" b="0"/>
              <a:pathLst>
                <a:path w="4856" h="4856" extrusionOk="0">
                  <a:moveTo>
                    <a:pt x="0" y="0"/>
                  </a:moveTo>
                  <a:lnTo>
                    <a:pt x="0"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18" name="Shape 918"/>
            <p:cNvSpPr/>
            <p:nvPr/>
          </p:nvSpPr>
          <p:spPr>
            <a:xfrm>
              <a:off x="3093850" y="2345275"/>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19" name="Shape 919"/>
            <p:cNvSpPr/>
            <p:nvPr/>
          </p:nvSpPr>
          <p:spPr>
            <a:xfrm>
              <a:off x="3093850" y="3097825"/>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20" name="Shape 920"/>
            <p:cNvSpPr/>
            <p:nvPr/>
          </p:nvSpPr>
          <p:spPr>
            <a:xfrm>
              <a:off x="3093850" y="4301900"/>
              <a:ext cx="121400" cy="121400"/>
            </a:xfrm>
            <a:custGeom>
              <a:avLst/>
              <a:gdLst/>
              <a:ahLst/>
              <a:cxnLst/>
              <a:rect l="0" t="0" r="0" b="0"/>
              <a:pathLst>
                <a:path w="4856" h="4856" extrusionOk="0">
                  <a:moveTo>
                    <a:pt x="0" y="1"/>
                  </a:moveTo>
                  <a:lnTo>
                    <a:pt x="0"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21" name="Shape 921"/>
            <p:cNvSpPr/>
            <p:nvPr/>
          </p:nvSpPr>
          <p:spPr>
            <a:xfrm>
              <a:off x="3093850" y="4452425"/>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22" name="Shape 922"/>
            <p:cNvSpPr/>
            <p:nvPr/>
          </p:nvSpPr>
          <p:spPr>
            <a:xfrm>
              <a:off x="3093850" y="5355475"/>
              <a:ext cx="121400" cy="121400"/>
            </a:xfrm>
            <a:custGeom>
              <a:avLst/>
              <a:gdLst/>
              <a:ahLst/>
              <a:cxnLst/>
              <a:rect l="0" t="0" r="0" b="0"/>
              <a:pathLst>
                <a:path w="4856" h="4856" extrusionOk="0">
                  <a:moveTo>
                    <a:pt x="0" y="1"/>
                  </a:moveTo>
                  <a:lnTo>
                    <a:pt x="0"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23" name="Shape 923"/>
            <p:cNvSpPr/>
            <p:nvPr/>
          </p:nvSpPr>
          <p:spPr>
            <a:xfrm>
              <a:off x="3244350" y="388625"/>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24" name="Shape 924"/>
            <p:cNvSpPr/>
            <p:nvPr/>
          </p:nvSpPr>
          <p:spPr>
            <a:xfrm>
              <a:off x="3244350" y="1291700"/>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25" name="Shape 925"/>
            <p:cNvSpPr/>
            <p:nvPr/>
          </p:nvSpPr>
          <p:spPr>
            <a:xfrm>
              <a:off x="3244350" y="2044250"/>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26" name="Shape 926"/>
            <p:cNvSpPr/>
            <p:nvPr/>
          </p:nvSpPr>
          <p:spPr>
            <a:xfrm>
              <a:off x="3244350" y="2796800"/>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27" name="Shape 927"/>
            <p:cNvSpPr/>
            <p:nvPr/>
          </p:nvSpPr>
          <p:spPr>
            <a:xfrm>
              <a:off x="3244350" y="3699875"/>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28" name="Shape 928"/>
            <p:cNvSpPr/>
            <p:nvPr/>
          </p:nvSpPr>
          <p:spPr>
            <a:xfrm>
              <a:off x="3244350" y="4452425"/>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29" name="Shape 929"/>
            <p:cNvSpPr/>
            <p:nvPr/>
          </p:nvSpPr>
          <p:spPr>
            <a:xfrm>
              <a:off x="3244350" y="4602925"/>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30" name="Shape 930"/>
            <p:cNvSpPr/>
            <p:nvPr/>
          </p:nvSpPr>
          <p:spPr>
            <a:xfrm>
              <a:off x="3244350" y="5204975"/>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31" name="Shape 931"/>
            <p:cNvSpPr/>
            <p:nvPr/>
          </p:nvSpPr>
          <p:spPr>
            <a:xfrm>
              <a:off x="3394875" y="23812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32" name="Shape 932"/>
            <p:cNvSpPr/>
            <p:nvPr/>
          </p:nvSpPr>
          <p:spPr>
            <a:xfrm>
              <a:off x="3394875" y="1291700"/>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33" name="Shape 933"/>
            <p:cNvSpPr/>
            <p:nvPr/>
          </p:nvSpPr>
          <p:spPr>
            <a:xfrm>
              <a:off x="3394875" y="324832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34" name="Shape 934"/>
            <p:cNvSpPr/>
            <p:nvPr/>
          </p:nvSpPr>
          <p:spPr>
            <a:xfrm>
              <a:off x="3394875" y="3850375"/>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35" name="Shape 935"/>
            <p:cNvSpPr/>
            <p:nvPr/>
          </p:nvSpPr>
          <p:spPr>
            <a:xfrm>
              <a:off x="3394875" y="445242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36" name="Shape 936"/>
            <p:cNvSpPr/>
            <p:nvPr/>
          </p:nvSpPr>
          <p:spPr>
            <a:xfrm>
              <a:off x="3394875" y="5204975"/>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37" name="Shape 937"/>
            <p:cNvSpPr/>
            <p:nvPr/>
          </p:nvSpPr>
          <p:spPr>
            <a:xfrm>
              <a:off x="3545375" y="689650"/>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38" name="Shape 938"/>
            <p:cNvSpPr/>
            <p:nvPr/>
          </p:nvSpPr>
          <p:spPr>
            <a:xfrm>
              <a:off x="3545375" y="1592700"/>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39" name="Shape 939"/>
            <p:cNvSpPr/>
            <p:nvPr/>
          </p:nvSpPr>
          <p:spPr>
            <a:xfrm>
              <a:off x="3545375" y="2646275"/>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40" name="Shape 940"/>
          <p:cNvGrpSpPr/>
          <p:nvPr/>
        </p:nvGrpSpPr>
        <p:grpSpPr>
          <a:xfrm rot="10800000">
            <a:off x="6367294" y="38264"/>
            <a:ext cx="2309820" cy="6781736"/>
            <a:chOff x="1287725" y="238125"/>
            <a:chExt cx="2379050" cy="5238750"/>
          </a:xfrm>
        </p:grpSpPr>
        <p:sp>
          <p:nvSpPr>
            <p:cNvPr id="941" name="Shape 941"/>
            <p:cNvSpPr/>
            <p:nvPr/>
          </p:nvSpPr>
          <p:spPr>
            <a:xfrm>
              <a:off x="1287725" y="388625"/>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42" name="Shape 942"/>
            <p:cNvSpPr/>
            <p:nvPr/>
          </p:nvSpPr>
          <p:spPr>
            <a:xfrm>
              <a:off x="1287725" y="689650"/>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43" name="Shape 943"/>
            <p:cNvSpPr/>
            <p:nvPr/>
          </p:nvSpPr>
          <p:spPr>
            <a:xfrm>
              <a:off x="1287725" y="840150"/>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44" name="Shape 944"/>
            <p:cNvSpPr/>
            <p:nvPr/>
          </p:nvSpPr>
          <p:spPr>
            <a:xfrm>
              <a:off x="1287725" y="1291700"/>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45" name="Shape 945"/>
            <p:cNvSpPr/>
            <p:nvPr/>
          </p:nvSpPr>
          <p:spPr>
            <a:xfrm>
              <a:off x="1287725" y="1743225"/>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46" name="Shape 946"/>
            <p:cNvSpPr/>
            <p:nvPr/>
          </p:nvSpPr>
          <p:spPr>
            <a:xfrm>
              <a:off x="1287725" y="189372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47" name="Shape 947"/>
            <p:cNvSpPr/>
            <p:nvPr/>
          </p:nvSpPr>
          <p:spPr>
            <a:xfrm>
              <a:off x="1287725" y="2044250"/>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48" name="Shape 948"/>
            <p:cNvSpPr/>
            <p:nvPr/>
          </p:nvSpPr>
          <p:spPr>
            <a:xfrm>
              <a:off x="1287725" y="249577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49" name="Shape 949"/>
            <p:cNvSpPr/>
            <p:nvPr/>
          </p:nvSpPr>
          <p:spPr>
            <a:xfrm>
              <a:off x="1287725" y="2947300"/>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50" name="Shape 950"/>
            <p:cNvSpPr/>
            <p:nvPr/>
          </p:nvSpPr>
          <p:spPr>
            <a:xfrm>
              <a:off x="1287725" y="369987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51" name="Shape 951"/>
            <p:cNvSpPr/>
            <p:nvPr/>
          </p:nvSpPr>
          <p:spPr>
            <a:xfrm>
              <a:off x="1287725" y="3850375"/>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52" name="Shape 952"/>
            <p:cNvSpPr/>
            <p:nvPr/>
          </p:nvSpPr>
          <p:spPr>
            <a:xfrm>
              <a:off x="1287725" y="445242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53" name="Shape 953"/>
            <p:cNvSpPr/>
            <p:nvPr/>
          </p:nvSpPr>
          <p:spPr>
            <a:xfrm>
              <a:off x="1287725" y="4753450"/>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54" name="Shape 954"/>
            <p:cNvSpPr/>
            <p:nvPr/>
          </p:nvSpPr>
          <p:spPr>
            <a:xfrm>
              <a:off x="1287725" y="5054450"/>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55" name="Shape 955"/>
            <p:cNvSpPr/>
            <p:nvPr/>
          </p:nvSpPr>
          <p:spPr>
            <a:xfrm>
              <a:off x="1287725" y="5204975"/>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56" name="Shape 956"/>
            <p:cNvSpPr/>
            <p:nvPr/>
          </p:nvSpPr>
          <p:spPr>
            <a:xfrm>
              <a:off x="1438225" y="388625"/>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57" name="Shape 957"/>
            <p:cNvSpPr/>
            <p:nvPr/>
          </p:nvSpPr>
          <p:spPr>
            <a:xfrm>
              <a:off x="1438225" y="234527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58" name="Shape 958"/>
            <p:cNvSpPr/>
            <p:nvPr/>
          </p:nvSpPr>
          <p:spPr>
            <a:xfrm>
              <a:off x="1438225" y="2796800"/>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59" name="Shape 959"/>
            <p:cNvSpPr/>
            <p:nvPr/>
          </p:nvSpPr>
          <p:spPr>
            <a:xfrm>
              <a:off x="1438225" y="4151400"/>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60" name="Shape 960"/>
            <p:cNvSpPr/>
            <p:nvPr/>
          </p:nvSpPr>
          <p:spPr>
            <a:xfrm>
              <a:off x="1588750" y="388625"/>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61" name="Shape 961"/>
            <p:cNvSpPr/>
            <p:nvPr/>
          </p:nvSpPr>
          <p:spPr>
            <a:xfrm>
              <a:off x="1588750" y="539125"/>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62" name="Shape 962"/>
            <p:cNvSpPr/>
            <p:nvPr/>
          </p:nvSpPr>
          <p:spPr>
            <a:xfrm>
              <a:off x="1588750" y="689650"/>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63" name="Shape 963"/>
            <p:cNvSpPr/>
            <p:nvPr/>
          </p:nvSpPr>
          <p:spPr>
            <a:xfrm>
              <a:off x="1588750" y="114117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64" name="Shape 964"/>
            <p:cNvSpPr/>
            <p:nvPr/>
          </p:nvSpPr>
          <p:spPr>
            <a:xfrm>
              <a:off x="1588750" y="189372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65" name="Shape 965"/>
            <p:cNvSpPr/>
            <p:nvPr/>
          </p:nvSpPr>
          <p:spPr>
            <a:xfrm>
              <a:off x="1588750" y="2044250"/>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66" name="Shape 966"/>
            <p:cNvSpPr/>
            <p:nvPr/>
          </p:nvSpPr>
          <p:spPr>
            <a:xfrm>
              <a:off x="1588750" y="234527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67" name="Shape 967"/>
            <p:cNvSpPr/>
            <p:nvPr/>
          </p:nvSpPr>
          <p:spPr>
            <a:xfrm>
              <a:off x="1588750" y="309782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68" name="Shape 968"/>
            <p:cNvSpPr/>
            <p:nvPr/>
          </p:nvSpPr>
          <p:spPr>
            <a:xfrm>
              <a:off x="1588750" y="3549350"/>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69" name="Shape 969"/>
            <p:cNvSpPr/>
            <p:nvPr/>
          </p:nvSpPr>
          <p:spPr>
            <a:xfrm>
              <a:off x="1588750" y="535547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70" name="Shape 970"/>
            <p:cNvSpPr/>
            <p:nvPr/>
          </p:nvSpPr>
          <p:spPr>
            <a:xfrm>
              <a:off x="1739250" y="388625"/>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71" name="Shape 971"/>
            <p:cNvSpPr/>
            <p:nvPr/>
          </p:nvSpPr>
          <p:spPr>
            <a:xfrm>
              <a:off x="1739250" y="689650"/>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72" name="Shape 972"/>
            <p:cNvSpPr/>
            <p:nvPr/>
          </p:nvSpPr>
          <p:spPr>
            <a:xfrm>
              <a:off x="1739250" y="99067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73" name="Shape 973"/>
            <p:cNvSpPr/>
            <p:nvPr/>
          </p:nvSpPr>
          <p:spPr>
            <a:xfrm>
              <a:off x="1739250" y="1592700"/>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74" name="Shape 974"/>
            <p:cNvSpPr/>
            <p:nvPr/>
          </p:nvSpPr>
          <p:spPr>
            <a:xfrm>
              <a:off x="1739250" y="1743225"/>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75" name="Shape 975"/>
            <p:cNvSpPr/>
            <p:nvPr/>
          </p:nvSpPr>
          <p:spPr>
            <a:xfrm>
              <a:off x="1739250" y="2044250"/>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76" name="Shape 976"/>
            <p:cNvSpPr/>
            <p:nvPr/>
          </p:nvSpPr>
          <p:spPr>
            <a:xfrm>
              <a:off x="1739250" y="2194750"/>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77" name="Shape 977"/>
            <p:cNvSpPr/>
            <p:nvPr/>
          </p:nvSpPr>
          <p:spPr>
            <a:xfrm>
              <a:off x="1739250" y="234527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78" name="Shape 978"/>
            <p:cNvSpPr/>
            <p:nvPr/>
          </p:nvSpPr>
          <p:spPr>
            <a:xfrm>
              <a:off x="1739250" y="2947300"/>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79" name="Shape 979"/>
            <p:cNvSpPr/>
            <p:nvPr/>
          </p:nvSpPr>
          <p:spPr>
            <a:xfrm>
              <a:off x="1739250" y="309782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0" name="Shape 980"/>
            <p:cNvSpPr/>
            <p:nvPr/>
          </p:nvSpPr>
          <p:spPr>
            <a:xfrm>
              <a:off x="1739250" y="324832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1" name="Shape 981"/>
            <p:cNvSpPr/>
            <p:nvPr/>
          </p:nvSpPr>
          <p:spPr>
            <a:xfrm>
              <a:off x="1739250" y="3850375"/>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2" name="Shape 982"/>
            <p:cNvSpPr/>
            <p:nvPr/>
          </p:nvSpPr>
          <p:spPr>
            <a:xfrm>
              <a:off x="1739250" y="4000875"/>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3" name="Shape 983"/>
            <p:cNvSpPr/>
            <p:nvPr/>
          </p:nvSpPr>
          <p:spPr>
            <a:xfrm>
              <a:off x="1739250" y="445242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4" name="Shape 984"/>
            <p:cNvSpPr/>
            <p:nvPr/>
          </p:nvSpPr>
          <p:spPr>
            <a:xfrm>
              <a:off x="1739250" y="460292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5" name="Shape 985"/>
            <p:cNvSpPr/>
            <p:nvPr/>
          </p:nvSpPr>
          <p:spPr>
            <a:xfrm>
              <a:off x="1739250" y="4753450"/>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6" name="Shape 986"/>
            <p:cNvSpPr/>
            <p:nvPr/>
          </p:nvSpPr>
          <p:spPr>
            <a:xfrm>
              <a:off x="1739250" y="5054450"/>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7" name="Shape 987"/>
            <p:cNvSpPr/>
            <p:nvPr/>
          </p:nvSpPr>
          <p:spPr>
            <a:xfrm>
              <a:off x="1889750" y="539125"/>
              <a:ext cx="121425" cy="121425"/>
            </a:xfrm>
            <a:custGeom>
              <a:avLst/>
              <a:gdLst/>
              <a:ahLst/>
              <a:cxnLst/>
              <a:rect l="0" t="0" r="0" b="0"/>
              <a:pathLst>
                <a:path w="4857" h="4857"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8" name="Shape 988"/>
            <p:cNvSpPr/>
            <p:nvPr/>
          </p:nvSpPr>
          <p:spPr>
            <a:xfrm>
              <a:off x="1889750" y="689650"/>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9" name="Shape 989"/>
            <p:cNvSpPr/>
            <p:nvPr/>
          </p:nvSpPr>
          <p:spPr>
            <a:xfrm>
              <a:off x="1889750" y="990675"/>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90" name="Shape 990"/>
            <p:cNvSpPr/>
            <p:nvPr/>
          </p:nvSpPr>
          <p:spPr>
            <a:xfrm>
              <a:off x="1889750" y="1141175"/>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91" name="Shape 991"/>
            <p:cNvSpPr/>
            <p:nvPr/>
          </p:nvSpPr>
          <p:spPr>
            <a:xfrm>
              <a:off x="1889750" y="1291700"/>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92" name="Shape 992"/>
            <p:cNvSpPr/>
            <p:nvPr/>
          </p:nvSpPr>
          <p:spPr>
            <a:xfrm>
              <a:off x="1889750" y="1592700"/>
              <a:ext cx="121425" cy="121425"/>
            </a:xfrm>
            <a:custGeom>
              <a:avLst/>
              <a:gdLst/>
              <a:ahLst/>
              <a:cxnLst/>
              <a:rect l="0" t="0" r="0" b="0"/>
              <a:pathLst>
                <a:path w="4857" h="4857"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93" name="Shape 993"/>
            <p:cNvSpPr/>
            <p:nvPr/>
          </p:nvSpPr>
          <p:spPr>
            <a:xfrm>
              <a:off x="1889750" y="3248325"/>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94" name="Shape 994"/>
            <p:cNvSpPr/>
            <p:nvPr/>
          </p:nvSpPr>
          <p:spPr>
            <a:xfrm>
              <a:off x="1889750" y="3549350"/>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95" name="Shape 995"/>
            <p:cNvSpPr/>
            <p:nvPr/>
          </p:nvSpPr>
          <p:spPr>
            <a:xfrm>
              <a:off x="1889750" y="3699875"/>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96" name="Shape 996"/>
            <p:cNvSpPr/>
            <p:nvPr/>
          </p:nvSpPr>
          <p:spPr>
            <a:xfrm>
              <a:off x="1889750" y="5054450"/>
              <a:ext cx="121425" cy="121425"/>
            </a:xfrm>
            <a:custGeom>
              <a:avLst/>
              <a:gdLst/>
              <a:ahLst/>
              <a:cxnLst/>
              <a:rect l="0" t="0" r="0" b="0"/>
              <a:pathLst>
                <a:path w="4857" h="4857"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97" name="Shape 997"/>
            <p:cNvSpPr/>
            <p:nvPr/>
          </p:nvSpPr>
          <p:spPr>
            <a:xfrm>
              <a:off x="1889750" y="5355475"/>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98" name="Shape 998"/>
            <p:cNvSpPr/>
            <p:nvPr/>
          </p:nvSpPr>
          <p:spPr>
            <a:xfrm>
              <a:off x="2040275" y="238125"/>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99" name="Shape 999"/>
            <p:cNvSpPr/>
            <p:nvPr/>
          </p:nvSpPr>
          <p:spPr>
            <a:xfrm>
              <a:off x="2040275" y="539125"/>
              <a:ext cx="121400" cy="121425"/>
            </a:xfrm>
            <a:custGeom>
              <a:avLst/>
              <a:gdLst/>
              <a:ahLst/>
              <a:cxnLst/>
              <a:rect l="0" t="0" r="0" b="0"/>
              <a:pathLst>
                <a:path w="4856" h="4857" extrusionOk="0">
                  <a:moveTo>
                    <a:pt x="0" y="1"/>
                  </a:moveTo>
                  <a:lnTo>
                    <a:pt x="0"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0" name="Shape 1000"/>
            <p:cNvSpPr/>
            <p:nvPr/>
          </p:nvSpPr>
          <p:spPr>
            <a:xfrm>
              <a:off x="2040275" y="840150"/>
              <a:ext cx="121400" cy="121400"/>
            </a:xfrm>
            <a:custGeom>
              <a:avLst/>
              <a:gdLst/>
              <a:ahLst/>
              <a:cxnLst/>
              <a:rect l="0" t="0" r="0" b="0"/>
              <a:pathLst>
                <a:path w="4856" h="4856" extrusionOk="0">
                  <a:moveTo>
                    <a:pt x="0" y="1"/>
                  </a:moveTo>
                  <a:lnTo>
                    <a:pt x="0"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1" name="Shape 1001"/>
            <p:cNvSpPr/>
            <p:nvPr/>
          </p:nvSpPr>
          <p:spPr>
            <a:xfrm>
              <a:off x="2040275" y="990675"/>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2" name="Shape 1002"/>
            <p:cNvSpPr/>
            <p:nvPr/>
          </p:nvSpPr>
          <p:spPr>
            <a:xfrm>
              <a:off x="2040275" y="1592700"/>
              <a:ext cx="121400" cy="121425"/>
            </a:xfrm>
            <a:custGeom>
              <a:avLst/>
              <a:gdLst/>
              <a:ahLst/>
              <a:cxnLst/>
              <a:rect l="0" t="0" r="0" b="0"/>
              <a:pathLst>
                <a:path w="4856" h="4857" extrusionOk="0">
                  <a:moveTo>
                    <a:pt x="0" y="1"/>
                  </a:moveTo>
                  <a:lnTo>
                    <a:pt x="0"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3" name="Shape 1003"/>
            <p:cNvSpPr/>
            <p:nvPr/>
          </p:nvSpPr>
          <p:spPr>
            <a:xfrm>
              <a:off x="2040275" y="2194750"/>
              <a:ext cx="121400" cy="121400"/>
            </a:xfrm>
            <a:custGeom>
              <a:avLst/>
              <a:gdLst/>
              <a:ahLst/>
              <a:cxnLst/>
              <a:rect l="0" t="0" r="0" b="0"/>
              <a:pathLst>
                <a:path w="4856" h="4856" extrusionOk="0">
                  <a:moveTo>
                    <a:pt x="0" y="1"/>
                  </a:moveTo>
                  <a:lnTo>
                    <a:pt x="0"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4" name="Shape 1004"/>
            <p:cNvSpPr/>
            <p:nvPr/>
          </p:nvSpPr>
          <p:spPr>
            <a:xfrm>
              <a:off x="2040275" y="2345275"/>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5" name="Shape 1005"/>
            <p:cNvSpPr/>
            <p:nvPr/>
          </p:nvSpPr>
          <p:spPr>
            <a:xfrm>
              <a:off x="2040275" y="2495775"/>
              <a:ext cx="121400" cy="121400"/>
            </a:xfrm>
            <a:custGeom>
              <a:avLst/>
              <a:gdLst/>
              <a:ahLst/>
              <a:cxnLst/>
              <a:rect l="0" t="0" r="0" b="0"/>
              <a:pathLst>
                <a:path w="4856" h="4856" extrusionOk="0">
                  <a:moveTo>
                    <a:pt x="0" y="1"/>
                  </a:moveTo>
                  <a:lnTo>
                    <a:pt x="0"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6" name="Shape 1006"/>
            <p:cNvSpPr/>
            <p:nvPr/>
          </p:nvSpPr>
          <p:spPr>
            <a:xfrm>
              <a:off x="2040275" y="3398850"/>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7" name="Shape 1007"/>
            <p:cNvSpPr/>
            <p:nvPr/>
          </p:nvSpPr>
          <p:spPr>
            <a:xfrm>
              <a:off x="2040275" y="4151400"/>
              <a:ext cx="121400" cy="121400"/>
            </a:xfrm>
            <a:custGeom>
              <a:avLst/>
              <a:gdLst/>
              <a:ahLst/>
              <a:cxnLst/>
              <a:rect l="0" t="0" r="0" b="0"/>
              <a:pathLst>
                <a:path w="4856" h="4856" extrusionOk="0">
                  <a:moveTo>
                    <a:pt x="0" y="0"/>
                  </a:moveTo>
                  <a:lnTo>
                    <a:pt x="0" y="4856"/>
                  </a:lnTo>
                  <a:lnTo>
                    <a:pt x="4856" y="4856"/>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8" name="Shape 1008"/>
            <p:cNvSpPr/>
            <p:nvPr/>
          </p:nvSpPr>
          <p:spPr>
            <a:xfrm>
              <a:off x="2040275" y="4602925"/>
              <a:ext cx="121400" cy="121400"/>
            </a:xfrm>
            <a:custGeom>
              <a:avLst/>
              <a:gdLst/>
              <a:ahLst/>
              <a:cxnLst/>
              <a:rect l="0" t="0" r="0" b="0"/>
              <a:pathLst>
                <a:path w="4856" h="4856" extrusionOk="0">
                  <a:moveTo>
                    <a:pt x="0" y="1"/>
                  </a:moveTo>
                  <a:lnTo>
                    <a:pt x="0"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9" name="Shape 1009"/>
            <p:cNvSpPr/>
            <p:nvPr/>
          </p:nvSpPr>
          <p:spPr>
            <a:xfrm>
              <a:off x="2040275" y="4753450"/>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10" name="Shape 1010"/>
            <p:cNvSpPr/>
            <p:nvPr/>
          </p:nvSpPr>
          <p:spPr>
            <a:xfrm>
              <a:off x="2040275" y="5355475"/>
              <a:ext cx="121400" cy="121400"/>
            </a:xfrm>
            <a:custGeom>
              <a:avLst/>
              <a:gdLst/>
              <a:ahLst/>
              <a:cxnLst/>
              <a:rect l="0" t="0" r="0" b="0"/>
              <a:pathLst>
                <a:path w="4856" h="4856" extrusionOk="0">
                  <a:moveTo>
                    <a:pt x="0" y="1"/>
                  </a:moveTo>
                  <a:lnTo>
                    <a:pt x="0"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11" name="Shape 1011"/>
            <p:cNvSpPr/>
            <p:nvPr/>
          </p:nvSpPr>
          <p:spPr>
            <a:xfrm>
              <a:off x="2190775" y="388625"/>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12" name="Shape 1012"/>
            <p:cNvSpPr/>
            <p:nvPr/>
          </p:nvSpPr>
          <p:spPr>
            <a:xfrm>
              <a:off x="2190775" y="539125"/>
              <a:ext cx="121425" cy="121425"/>
            </a:xfrm>
            <a:custGeom>
              <a:avLst/>
              <a:gdLst/>
              <a:ahLst/>
              <a:cxnLst/>
              <a:rect l="0" t="0" r="0" b="0"/>
              <a:pathLst>
                <a:path w="4857" h="4857"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13" name="Shape 1013"/>
            <p:cNvSpPr/>
            <p:nvPr/>
          </p:nvSpPr>
          <p:spPr>
            <a:xfrm>
              <a:off x="2190775" y="990675"/>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14" name="Shape 1014"/>
            <p:cNvSpPr/>
            <p:nvPr/>
          </p:nvSpPr>
          <p:spPr>
            <a:xfrm>
              <a:off x="2190775" y="1442200"/>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15" name="Shape 1015"/>
            <p:cNvSpPr/>
            <p:nvPr/>
          </p:nvSpPr>
          <p:spPr>
            <a:xfrm>
              <a:off x="2190775" y="2646275"/>
              <a:ext cx="121425" cy="121425"/>
            </a:xfrm>
            <a:custGeom>
              <a:avLst/>
              <a:gdLst/>
              <a:ahLst/>
              <a:cxnLst/>
              <a:rect l="0" t="0" r="0" b="0"/>
              <a:pathLst>
                <a:path w="4857" h="4857"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16" name="Shape 1016"/>
            <p:cNvSpPr/>
            <p:nvPr/>
          </p:nvSpPr>
          <p:spPr>
            <a:xfrm>
              <a:off x="2190775" y="2947300"/>
              <a:ext cx="121425" cy="121425"/>
            </a:xfrm>
            <a:custGeom>
              <a:avLst/>
              <a:gdLst/>
              <a:ahLst/>
              <a:cxnLst/>
              <a:rect l="0" t="0" r="0" b="0"/>
              <a:pathLst>
                <a:path w="4857" h="4857"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17" name="Shape 1017"/>
            <p:cNvSpPr/>
            <p:nvPr/>
          </p:nvSpPr>
          <p:spPr>
            <a:xfrm>
              <a:off x="2190775" y="3850375"/>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18" name="Shape 1018"/>
            <p:cNvSpPr/>
            <p:nvPr/>
          </p:nvSpPr>
          <p:spPr>
            <a:xfrm>
              <a:off x="2190775" y="4301900"/>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19" name="Shape 1019"/>
            <p:cNvSpPr/>
            <p:nvPr/>
          </p:nvSpPr>
          <p:spPr>
            <a:xfrm>
              <a:off x="2190775" y="4903950"/>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20" name="Shape 1020"/>
            <p:cNvSpPr/>
            <p:nvPr/>
          </p:nvSpPr>
          <p:spPr>
            <a:xfrm>
              <a:off x="2341300" y="23812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21" name="Shape 1021"/>
            <p:cNvSpPr/>
            <p:nvPr/>
          </p:nvSpPr>
          <p:spPr>
            <a:xfrm>
              <a:off x="2341300" y="388625"/>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22" name="Shape 1022"/>
            <p:cNvSpPr/>
            <p:nvPr/>
          </p:nvSpPr>
          <p:spPr>
            <a:xfrm>
              <a:off x="2341300" y="840150"/>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23" name="Shape 1023"/>
            <p:cNvSpPr/>
            <p:nvPr/>
          </p:nvSpPr>
          <p:spPr>
            <a:xfrm>
              <a:off x="2341300" y="114117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24" name="Shape 1024"/>
            <p:cNvSpPr/>
            <p:nvPr/>
          </p:nvSpPr>
          <p:spPr>
            <a:xfrm>
              <a:off x="2341300" y="189372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25" name="Shape 1025"/>
            <p:cNvSpPr/>
            <p:nvPr/>
          </p:nvSpPr>
          <p:spPr>
            <a:xfrm>
              <a:off x="2341300" y="2044250"/>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26" name="Shape 1026"/>
            <p:cNvSpPr/>
            <p:nvPr/>
          </p:nvSpPr>
          <p:spPr>
            <a:xfrm>
              <a:off x="2341300" y="369987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27" name="Shape 1027"/>
            <p:cNvSpPr/>
            <p:nvPr/>
          </p:nvSpPr>
          <p:spPr>
            <a:xfrm>
              <a:off x="2341300" y="4000875"/>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28" name="Shape 1028"/>
            <p:cNvSpPr/>
            <p:nvPr/>
          </p:nvSpPr>
          <p:spPr>
            <a:xfrm>
              <a:off x="2491800" y="23812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29" name="Shape 1029"/>
            <p:cNvSpPr/>
            <p:nvPr/>
          </p:nvSpPr>
          <p:spPr>
            <a:xfrm>
              <a:off x="2491800" y="1291700"/>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30" name="Shape 1030"/>
            <p:cNvSpPr/>
            <p:nvPr/>
          </p:nvSpPr>
          <p:spPr>
            <a:xfrm>
              <a:off x="2491800" y="2194750"/>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31" name="Shape 1031"/>
            <p:cNvSpPr/>
            <p:nvPr/>
          </p:nvSpPr>
          <p:spPr>
            <a:xfrm>
              <a:off x="2491800" y="369987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32" name="Shape 1032"/>
            <p:cNvSpPr/>
            <p:nvPr/>
          </p:nvSpPr>
          <p:spPr>
            <a:xfrm>
              <a:off x="2491800" y="4903950"/>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33" name="Shape 1033"/>
            <p:cNvSpPr/>
            <p:nvPr/>
          </p:nvSpPr>
          <p:spPr>
            <a:xfrm>
              <a:off x="2642325" y="23812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34" name="Shape 1034"/>
            <p:cNvSpPr/>
            <p:nvPr/>
          </p:nvSpPr>
          <p:spPr>
            <a:xfrm>
              <a:off x="2642325" y="689650"/>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35" name="Shape 1035"/>
            <p:cNvSpPr/>
            <p:nvPr/>
          </p:nvSpPr>
          <p:spPr>
            <a:xfrm>
              <a:off x="2642325" y="234527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36" name="Shape 1036"/>
            <p:cNvSpPr/>
            <p:nvPr/>
          </p:nvSpPr>
          <p:spPr>
            <a:xfrm>
              <a:off x="2642325" y="324832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37" name="Shape 1037"/>
            <p:cNvSpPr/>
            <p:nvPr/>
          </p:nvSpPr>
          <p:spPr>
            <a:xfrm>
              <a:off x="2642325" y="369987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38" name="Shape 1038"/>
            <p:cNvSpPr/>
            <p:nvPr/>
          </p:nvSpPr>
          <p:spPr>
            <a:xfrm>
              <a:off x="2792825" y="4301900"/>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39" name="Shape 1039"/>
            <p:cNvSpPr/>
            <p:nvPr/>
          </p:nvSpPr>
          <p:spPr>
            <a:xfrm>
              <a:off x="2943325" y="1442200"/>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40" name="Shape 1040"/>
            <p:cNvSpPr/>
            <p:nvPr/>
          </p:nvSpPr>
          <p:spPr>
            <a:xfrm>
              <a:off x="2943325" y="2646275"/>
              <a:ext cx="121425" cy="121425"/>
            </a:xfrm>
            <a:custGeom>
              <a:avLst/>
              <a:gdLst/>
              <a:ahLst/>
              <a:cxnLst/>
              <a:rect l="0" t="0" r="0" b="0"/>
              <a:pathLst>
                <a:path w="4857" h="4857"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41" name="Shape 1041"/>
            <p:cNvSpPr/>
            <p:nvPr/>
          </p:nvSpPr>
          <p:spPr>
            <a:xfrm>
              <a:off x="3093850" y="5054450"/>
              <a:ext cx="121400" cy="121425"/>
            </a:xfrm>
            <a:custGeom>
              <a:avLst/>
              <a:gdLst/>
              <a:ahLst/>
              <a:cxnLst/>
              <a:rect l="0" t="0" r="0" b="0"/>
              <a:pathLst>
                <a:path w="4856" h="4857" extrusionOk="0">
                  <a:moveTo>
                    <a:pt x="0" y="1"/>
                  </a:moveTo>
                  <a:lnTo>
                    <a:pt x="0"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42" name="Shape 1042"/>
            <p:cNvSpPr/>
            <p:nvPr/>
          </p:nvSpPr>
          <p:spPr>
            <a:xfrm>
              <a:off x="3394875" y="249577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43" name="Shape 1043"/>
            <p:cNvSpPr/>
            <p:nvPr/>
          </p:nvSpPr>
          <p:spPr>
            <a:xfrm>
              <a:off x="3545375" y="4903950"/>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Tree>
    <p:extLst>
      <p:ext uri="{BB962C8B-B14F-4D97-AF65-F5344CB8AC3E}">
        <p14:creationId xmlns:p14="http://schemas.microsoft.com/office/powerpoint/2010/main" val="1171483880"/>
      </p:ext>
    </p:extLst>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matchingName="Quote">
  <p:cSld name="Quote">
    <p:bg>
      <p:bgPr>
        <a:solidFill>
          <a:srgbClr val="0B87A1"/>
        </a:solidFill>
        <a:effectLst/>
      </p:bgPr>
    </p:bg>
    <p:spTree>
      <p:nvGrpSpPr>
        <p:cNvPr id="1" name="Shape 1044"/>
        <p:cNvGrpSpPr/>
        <p:nvPr/>
      </p:nvGrpSpPr>
      <p:grpSpPr>
        <a:xfrm>
          <a:off x="0" y="0"/>
          <a:ext cx="0" cy="0"/>
          <a:chOff x="0" y="0"/>
          <a:chExt cx="0" cy="0"/>
        </a:xfrm>
      </p:grpSpPr>
      <p:sp>
        <p:nvSpPr>
          <p:cNvPr id="1045" name="Shape 1045"/>
          <p:cNvSpPr txBox="1">
            <a:spLocks noGrp="1"/>
          </p:cNvSpPr>
          <p:nvPr>
            <p:ph type="body" idx="1"/>
          </p:nvPr>
        </p:nvSpPr>
        <p:spPr>
          <a:xfrm>
            <a:off x="1278575" y="986067"/>
            <a:ext cx="4281000" cy="4923200"/>
          </a:xfrm>
          <a:prstGeom prst="rect">
            <a:avLst/>
          </a:prstGeom>
        </p:spPr>
        <p:txBody>
          <a:bodyPr spcFirstLastPara="1" wrap="square" lIns="91425" tIns="91425" rIns="91425" bIns="91425" anchor="t" anchorCtr="0"/>
          <a:lstStyle>
            <a:lvl1pPr marL="457200" lvl="0" indent="-419100" rtl="0">
              <a:spcBef>
                <a:spcPts val="600"/>
              </a:spcBef>
              <a:spcAft>
                <a:spcPts val="0"/>
              </a:spcAft>
              <a:buClr>
                <a:srgbClr val="FFFFFF"/>
              </a:buClr>
              <a:buSzPts val="3000"/>
              <a:buChar char="▪"/>
              <a:defRPr sz="3000" i="1">
                <a:solidFill>
                  <a:srgbClr val="FFFFFF"/>
                </a:solidFill>
              </a:defRPr>
            </a:lvl1pPr>
            <a:lvl2pPr marL="914400" lvl="1" indent="-419100" rtl="0">
              <a:spcBef>
                <a:spcPts val="0"/>
              </a:spcBef>
              <a:spcAft>
                <a:spcPts val="0"/>
              </a:spcAft>
              <a:buClr>
                <a:srgbClr val="FFFFFF"/>
              </a:buClr>
              <a:buSzPts val="3000"/>
              <a:buChar char="▫"/>
              <a:defRPr sz="3000" i="1">
                <a:solidFill>
                  <a:srgbClr val="FFFFFF"/>
                </a:solidFill>
              </a:defRPr>
            </a:lvl2pPr>
            <a:lvl3pPr marL="1371600" lvl="2" indent="-419100" rtl="0">
              <a:spcBef>
                <a:spcPts val="0"/>
              </a:spcBef>
              <a:spcAft>
                <a:spcPts val="0"/>
              </a:spcAft>
              <a:buClr>
                <a:srgbClr val="FFFFFF"/>
              </a:buClr>
              <a:buSzPts val="3000"/>
              <a:buChar char="▫"/>
              <a:defRPr sz="3000" i="1">
                <a:solidFill>
                  <a:srgbClr val="FFFFFF"/>
                </a:solidFill>
              </a:defRPr>
            </a:lvl3pPr>
            <a:lvl4pPr marL="1828800" lvl="3" indent="-419100" rtl="0">
              <a:spcBef>
                <a:spcPts val="0"/>
              </a:spcBef>
              <a:spcAft>
                <a:spcPts val="0"/>
              </a:spcAft>
              <a:buClr>
                <a:srgbClr val="FFFFFF"/>
              </a:buClr>
              <a:buSzPts val="3000"/>
              <a:buChar char="▫"/>
              <a:defRPr sz="3000" i="1">
                <a:solidFill>
                  <a:srgbClr val="FFFFFF"/>
                </a:solidFill>
              </a:defRPr>
            </a:lvl4pPr>
            <a:lvl5pPr marL="2286000" lvl="4" indent="-419100" rtl="0">
              <a:spcBef>
                <a:spcPts val="0"/>
              </a:spcBef>
              <a:spcAft>
                <a:spcPts val="0"/>
              </a:spcAft>
              <a:buClr>
                <a:srgbClr val="FFFFFF"/>
              </a:buClr>
              <a:buSzPts val="3000"/>
              <a:buChar char="▫"/>
              <a:defRPr sz="3000" i="1">
                <a:solidFill>
                  <a:srgbClr val="FFFFFF"/>
                </a:solidFill>
              </a:defRPr>
            </a:lvl5pPr>
            <a:lvl6pPr marL="2743200" lvl="5" indent="-419100" rtl="0">
              <a:spcBef>
                <a:spcPts val="0"/>
              </a:spcBef>
              <a:spcAft>
                <a:spcPts val="0"/>
              </a:spcAft>
              <a:buClr>
                <a:srgbClr val="FFFFFF"/>
              </a:buClr>
              <a:buSzPts val="3000"/>
              <a:buChar char="▫"/>
              <a:defRPr sz="3000" i="1">
                <a:solidFill>
                  <a:srgbClr val="FFFFFF"/>
                </a:solidFill>
              </a:defRPr>
            </a:lvl6pPr>
            <a:lvl7pPr marL="3200400" lvl="6" indent="-419100" rtl="0">
              <a:spcBef>
                <a:spcPts val="0"/>
              </a:spcBef>
              <a:spcAft>
                <a:spcPts val="0"/>
              </a:spcAft>
              <a:buClr>
                <a:srgbClr val="FFFFFF"/>
              </a:buClr>
              <a:buSzPts val="3000"/>
              <a:buChar char="●"/>
              <a:defRPr sz="3000" i="1">
                <a:solidFill>
                  <a:srgbClr val="FFFFFF"/>
                </a:solidFill>
              </a:defRPr>
            </a:lvl7pPr>
            <a:lvl8pPr marL="3657600" lvl="7" indent="-419100" rtl="0">
              <a:spcBef>
                <a:spcPts val="0"/>
              </a:spcBef>
              <a:spcAft>
                <a:spcPts val="0"/>
              </a:spcAft>
              <a:buClr>
                <a:srgbClr val="FFFFFF"/>
              </a:buClr>
              <a:buSzPts val="3000"/>
              <a:buChar char="○"/>
              <a:defRPr sz="3000" i="1">
                <a:solidFill>
                  <a:srgbClr val="FFFFFF"/>
                </a:solidFill>
              </a:defRPr>
            </a:lvl8pPr>
            <a:lvl9pPr marL="4114800" lvl="8" indent="-419100">
              <a:spcBef>
                <a:spcPts val="0"/>
              </a:spcBef>
              <a:spcAft>
                <a:spcPts val="0"/>
              </a:spcAft>
              <a:buClr>
                <a:srgbClr val="FFFFFF"/>
              </a:buClr>
              <a:buSzPts val="3000"/>
              <a:buChar char="■"/>
              <a:defRPr sz="3000" i="1">
                <a:solidFill>
                  <a:srgbClr val="FFFFFF"/>
                </a:solidFill>
              </a:defRPr>
            </a:lvl9pPr>
          </a:lstStyle>
          <a:p>
            <a:endParaRPr/>
          </a:p>
        </p:txBody>
      </p:sp>
      <p:sp>
        <p:nvSpPr>
          <p:cNvPr id="1046" name="Shape 1046"/>
          <p:cNvSpPr txBox="1"/>
          <p:nvPr/>
        </p:nvSpPr>
        <p:spPr>
          <a:xfrm>
            <a:off x="659925" y="552100"/>
            <a:ext cx="752400" cy="871600"/>
          </a:xfrm>
          <a:prstGeom prst="rect">
            <a:avLst/>
          </a:prstGeom>
          <a:noFill/>
          <a:ln>
            <a:noFill/>
          </a:ln>
        </p:spPr>
        <p:txBody>
          <a:bodyPr spcFirstLastPara="1" wrap="square" lIns="91425" tIns="91425" rIns="91425" bIns="91425" anchor="t"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 sz="12000" b="0" i="0" u="none" strike="noStrike" kern="0" cap="none" spc="0" normalizeH="0" baseline="0" noProof="0">
                <a:ln>
                  <a:noFill/>
                </a:ln>
                <a:solidFill>
                  <a:srgbClr val="D3EBD5"/>
                </a:solidFill>
                <a:effectLst/>
                <a:uLnTx/>
                <a:uFillTx/>
                <a:latin typeface="Dosis"/>
                <a:ea typeface="Dosis"/>
                <a:cs typeface="Dosis"/>
                <a:sym typeface="Dosis"/>
              </a:rPr>
              <a:t>“</a:t>
            </a:r>
            <a:endParaRPr kumimoji="0" sz="12000" b="0" i="0" u="none" strike="noStrike" kern="0" cap="none" spc="0" normalizeH="0" baseline="0" noProof="0">
              <a:ln>
                <a:noFill/>
              </a:ln>
              <a:solidFill>
                <a:srgbClr val="D3EBD5"/>
              </a:solidFill>
              <a:effectLst/>
              <a:uLnTx/>
              <a:uFillTx/>
              <a:latin typeface="Dosis"/>
              <a:ea typeface="Dosis"/>
              <a:cs typeface="Dosis"/>
              <a:sym typeface="Dosis"/>
            </a:endParaRPr>
          </a:p>
        </p:txBody>
      </p:sp>
      <p:grpSp>
        <p:nvGrpSpPr>
          <p:cNvPr id="1047" name="Shape 1047"/>
          <p:cNvGrpSpPr/>
          <p:nvPr/>
        </p:nvGrpSpPr>
        <p:grpSpPr>
          <a:xfrm rot="10800000">
            <a:off x="8705367" y="38264"/>
            <a:ext cx="410132" cy="6781736"/>
            <a:chOff x="836200" y="238125"/>
            <a:chExt cx="422425" cy="5238750"/>
          </a:xfrm>
        </p:grpSpPr>
        <p:sp>
          <p:nvSpPr>
            <p:cNvPr id="1048" name="Shape 1048"/>
            <p:cNvSpPr/>
            <p:nvPr/>
          </p:nvSpPr>
          <p:spPr>
            <a:xfrm>
              <a:off x="836200" y="23812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003B5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49" name="Shape 1049"/>
            <p:cNvSpPr/>
            <p:nvPr/>
          </p:nvSpPr>
          <p:spPr>
            <a:xfrm>
              <a:off x="836200" y="388625"/>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003B5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50" name="Shape 1050"/>
            <p:cNvSpPr/>
            <p:nvPr/>
          </p:nvSpPr>
          <p:spPr>
            <a:xfrm>
              <a:off x="836200" y="539125"/>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003B5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51" name="Shape 1051"/>
            <p:cNvSpPr/>
            <p:nvPr/>
          </p:nvSpPr>
          <p:spPr>
            <a:xfrm>
              <a:off x="836200" y="689650"/>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003B5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52" name="Shape 1052"/>
            <p:cNvSpPr/>
            <p:nvPr/>
          </p:nvSpPr>
          <p:spPr>
            <a:xfrm>
              <a:off x="836200" y="840150"/>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003B5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53" name="Shape 1053"/>
            <p:cNvSpPr/>
            <p:nvPr/>
          </p:nvSpPr>
          <p:spPr>
            <a:xfrm>
              <a:off x="836200" y="99067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003B5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54" name="Shape 1054"/>
            <p:cNvSpPr/>
            <p:nvPr/>
          </p:nvSpPr>
          <p:spPr>
            <a:xfrm>
              <a:off x="836200" y="114117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003B5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55" name="Shape 1055"/>
            <p:cNvSpPr/>
            <p:nvPr/>
          </p:nvSpPr>
          <p:spPr>
            <a:xfrm>
              <a:off x="836200" y="1291700"/>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003B5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56" name="Shape 1056"/>
            <p:cNvSpPr/>
            <p:nvPr/>
          </p:nvSpPr>
          <p:spPr>
            <a:xfrm>
              <a:off x="836200" y="1442200"/>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003B5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57" name="Shape 1057"/>
            <p:cNvSpPr/>
            <p:nvPr/>
          </p:nvSpPr>
          <p:spPr>
            <a:xfrm>
              <a:off x="836200" y="1592700"/>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003B5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58" name="Shape 1058"/>
            <p:cNvSpPr/>
            <p:nvPr/>
          </p:nvSpPr>
          <p:spPr>
            <a:xfrm>
              <a:off x="836200" y="1743225"/>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003B5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59" name="Shape 1059"/>
            <p:cNvSpPr/>
            <p:nvPr/>
          </p:nvSpPr>
          <p:spPr>
            <a:xfrm>
              <a:off x="836200" y="189372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003B5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60" name="Shape 1060"/>
            <p:cNvSpPr/>
            <p:nvPr/>
          </p:nvSpPr>
          <p:spPr>
            <a:xfrm>
              <a:off x="836200" y="2044250"/>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003B5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61" name="Shape 1061"/>
            <p:cNvSpPr/>
            <p:nvPr/>
          </p:nvSpPr>
          <p:spPr>
            <a:xfrm>
              <a:off x="836200" y="2194750"/>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003B5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62" name="Shape 1062"/>
            <p:cNvSpPr/>
            <p:nvPr/>
          </p:nvSpPr>
          <p:spPr>
            <a:xfrm>
              <a:off x="836200" y="234527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003B5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63" name="Shape 1063"/>
            <p:cNvSpPr/>
            <p:nvPr/>
          </p:nvSpPr>
          <p:spPr>
            <a:xfrm>
              <a:off x="836200" y="249577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003B5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64" name="Shape 1064"/>
            <p:cNvSpPr/>
            <p:nvPr/>
          </p:nvSpPr>
          <p:spPr>
            <a:xfrm>
              <a:off x="836200" y="2646275"/>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003B5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65" name="Shape 1065"/>
            <p:cNvSpPr/>
            <p:nvPr/>
          </p:nvSpPr>
          <p:spPr>
            <a:xfrm>
              <a:off x="836200" y="2796800"/>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003B5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66" name="Shape 1066"/>
            <p:cNvSpPr/>
            <p:nvPr/>
          </p:nvSpPr>
          <p:spPr>
            <a:xfrm>
              <a:off x="836200" y="2947300"/>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003B5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67" name="Shape 1067"/>
            <p:cNvSpPr/>
            <p:nvPr/>
          </p:nvSpPr>
          <p:spPr>
            <a:xfrm>
              <a:off x="836200" y="309782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003B5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68" name="Shape 1068"/>
            <p:cNvSpPr/>
            <p:nvPr/>
          </p:nvSpPr>
          <p:spPr>
            <a:xfrm>
              <a:off x="836200" y="324832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003B5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69" name="Shape 1069"/>
            <p:cNvSpPr/>
            <p:nvPr/>
          </p:nvSpPr>
          <p:spPr>
            <a:xfrm>
              <a:off x="836200" y="3398850"/>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003B5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70" name="Shape 1070"/>
            <p:cNvSpPr/>
            <p:nvPr/>
          </p:nvSpPr>
          <p:spPr>
            <a:xfrm>
              <a:off x="836200" y="3549350"/>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003B5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71" name="Shape 1071"/>
            <p:cNvSpPr/>
            <p:nvPr/>
          </p:nvSpPr>
          <p:spPr>
            <a:xfrm>
              <a:off x="836200" y="369987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003B5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72" name="Shape 1072"/>
            <p:cNvSpPr/>
            <p:nvPr/>
          </p:nvSpPr>
          <p:spPr>
            <a:xfrm>
              <a:off x="836200" y="3850375"/>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003B5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73" name="Shape 1073"/>
            <p:cNvSpPr/>
            <p:nvPr/>
          </p:nvSpPr>
          <p:spPr>
            <a:xfrm>
              <a:off x="836200" y="4000875"/>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003B5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74" name="Shape 1074"/>
            <p:cNvSpPr/>
            <p:nvPr/>
          </p:nvSpPr>
          <p:spPr>
            <a:xfrm>
              <a:off x="836200" y="4151400"/>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003B5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75" name="Shape 1075"/>
            <p:cNvSpPr/>
            <p:nvPr/>
          </p:nvSpPr>
          <p:spPr>
            <a:xfrm>
              <a:off x="836200" y="4301900"/>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003B5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76" name="Shape 1076"/>
            <p:cNvSpPr/>
            <p:nvPr/>
          </p:nvSpPr>
          <p:spPr>
            <a:xfrm>
              <a:off x="836200" y="445242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003B5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77" name="Shape 1077"/>
            <p:cNvSpPr/>
            <p:nvPr/>
          </p:nvSpPr>
          <p:spPr>
            <a:xfrm>
              <a:off x="836200" y="460292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003B5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78" name="Shape 1078"/>
            <p:cNvSpPr/>
            <p:nvPr/>
          </p:nvSpPr>
          <p:spPr>
            <a:xfrm>
              <a:off x="836200" y="4753450"/>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003B5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79" name="Shape 1079"/>
            <p:cNvSpPr/>
            <p:nvPr/>
          </p:nvSpPr>
          <p:spPr>
            <a:xfrm>
              <a:off x="836200" y="4903950"/>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003B5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80" name="Shape 1080"/>
            <p:cNvSpPr/>
            <p:nvPr/>
          </p:nvSpPr>
          <p:spPr>
            <a:xfrm>
              <a:off x="836200" y="5054450"/>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003B5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81" name="Shape 1081"/>
            <p:cNvSpPr/>
            <p:nvPr/>
          </p:nvSpPr>
          <p:spPr>
            <a:xfrm>
              <a:off x="836200" y="5204975"/>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003B5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82" name="Shape 1082"/>
            <p:cNvSpPr/>
            <p:nvPr/>
          </p:nvSpPr>
          <p:spPr>
            <a:xfrm>
              <a:off x="836200" y="535547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003B5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83" name="Shape 1083"/>
            <p:cNvSpPr/>
            <p:nvPr/>
          </p:nvSpPr>
          <p:spPr>
            <a:xfrm>
              <a:off x="986700" y="388625"/>
              <a:ext cx="121400" cy="121400"/>
            </a:xfrm>
            <a:custGeom>
              <a:avLst/>
              <a:gdLst/>
              <a:ahLst/>
              <a:cxnLst/>
              <a:rect l="0" t="0" r="0" b="0"/>
              <a:pathLst>
                <a:path w="4856" h="4856" extrusionOk="0">
                  <a:moveTo>
                    <a:pt x="0" y="0"/>
                  </a:moveTo>
                  <a:lnTo>
                    <a:pt x="0" y="4856"/>
                  </a:lnTo>
                  <a:lnTo>
                    <a:pt x="4856" y="4856"/>
                  </a:lnTo>
                  <a:lnTo>
                    <a:pt x="4856" y="0"/>
                  </a:lnTo>
                  <a:close/>
                </a:path>
              </a:pathLst>
            </a:custGeom>
            <a:solidFill>
              <a:srgbClr val="003B5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84" name="Shape 1084"/>
            <p:cNvSpPr/>
            <p:nvPr/>
          </p:nvSpPr>
          <p:spPr>
            <a:xfrm>
              <a:off x="986700" y="539125"/>
              <a:ext cx="121400" cy="121425"/>
            </a:xfrm>
            <a:custGeom>
              <a:avLst/>
              <a:gdLst/>
              <a:ahLst/>
              <a:cxnLst/>
              <a:rect l="0" t="0" r="0" b="0"/>
              <a:pathLst>
                <a:path w="4856" h="4857" extrusionOk="0">
                  <a:moveTo>
                    <a:pt x="0" y="1"/>
                  </a:moveTo>
                  <a:lnTo>
                    <a:pt x="0" y="4856"/>
                  </a:lnTo>
                  <a:lnTo>
                    <a:pt x="4856" y="4856"/>
                  </a:lnTo>
                  <a:lnTo>
                    <a:pt x="4856" y="1"/>
                  </a:lnTo>
                  <a:close/>
                </a:path>
              </a:pathLst>
            </a:custGeom>
            <a:solidFill>
              <a:srgbClr val="003B5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85" name="Shape 1085"/>
            <p:cNvSpPr/>
            <p:nvPr/>
          </p:nvSpPr>
          <p:spPr>
            <a:xfrm>
              <a:off x="986700" y="840150"/>
              <a:ext cx="121400" cy="121400"/>
            </a:xfrm>
            <a:custGeom>
              <a:avLst/>
              <a:gdLst/>
              <a:ahLst/>
              <a:cxnLst/>
              <a:rect l="0" t="0" r="0" b="0"/>
              <a:pathLst>
                <a:path w="4856" h="4856" extrusionOk="0">
                  <a:moveTo>
                    <a:pt x="0" y="1"/>
                  </a:moveTo>
                  <a:lnTo>
                    <a:pt x="0" y="4856"/>
                  </a:lnTo>
                  <a:lnTo>
                    <a:pt x="4856" y="4856"/>
                  </a:lnTo>
                  <a:lnTo>
                    <a:pt x="4856" y="1"/>
                  </a:lnTo>
                  <a:close/>
                </a:path>
              </a:pathLst>
            </a:custGeom>
            <a:solidFill>
              <a:srgbClr val="003B5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86" name="Shape 1086"/>
            <p:cNvSpPr/>
            <p:nvPr/>
          </p:nvSpPr>
          <p:spPr>
            <a:xfrm>
              <a:off x="986700" y="1141175"/>
              <a:ext cx="121400" cy="121400"/>
            </a:xfrm>
            <a:custGeom>
              <a:avLst/>
              <a:gdLst/>
              <a:ahLst/>
              <a:cxnLst/>
              <a:rect l="0" t="0" r="0" b="0"/>
              <a:pathLst>
                <a:path w="4856" h="4856" extrusionOk="0">
                  <a:moveTo>
                    <a:pt x="0" y="1"/>
                  </a:moveTo>
                  <a:lnTo>
                    <a:pt x="0" y="4856"/>
                  </a:lnTo>
                  <a:lnTo>
                    <a:pt x="4856" y="4856"/>
                  </a:lnTo>
                  <a:lnTo>
                    <a:pt x="4856" y="1"/>
                  </a:lnTo>
                  <a:close/>
                </a:path>
              </a:pathLst>
            </a:custGeom>
            <a:solidFill>
              <a:srgbClr val="003B5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87" name="Shape 1087"/>
            <p:cNvSpPr/>
            <p:nvPr/>
          </p:nvSpPr>
          <p:spPr>
            <a:xfrm>
              <a:off x="986700" y="1291700"/>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003B5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88" name="Shape 1088"/>
            <p:cNvSpPr/>
            <p:nvPr/>
          </p:nvSpPr>
          <p:spPr>
            <a:xfrm>
              <a:off x="986700" y="1743225"/>
              <a:ext cx="121400" cy="121400"/>
            </a:xfrm>
            <a:custGeom>
              <a:avLst/>
              <a:gdLst/>
              <a:ahLst/>
              <a:cxnLst/>
              <a:rect l="0" t="0" r="0" b="0"/>
              <a:pathLst>
                <a:path w="4856" h="4856" extrusionOk="0">
                  <a:moveTo>
                    <a:pt x="0" y="0"/>
                  </a:moveTo>
                  <a:lnTo>
                    <a:pt x="0" y="4856"/>
                  </a:lnTo>
                  <a:lnTo>
                    <a:pt x="4856" y="4856"/>
                  </a:lnTo>
                  <a:lnTo>
                    <a:pt x="4856" y="0"/>
                  </a:lnTo>
                  <a:close/>
                </a:path>
              </a:pathLst>
            </a:custGeom>
            <a:solidFill>
              <a:srgbClr val="003B5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89" name="Shape 1089"/>
            <p:cNvSpPr/>
            <p:nvPr/>
          </p:nvSpPr>
          <p:spPr>
            <a:xfrm>
              <a:off x="986700" y="1893725"/>
              <a:ext cx="121400" cy="121400"/>
            </a:xfrm>
            <a:custGeom>
              <a:avLst/>
              <a:gdLst/>
              <a:ahLst/>
              <a:cxnLst/>
              <a:rect l="0" t="0" r="0" b="0"/>
              <a:pathLst>
                <a:path w="4856" h="4856" extrusionOk="0">
                  <a:moveTo>
                    <a:pt x="0" y="1"/>
                  </a:moveTo>
                  <a:lnTo>
                    <a:pt x="0" y="4856"/>
                  </a:lnTo>
                  <a:lnTo>
                    <a:pt x="4856" y="4856"/>
                  </a:lnTo>
                  <a:lnTo>
                    <a:pt x="4856" y="1"/>
                  </a:lnTo>
                  <a:close/>
                </a:path>
              </a:pathLst>
            </a:custGeom>
            <a:solidFill>
              <a:srgbClr val="003B5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90" name="Shape 1090"/>
            <p:cNvSpPr/>
            <p:nvPr/>
          </p:nvSpPr>
          <p:spPr>
            <a:xfrm>
              <a:off x="986700" y="2194750"/>
              <a:ext cx="121400" cy="121400"/>
            </a:xfrm>
            <a:custGeom>
              <a:avLst/>
              <a:gdLst/>
              <a:ahLst/>
              <a:cxnLst/>
              <a:rect l="0" t="0" r="0" b="0"/>
              <a:pathLst>
                <a:path w="4856" h="4856" extrusionOk="0">
                  <a:moveTo>
                    <a:pt x="0" y="1"/>
                  </a:moveTo>
                  <a:lnTo>
                    <a:pt x="0" y="4856"/>
                  </a:lnTo>
                  <a:lnTo>
                    <a:pt x="4856" y="4856"/>
                  </a:lnTo>
                  <a:lnTo>
                    <a:pt x="4856" y="1"/>
                  </a:lnTo>
                  <a:close/>
                </a:path>
              </a:pathLst>
            </a:custGeom>
            <a:solidFill>
              <a:srgbClr val="003B5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91" name="Shape 1091"/>
            <p:cNvSpPr/>
            <p:nvPr/>
          </p:nvSpPr>
          <p:spPr>
            <a:xfrm>
              <a:off x="986700" y="2345275"/>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003B5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92" name="Shape 1092"/>
            <p:cNvSpPr/>
            <p:nvPr/>
          </p:nvSpPr>
          <p:spPr>
            <a:xfrm>
              <a:off x="986700" y="2495775"/>
              <a:ext cx="121400" cy="121400"/>
            </a:xfrm>
            <a:custGeom>
              <a:avLst/>
              <a:gdLst/>
              <a:ahLst/>
              <a:cxnLst/>
              <a:rect l="0" t="0" r="0" b="0"/>
              <a:pathLst>
                <a:path w="4856" h="4856" extrusionOk="0">
                  <a:moveTo>
                    <a:pt x="0" y="1"/>
                  </a:moveTo>
                  <a:lnTo>
                    <a:pt x="0" y="4856"/>
                  </a:lnTo>
                  <a:lnTo>
                    <a:pt x="4856" y="4856"/>
                  </a:lnTo>
                  <a:lnTo>
                    <a:pt x="4856" y="1"/>
                  </a:lnTo>
                  <a:close/>
                </a:path>
              </a:pathLst>
            </a:custGeom>
            <a:solidFill>
              <a:srgbClr val="003B5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93" name="Shape 1093"/>
            <p:cNvSpPr/>
            <p:nvPr/>
          </p:nvSpPr>
          <p:spPr>
            <a:xfrm>
              <a:off x="986700" y="2796800"/>
              <a:ext cx="121400" cy="121400"/>
            </a:xfrm>
            <a:custGeom>
              <a:avLst/>
              <a:gdLst/>
              <a:ahLst/>
              <a:cxnLst/>
              <a:rect l="0" t="0" r="0" b="0"/>
              <a:pathLst>
                <a:path w="4856" h="4856" extrusionOk="0">
                  <a:moveTo>
                    <a:pt x="0" y="0"/>
                  </a:moveTo>
                  <a:lnTo>
                    <a:pt x="0" y="4856"/>
                  </a:lnTo>
                  <a:lnTo>
                    <a:pt x="4856" y="4856"/>
                  </a:lnTo>
                  <a:lnTo>
                    <a:pt x="4856" y="0"/>
                  </a:lnTo>
                  <a:close/>
                </a:path>
              </a:pathLst>
            </a:custGeom>
            <a:solidFill>
              <a:srgbClr val="003B5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94" name="Shape 1094"/>
            <p:cNvSpPr/>
            <p:nvPr/>
          </p:nvSpPr>
          <p:spPr>
            <a:xfrm>
              <a:off x="986700" y="2947300"/>
              <a:ext cx="121400" cy="121425"/>
            </a:xfrm>
            <a:custGeom>
              <a:avLst/>
              <a:gdLst/>
              <a:ahLst/>
              <a:cxnLst/>
              <a:rect l="0" t="0" r="0" b="0"/>
              <a:pathLst>
                <a:path w="4856" h="4857" extrusionOk="0">
                  <a:moveTo>
                    <a:pt x="0" y="1"/>
                  </a:moveTo>
                  <a:lnTo>
                    <a:pt x="0" y="4856"/>
                  </a:lnTo>
                  <a:lnTo>
                    <a:pt x="4856" y="4856"/>
                  </a:lnTo>
                  <a:lnTo>
                    <a:pt x="4856" y="1"/>
                  </a:lnTo>
                  <a:close/>
                </a:path>
              </a:pathLst>
            </a:custGeom>
            <a:solidFill>
              <a:srgbClr val="003B5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95" name="Shape 1095"/>
            <p:cNvSpPr/>
            <p:nvPr/>
          </p:nvSpPr>
          <p:spPr>
            <a:xfrm>
              <a:off x="986700" y="3097825"/>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003B5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96" name="Shape 1096"/>
            <p:cNvSpPr/>
            <p:nvPr/>
          </p:nvSpPr>
          <p:spPr>
            <a:xfrm>
              <a:off x="986700" y="3549350"/>
              <a:ext cx="121400" cy="121400"/>
            </a:xfrm>
            <a:custGeom>
              <a:avLst/>
              <a:gdLst/>
              <a:ahLst/>
              <a:cxnLst/>
              <a:rect l="0" t="0" r="0" b="0"/>
              <a:pathLst>
                <a:path w="4856" h="4856" extrusionOk="0">
                  <a:moveTo>
                    <a:pt x="0" y="1"/>
                  </a:moveTo>
                  <a:lnTo>
                    <a:pt x="0" y="4856"/>
                  </a:lnTo>
                  <a:lnTo>
                    <a:pt x="4856" y="4856"/>
                  </a:lnTo>
                  <a:lnTo>
                    <a:pt x="4856" y="1"/>
                  </a:lnTo>
                  <a:close/>
                </a:path>
              </a:pathLst>
            </a:custGeom>
            <a:solidFill>
              <a:srgbClr val="003B5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97" name="Shape 1097"/>
            <p:cNvSpPr/>
            <p:nvPr/>
          </p:nvSpPr>
          <p:spPr>
            <a:xfrm>
              <a:off x="986700" y="3699875"/>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003B5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98" name="Shape 1098"/>
            <p:cNvSpPr/>
            <p:nvPr/>
          </p:nvSpPr>
          <p:spPr>
            <a:xfrm>
              <a:off x="986700" y="3850375"/>
              <a:ext cx="121400" cy="121400"/>
            </a:xfrm>
            <a:custGeom>
              <a:avLst/>
              <a:gdLst/>
              <a:ahLst/>
              <a:cxnLst/>
              <a:rect l="0" t="0" r="0" b="0"/>
              <a:pathLst>
                <a:path w="4856" h="4856" extrusionOk="0">
                  <a:moveTo>
                    <a:pt x="0" y="0"/>
                  </a:moveTo>
                  <a:lnTo>
                    <a:pt x="0" y="4856"/>
                  </a:lnTo>
                  <a:lnTo>
                    <a:pt x="4856" y="4856"/>
                  </a:lnTo>
                  <a:lnTo>
                    <a:pt x="4856" y="0"/>
                  </a:lnTo>
                  <a:close/>
                </a:path>
              </a:pathLst>
            </a:custGeom>
            <a:solidFill>
              <a:srgbClr val="003B5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99" name="Shape 1099"/>
            <p:cNvSpPr/>
            <p:nvPr/>
          </p:nvSpPr>
          <p:spPr>
            <a:xfrm>
              <a:off x="986700" y="4151400"/>
              <a:ext cx="121400" cy="121400"/>
            </a:xfrm>
            <a:custGeom>
              <a:avLst/>
              <a:gdLst/>
              <a:ahLst/>
              <a:cxnLst/>
              <a:rect l="0" t="0" r="0" b="0"/>
              <a:pathLst>
                <a:path w="4856" h="4856" extrusionOk="0">
                  <a:moveTo>
                    <a:pt x="0" y="0"/>
                  </a:moveTo>
                  <a:lnTo>
                    <a:pt x="0" y="4856"/>
                  </a:lnTo>
                  <a:lnTo>
                    <a:pt x="4856" y="4856"/>
                  </a:lnTo>
                  <a:lnTo>
                    <a:pt x="4856" y="0"/>
                  </a:lnTo>
                  <a:close/>
                </a:path>
              </a:pathLst>
            </a:custGeom>
            <a:solidFill>
              <a:srgbClr val="003B5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00" name="Shape 1100"/>
            <p:cNvSpPr/>
            <p:nvPr/>
          </p:nvSpPr>
          <p:spPr>
            <a:xfrm>
              <a:off x="986700" y="4301900"/>
              <a:ext cx="121400" cy="121400"/>
            </a:xfrm>
            <a:custGeom>
              <a:avLst/>
              <a:gdLst/>
              <a:ahLst/>
              <a:cxnLst/>
              <a:rect l="0" t="0" r="0" b="0"/>
              <a:pathLst>
                <a:path w="4856" h="4856" extrusionOk="0">
                  <a:moveTo>
                    <a:pt x="0" y="1"/>
                  </a:moveTo>
                  <a:lnTo>
                    <a:pt x="0" y="4856"/>
                  </a:lnTo>
                  <a:lnTo>
                    <a:pt x="4856" y="4856"/>
                  </a:lnTo>
                  <a:lnTo>
                    <a:pt x="4856" y="1"/>
                  </a:lnTo>
                  <a:close/>
                </a:path>
              </a:pathLst>
            </a:custGeom>
            <a:solidFill>
              <a:srgbClr val="003B5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01" name="Shape 1101"/>
            <p:cNvSpPr/>
            <p:nvPr/>
          </p:nvSpPr>
          <p:spPr>
            <a:xfrm>
              <a:off x="986700" y="4452425"/>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003B5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02" name="Shape 1102"/>
            <p:cNvSpPr/>
            <p:nvPr/>
          </p:nvSpPr>
          <p:spPr>
            <a:xfrm>
              <a:off x="986700" y="4602925"/>
              <a:ext cx="121400" cy="121400"/>
            </a:xfrm>
            <a:custGeom>
              <a:avLst/>
              <a:gdLst/>
              <a:ahLst/>
              <a:cxnLst/>
              <a:rect l="0" t="0" r="0" b="0"/>
              <a:pathLst>
                <a:path w="4856" h="4856" extrusionOk="0">
                  <a:moveTo>
                    <a:pt x="0" y="1"/>
                  </a:moveTo>
                  <a:lnTo>
                    <a:pt x="0" y="4856"/>
                  </a:lnTo>
                  <a:lnTo>
                    <a:pt x="4856" y="4856"/>
                  </a:lnTo>
                  <a:lnTo>
                    <a:pt x="4856" y="1"/>
                  </a:lnTo>
                  <a:close/>
                </a:path>
              </a:pathLst>
            </a:custGeom>
            <a:solidFill>
              <a:srgbClr val="003B5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03" name="Shape 1103"/>
            <p:cNvSpPr/>
            <p:nvPr/>
          </p:nvSpPr>
          <p:spPr>
            <a:xfrm>
              <a:off x="986700" y="4903950"/>
              <a:ext cx="121400" cy="121400"/>
            </a:xfrm>
            <a:custGeom>
              <a:avLst/>
              <a:gdLst/>
              <a:ahLst/>
              <a:cxnLst/>
              <a:rect l="0" t="0" r="0" b="0"/>
              <a:pathLst>
                <a:path w="4856" h="4856" extrusionOk="0">
                  <a:moveTo>
                    <a:pt x="0" y="1"/>
                  </a:moveTo>
                  <a:lnTo>
                    <a:pt x="0" y="4856"/>
                  </a:lnTo>
                  <a:lnTo>
                    <a:pt x="4856" y="4856"/>
                  </a:lnTo>
                  <a:lnTo>
                    <a:pt x="4856" y="1"/>
                  </a:lnTo>
                  <a:close/>
                </a:path>
              </a:pathLst>
            </a:custGeom>
            <a:solidFill>
              <a:srgbClr val="003B5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04" name="Shape 1104"/>
            <p:cNvSpPr/>
            <p:nvPr/>
          </p:nvSpPr>
          <p:spPr>
            <a:xfrm>
              <a:off x="986700" y="5054450"/>
              <a:ext cx="121400" cy="121425"/>
            </a:xfrm>
            <a:custGeom>
              <a:avLst/>
              <a:gdLst/>
              <a:ahLst/>
              <a:cxnLst/>
              <a:rect l="0" t="0" r="0" b="0"/>
              <a:pathLst>
                <a:path w="4856" h="4857" extrusionOk="0">
                  <a:moveTo>
                    <a:pt x="0" y="1"/>
                  </a:moveTo>
                  <a:lnTo>
                    <a:pt x="0" y="4856"/>
                  </a:lnTo>
                  <a:lnTo>
                    <a:pt x="4856" y="4856"/>
                  </a:lnTo>
                  <a:lnTo>
                    <a:pt x="4856" y="1"/>
                  </a:lnTo>
                  <a:close/>
                </a:path>
              </a:pathLst>
            </a:custGeom>
            <a:solidFill>
              <a:srgbClr val="003B5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05" name="Shape 1105"/>
            <p:cNvSpPr/>
            <p:nvPr/>
          </p:nvSpPr>
          <p:spPr>
            <a:xfrm>
              <a:off x="986700" y="5355475"/>
              <a:ext cx="121400" cy="121400"/>
            </a:xfrm>
            <a:custGeom>
              <a:avLst/>
              <a:gdLst/>
              <a:ahLst/>
              <a:cxnLst/>
              <a:rect l="0" t="0" r="0" b="0"/>
              <a:pathLst>
                <a:path w="4856" h="4856" extrusionOk="0">
                  <a:moveTo>
                    <a:pt x="0" y="1"/>
                  </a:moveTo>
                  <a:lnTo>
                    <a:pt x="0" y="4856"/>
                  </a:lnTo>
                  <a:lnTo>
                    <a:pt x="4856" y="4856"/>
                  </a:lnTo>
                  <a:lnTo>
                    <a:pt x="4856" y="1"/>
                  </a:lnTo>
                  <a:close/>
                </a:path>
              </a:pathLst>
            </a:custGeom>
            <a:solidFill>
              <a:srgbClr val="003B5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06" name="Shape 1106"/>
            <p:cNvSpPr/>
            <p:nvPr/>
          </p:nvSpPr>
          <p:spPr>
            <a:xfrm>
              <a:off x="1137200" y="238125"/>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003B5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07" name="Shape 1107"/>
            <p:cNvSpPr/>
            <p:nvPr/>
          </p:nvSpPr>
          <p:spPr>
            <a:xfrm>
              <a:off x="1137200" y="539125"/>
              <a:ext cx="121425" cy="121425"/>
            </a:xfrm>
            <a:custGeom>
              <a:avLst/>
              <a:gdLst/>
              <a:ahLst/>
              <a:cxnLst/>
              <a:rect l="0" t="0" r="0" b="0"/>
              <a:pathLst>
                <a:path w="4857" h="4857" extrusionOk="0">
                  <a:moveTo>
                    <a:pt x="1" y="1"/>
                  </a:moveTo>
                  <a:lnTo>
                    <a:pt x="1" y="4856"/>
                  </a:lnTo>
                  <a:lnTo>
                    <a:pt x="4856" y="4856"/>
                  </a:lnTo>
                  <a:lnTo>
                    <a:pt x="4856" y="1"/>
                  </a:lnTo>
                  <a:close/>
                </a:path>
              </a:pathLst>
            </a:custGeom>
            <a:solidFill>
              <a:srgbClr val="003B5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08" name="Shape 1108"/>
            <p:cNvSpPr/>
            <p:nvPr/>
          </p:nvSpPr>
          <p:spPr>
            <a:xfrm>
              <a:off x="1137200" y="990675"/>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003B5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09" name="Shape 1109"/>
            <p:cNvSpPr/>
            <p:nvPr/>
          </p:nvSpPr>
          <p:spPr>
            <a:xfrm>
              <a:off x="1137200" y="1141175"/>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003B5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10" name="Shape 1110"/>
            <p:cNvSpPr/>
            <p:nvPr/>
          </p:nvSpPr>
          <p:spPr>
            <a:xfrm>
              <a:off x="1137200" y="1442200"/>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003B5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11" name="Shape 1111"/>
            <p:cNvSpPr/>
            <p:nvPr/>
          </p:nvSpPr>
          <p:spPr>
            <a:xfrm>
              <a:off x="1137200" y="1592700"/>
              <a:ext cx="121425" cy="121425"/>
            </a:xfrm>
            <a:custGeom>
              <a:avLst/>
              <a:gdLst/>
              <a:ahLst/>
              <a:cxnLst/>
              <a:rect l="0" t="0" r="0" b="0"/>
              <a:pathLst>
                <a:path w="4857" h="4857" extrusionOk="0">
                  <a:moveTo>
                    <a:pt x="1" y="1"/>
                  </a:moveTo>
                  <a:lnTo>
                    <a:pt x="1" y="4856"/>
                  </a:lnTo>
                  <a:lnTo>
                    <a:pt x="4856" y="4856"/>
                  </a:lnTo>
                  <a:lnTo>
                    <a:pt x="4856" y="1"/>
                  </a:lnTo>
                  <a:close/>
                </a:path>
              </a:pathLst>
            </a:custGeom>
            <a:solidFill>
              <a:srgbClr val="003B5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12" name="Shape 1112"/>
            <p:cNvSpPr/>
            <p:nvPr/>
          </p:nvSpPr>
          <p:spPr>
            <a:xfrm>
              <a:off x="1137200" y="2194750"/>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003B5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13" name="Shape 1113"/>
            <p:cNvSpPr/>
            <p:nvPr/>
          </p:nvSpPr>
          <p:spPr>
            <a:xfrm>
              <a:off x="1137200" y="2345275"/>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003B5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14" name="Shape 1114"/>
            <p:cNvSpPr/>
            <p:nvPr/>
          </p:nvSpPr>
          <p:spPr>
            <a:xfrm>
              <a:off x="1137200" y="2495775"/>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003B5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15" name="Shape 1115"/>
            <p:cNvSpPr/>
            <p:nvPr/>
          </p:nvSpPr>
          <p:spPr>
            <a:xfrm>
              <a:off x="1137200" y="2646275"/>
              <a:ext cx="121425" cy="121425"/>
            </a:xfrm>
            <a:custGeom>
              <a:avLst/>
              <a:gdLst/>
              <a:ahLst/>
              <a:cxnLst/>
              <a:rect l="0" t="0" r="0" b="0"/>
              <a:pathLst>
                <a:path w="4857" h="4857" extrusionOk="0">
                  <a:moveTo>
                    <a:pt x="1" y="1"/>
                  </a:moveTo>
                  <a:lnTo>
                    <a:pt x="1" y="4856"/>
                  </a:lnTo>
                  <a:lnTo>
                    <a:pt x="4856" y="4856"/>
                  </a:lnTo>
                  <a:lnTo>
                    <a:pt x="4856" y="1"/>
                  </a:lnTo>
                  <a:close/>
                </a:path>
              </a:pathLst>
            </a:custGeom>
            <a:solidFill>
              <a:srgbClr val="003B5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16" name="Shape 1116"/>
            <p:cNvSpPr/>
            <p:nvPr/>
          </p:nvSpPr>
          <p:spPr>
            <a:xfrm>
              <a:off x="1137200" y="2947300"/>
              <a:ext cx="121425" cy="121425"/>
            </a:xfrm>
            <a:custGeom>
              <a:avLst/>
              <a:gdLst/>
              <a:ahLst/>
              <a:cxnLst/>
              <a:rect l="0" t="0" r="0" b="0"/>
              <a:pathLst>
                <a:path w="4857" h="4857" extrusionOk="0">
                  <a:moveTo>
                    <a:pt x="1" y="1"/>
                  </a:moveTo>
                  <a:lnTo>
                    <a:pt x="1" y="4856"/>
                  </a:lnTo>
                  <a:lnTo>
                    <a:pt x="4856" y="4856"/>
                  </a:lnTo>
                  <a:lnTo>
                    <a:pt x="4856" y="1"/>
                  </a:lnTo>
                  <a:close/>
                </a:path>
              </a:pathLst>
            </a:custGeom>
            <a:solidFill>
              <a:srgbClr val="003B5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17" name="Shape 1117"/>
            <p:cNvSpPr/>
            <p:nvPr/>
          </p:nvSpPr>
          <p:spPr>
            <a:xfrm>
              <a:off x="1137200" y="3248325"/>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003B5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18" name="Shape 1118"/>
            <p:cNvSpPr/>
            <p:nvPr/>
          </p:nvSpPr>
          <p:spPr>
            <a:xfrm>
              <a:off x="1137200" y="3398850"/>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003B5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19" name="Shape 1119"/>
            <p:cNvSpPr/>
            <p:nvPr/>
          </p:nvSpPr>
          <p:spPr>
            <a:xfrm>
              <a:off x="1137200" y="3699875"/>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003B5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20" name="Shape 1120"/>
            <p:cNvSpPr/>
            <p:nvPr/>
          </p:nvSpPr>
          <p:spPr>
            <a:xfrm>
              <a:off x="1137200" y="3850375"/>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003B5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21" name="Shape 1121"/>
            <p:cNvSpPr/>
            <p:nvPr/>
          </p:nvSpPr>
          <p:spPr>
            <a:xfrm>
              <a:off x="1137200" y="4000875"/>
              <a:ext cx="121425" cy="121425"/>
            </a:xfrm>
            <a:custGeom>
              <a:avLst/>
              <a:gdLst/>
              <a:ahLst/>
              <a:cxnLst/>
              <a:rect l="0" t="0" r="0" b="0"/>
              <a:pathLst>
                <a:path w="4857" h="4857" extrusionOk="0">
                  <a:moveTo>
                    <a:pt x="1" y="1"/>
                  </a:moveTo>
                  <a:lnTo>
                    <a:pt x="1" y="4856"/>
                  </a:lnTo>
                  <a:lnTo>
                    <a:pt x="4856" y="4856"/>
                  </a:lnTo>
                  <a:lnTo>
                    <a:pt x="4856" y="1"/>
                  </a:lnTo>
                  <a:close/>
                </a:path>
              </a:pathLst>
            </a:custGeom>
            <a:solidFill>
              <a:srgbClr val="003B5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22" name="Shape 1122"/>
            <p:cNvSpPr/>
            <p:nvPr/>
          </p:nvSpPr>
          <p:spPr>
            <a:xfrm>
              <a:off x="1137200" y="4151400"/>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003B5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23" name="Shape 1123"/>
            <p:cNvSpPr/>
            <p:nvPr/>
          </p:nvSpPr>
          <p:spPr>
            <a:xfrm>
              <a:off x="1137200" y="4602925"/>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003B5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24" name="Shape 1124"/>
            <p:cNvSpPr/>
            <p:nvPr/>
          </p:nvSpPr>
          <p:spPr>
            <a:xfrm>
              <a:off x="1137200" y="4753450"/>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003B5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25" name="Shape 1125"/>
            <p:cNvSpPr/>
            <p:nvPr/>
          </p:nvSpPr>
          <p:spPr>
            <a:xfrm>
              <a:off x="1137200" y="5054450"/>
              <a:ext cx="121425" cy="121425"/>
            </a:xfrm>
            <a:custGeom>
              <a:avLst/>
              <a:gdLst/>
              <a:ahLst/>
              <a:cxnLst/>
              <a:rect l="0" t="0" r="0" b="0"/>
              <a:pathLst>
                <a:path w="4857" h="4857" extrusionOk="0">
                  <a:moveTo>
                    <a:pt x="1" y="1"/>
                  </a:moveTo>
                  <a:lnTo>
                    <a:pt x="1" y="4856"/>
                  </a:lnTo>
                  <a:lnTo>
                    <a:pt x="4856" y="4856"/>
                  </a:lnTo>
                  <a:lnTo>
                    <a:pt x="4856" y="1"/>
                  </a:lnTo>
                  <a:close/>
                </a:path>
              </a:pathLst>
            </a:custGeom>
            <a:solidFill>
              <a:srgbClr val="003B5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26" name="Shape 1126"/>
            <p:cNvSpPr/>
            <p:nvPr/>
          </p:nvSpPr>
          <p:spPr>
            <a:xfrm>
              <a:off x="1137200" y="5204975"/>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003B5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27" name="Shape 1127"/>
            <p:cNvSpPr/>
            <p:nvPr/>
          </p:nvSpPr>
          <p:spPr>
            <a:xfrm>
              <a:off x="1137200" y="5355475"/>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003B5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28" name="Shape 1128"/>
          <p:cNvGrpSpPr/>
          <p:nvPr/>
        </p:nvGrpSpPr>
        <p:grpSpPr>
          <a:xfrm rot="10800000">
            <a:off x="6659535" y="38264"/>
            <a:ext cx="2309844" cy="6781736"/>
            <a:chOff x="986700" y="238125"/>
            <a:chExt cx="2379075" cy="5238750"/>
          </a:xfrm>
        </p:grpSpPr>
        <p:sp>
          <p:nvSpPr>
            <p:cNvPr id="1129" name="Shape 1129"/>
            <p:cNvSpPr/>
            <p:nvPr/>
          </p:nvSpPr>
          <p:spPr>
            <a:xfrm>
              <a:off x="986700" y="238125"/>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30" name="Shape 1130"/>
            <p:cNvSpPr/>
            <p:nvPr/>
          </p:nvSpPr>
          <p:spPr>
            <a:xfrm>
              <a:off x="986700" y="689650"/>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31" name="Shape 1131"/>
            <p:cNvSpPr/>
            <p:nvPr/>
          </p:nvSpPr>
          <p:spPr>
            <a:xfrm>
              <a:off x="986700" y="990675"/>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32" name="Shape 1132"/>
            <p:cNvSpPr/>
            <p:nvPr/>
          </p:nvSpPr>
          <p:spPr>
            <a:xfrm>
              <a:off x="986700" y="1442200"/>
              <a:ext cx="121400" cy="121400"/>
            </a:xfrm>
            <a:custGeom>
              <a:avLst/>
              <a:gdLst/>
              <a:ahLst/>
              <a:cxnLst/>
              <a:rect l="0" t="0" r="0" b="0"/>
              <a:pathLst>
                <a:path w="4856" h="4856" extrusionOk="0">
                  <a:moveTo>
                    <a:pt x="0" y="0"/>
                  </a:moveTo>
                  <a:lnTo>
                    <a:pt x="0" y="4856"/>
                  </a:lnTo>
                  <a:lnTo>
                    <a:pt x="4856" y="4856"/>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33" name="Shape 1133"/>
            <p:cNvSpPr/>
            <p:nvPr/>
          </p:nvSpPr>
          <p:spPr>
            <a:xfrm>
              <a:off x="986700" y="1592700"/>
              <a:ext cx="121400" cy="121425"/>
            </a:xfrm>
            <a:custGeom>
              <a:avLst/>
              <a:gdLst/>
              <a:ahLst/>
              <a:cxnLst/>
              <a:rect l="0" t="0" r="0" b="0"/>
              <a:pathLst>
                <a:path w="4856" h="4857" extrusionOk="0">
                  <a:moveTo>
                    <a:pt x="0" y="1"/>
                  </a:moveTo>
                  <a:lnTo>
                    <a:pt x="0"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34" name="Shape 1134"/>
            <p:cNvSpPr/>
            <p:nvPr/>
          </p:nvSpPr>
          <p:spPr>
            <a:xfrm>
              <a:off x="986700" y="2044250"/>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35" name="Shape 1135"/>
            <p:cNvSpPr/>
            <p:nvPr/>
          </p:nvSpPr>
          <p:spPr>
            <a:xfrm>
              <a:off x="986700" y="2646275"/>
              <a:ext cx="121400" cy="121425"/>
            </a:xfrm>
            <a:custGeom>
              <a:avLst/>
              <a:gdLst/>
              <a:ahLst/>
              <a:cxnLst/>
              <a:rect l="0" t="0" r="0" b="0"/>
              <a:pathLst>
                <a:path w="4856" h="4857" extrusionOk="0">
                  <a:moveTo>
                    <a:pt x="0" y="1"/>
                  </a:moveTo>
                  <a:lnTo>
                    <a:pt x="0"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36" name="Shape 1136"/>
            <p:cNvSpPr/>
            <p:nvPr/>
          </p:nvSpPr>
          <p:spPr>
            <a:xfrm>
              <a:off x="986700" y="3248325"/>
              <a:ext cx="121400" cy="121400"/>
            </a:xfrm>
            <a:custGeom>
              <a:avLst/>
              <a:gdLst/>
              <a:ahLst/>
              <a:cxnLst/>
              <a:rect l="0" t="0" r="0" b="0"/>
              <a:pathLst>
                <a:path w="4856" h="4856" extrusionOk="0">
                  <a:moveTo>
                    <a:pt x="0" y="1"/>
                  </a:moveTo>
                  <a:lnTo>
                    <a:pt x="0"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37" name="Shape 1137"/>
            <p:cNvSpPr/>
            <p:nvPr/>
          </p:nvSpPr>
          <p:spPr>
            <a:xfrm>
              <a:off x="986700" y="3398850"/>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38" name="Shape 1138"/>
            <p:cNvSpPr/>
            <p:nvPr/>
          </p:nvSpPr>
          <p:spPr>
            <a:xfrm>
              <a:off x="986700" y="4000875"/>
              <a:ext cx="121400" cy="121425"/>
            </a:xfrm>
            <a:custGeom>
              <a:avLst/>
              <a:gdLst/>
              <a:ahLst/>
              <a:cxnLst/>
              <a:rect l="0" t="0" r="0" b="0"/>
              <a:pathLst>
                <a:path w="4856" h="4857" extrusionOk="0">
                  <a:moveTo>
                    <a:pt x="0" y="1"/>
                  </a:moveTo>
                  <a:lnTo>
                    <a:pt x="0"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39" name="Shape 1139"/>
            <p:cNvSpPr/>
            <p:nvPr/>
          </p:nvSpPr>
          <p:spPr>
            <a:xfrm>
              <a:off x="986700" y="4753450"/>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40" name="Shape 1140"/>
            <p:cNvSpPr/>
            <p:nvPr/>
          </p:nvSpPr>
          <p:spPr>
            <a:xfrm>
              <a:off x="986700" y="5204975"/>
              <a:ext cx="121400" cy="121400"/>
            </a:xfrm>
            <a:custGeom>
              <a:avLst/>
              <a:gdLst/>
              <a:ahLst/>
              <a:cxnLst/>
              <a:rect l="0" t="0" r="0" b="0"/>
              <a:pathLst>
                <a:path w="4856" h="4856" extrusionOk="0">
                  <a:moveTo>
                    <a:pt x="0" y="0"/>
                  </a:moveTo>
                  <a:lnTo>
                    <a:pt x="0" y="4856"/>
                  </a:lnTo>
                  <a:lnTo>
                    <a:pt x="4856" y="4856"/>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41" name="Shape 1141"/>
            <p:cNvSpPr/>
            <p:nvPr/>
          </p:nvSpPr>
          <p:spPr>
            <a:xfrm>
              <a:off x="1137200" y="388625"/>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42" name="Shape 1142"/>
            <p:cNvSpPr/>
            <p:nvPr/>
          </p:nvSpPr>
          <p:spPr>
            <a:xfrm>
              <a:off x="1137200" y="689650"/>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43" name="Shape 1143"/>
            <p:cNvSpPr/>
            <p:nvPr/>
          </p:nvSpPr>
          <p:spPr>
            <a:xfrm>
              <a:off x="1137200" y="840150"/>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44" name="Shape 1144"/>
            <p:cNvSpPr/>
            <p:nvPr/>
          </p:nvSpPr>
          <p:spPr>
            <a:xfrm>
              <a:off x="1137200" y="1291700"/>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45" name="Shape 1145"/>
            <p:cNvSpPr/>
            <p:nvPr/>
          </p:nvSpPr>
          <p:spPr>
            <a:xfrm>
              <a:off x="1137200" y="1743225"/>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46" name="Shape 1146"/>
            <p:cNvSpPr/>
            <p:nvPr/>
          </p:nvSpPr>
          <p:spPr>
            <a:xfrm>
              <a:off x="1137200" y="1893725"/>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47" name="Shape 1147"/>
            <p:cNvSpPr/>
            <p:nvPr/>
          </p:nvSpPr>
          <p:spPr>
            <a:xfrm>
              <a:off x="1137200" y="2044250"/>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48" name="Shape 1148"/>
            <p:cNvSpPr/>
            <p:nvPr/>
          </p:nvSpPr>
          <p:spPr>
            <a:xfrm>
              <a:off x="1137200" y="2796800"/>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49" name="Shape 1149"/>
            <p:cNvSpPr/>
            <p:nvPr/>
          </p:nvSpPr>
          <p:spPr>
            <a:xfrm>
              <a:off x="1137200" y="3097825"/>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50" name="Shape 1150"/>
            <p:cNvSpPr/>
            <p:nvPr/>
          </p:nvSpPr>
          <p:spPr>
            <a:xfrm>
              <a:off x="1137200" y="3549350"/>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51" name="Shape 1151"/>
            <p:cNvSpPr/>
            <p:nvPr/>
          </p:nvSpPr>
          <p:spPr>
            <a:xfrm>
              <a:off x="1137200" y="4301900"/>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52" name="Shape 1152"/>
            <p:cNvSpPr/>
            <p:nvPr/>
          </p:nvSpPr>
          <p:spPr>
            <a:xfrm>
              <a:off x="1137200" y="4452425"/>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53" name="Shape 1153"/>
            <p:cNvSpPr/>
            <p:nvPr/>
          </p:nvSpPr>
          <p:spPr>
            <a:xfrm>
              <a:off x="1137200" y="4903950"/>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54" name="Shape 1154"/>
            <p:cNvSpPr/>
            <p:nvPr/>
          </p:nvSpPr>
          <p:spPr>
            <a:xfrm>
              <a:off x="1287725" y="23812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55" name="Shape 1155"/>
            <p:cNvSpPr/>
            <p:nvPr/>
          </p:nvSpPr>
          <p:spPr>
            <a:xfrm>
              <a:off x="1287725" y="539125"/>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56" name="Shape 1156"/>
            <p:cNvSpPr/>
            <p:nvPr/>
          </p:nvSpPr>
          <p:spPr>
            <a:xfrm>
              <a:off x="1287725" y="99067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57" name="Shape 1157"/>
            <p:cNvSpPr/>
            <p:nvPr/>
          </p:nvSpPr>
          <p:spPr>
            <a:xfrm>
              <a:off x="1287725" y="114117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58" name="Shape 1158"/>
            <p:cNvSpPr/>
            <p:nvPr/>
          </p:nvSpPr>
          <p:spPr>
            <a:xfrm>
              <a:off x="1287725" y="1442200"/>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59" name="Shape 1159"/>
            <p:cNvSpPr/>
            <p:nvPr/>
          </p:nvSpPr>
          <p:spPr>
            <a:xfrm>
              <a:off x="1287725" y="1592700"/>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60" name="Shape 1160"/>
            <p:cNvSpPr/>
            <p:nvPr/>
          </p:nvSpPr>
          <p:spPr>
            <a:xfrm>
              <a:off x="1287725" y="2194750"/>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61" name="Shape 1161"/>
            <p:cNvSpPr/>
            <p:nvPr/>
          </p:nvSpPr>
          <p:spPr>
            <a:xfrm>
              <a:off x="1287725" y="234527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62" name="Shape 1162"/>
            <p:cNvSpPr/>
            <p:nvPr/>
          </p:nvSpPr>
          <p:spPr>
            <a:xfrm>
              <a:off x="1287725" y="2646275"/>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63" name="Shape 1163"/>
            <p:cNvSpPr/>
            <p:nvPr/>
          </p:nvSpPr>
          <p:spPr>
            <a:xfrm>
              <a:off x="1287725" y="2796800"/>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64" name="Shape 1164"/>
            <p:cNvSpPr/>
            <p:nvPr/>
          </p:nvSpPr>
          <p:spPr>
            <a:xfrm>
              <a:off x="1287725" y="309782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65" name="Shape 1165"/>
            <p:cNvSpPr/>
            <p:nvPr/>
          </p:nvSpPr>
          <p:spPr>
            <a:xfrm>
              <a:off x="1287725" y="324832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66" name="Shape 1166"/>
            <p:cNvSpPr/>
            <p:nvPr/>
          </p:nvSpPr>
          <p:spPr>
            <a:xfrm>
              <a:off x="1287725" y="3398850"/>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67" name="Shape 1167"/>
            <p:cNvSpPr/>
            <p:nvPr/>
          </p:nvSpPr>
          <p:spPr>
            <a:xfrm>
              <a:off x="1287725" y="3549350"/>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68" name="Shape 1168"/>
            <p:cNvSpPr/>
            <p:nvPr/>
          </p:nvSpPr>
          <p:spPr>
            <a:xfrm>
              <a:off x="1287725" y="4000875"/>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69" name="Shape 1169"/>
            <p:cNvSpPr/>
            <p:nvPr/>
          </p:nvSpPr>
          <p:spPr>
            <a:xfrm>
              <a:off x="1287725" y="4151400"/>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70" name="Shape 1170"/>
            <p:cNvSpPr/>
            <p:nvPr/>
          </p:nvSpPr>
          <p:spPr>
            <a:xfrm>
              <a:off x="1287725" y="4301900"/>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71" name="Shape 1171"/>
            <p:cNvSpPr/>
            <p:nvPr/>
          </p:nvSpPr>
          <p:spPr>
            <a:xfrm>
              <a:off x="1287725" y="460292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72" name="Shape 1172"/>
            <p:cNvSpPr/>
            <p:nvPr/>
          </p:nvSpPr>
          <p:spPr>
            <a:xfrm>
              <a:off x="1287725" y="4903950"/>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73" name="Shape 1173"/>
            <p:cNvSpPr/>
            <p:nvPr/>
          </p:nvSpPr>
          <p:spPr>
            <a:xfrm>
              <a:off x="1287725" y="535547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74" name="Shape 1174"/>
            <p:cNvSpPr/>
            <p:nvPr/>
          </p:nvSpPr>
          <p:spPr>
            <a:xfrm>
              <a:off x="1438225" y="23812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75" name="Shape 1175"/>
            <p:cNvSpPr/>
            <p:nvPr/>
          </p:nvSpPr>
          <p:spPr>
            <a:xfrm>
              <a:off x="1438225" y="539125"/>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76" name="Shape 1176"/>
            <p:cNvSpPr/>
            <p:nvPr/>
          </p:nvSpPr>
          <p:spPr>
            <a:xfrm>
              <a:off x="1438225" y="689650"/>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77" name="Shape 1177"/>
            <p:cNvSpPr/>
            <p:nvPr/>
          </p:nvSpPr>
          <p:spPr>
            <a:xfrm>
              <a:off x="1438225" y="840150"/>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78" name="Shape 1178"/>
            <p:cNvSpPr/>
            <p:nvPr/>
          </p:nvSpPr>
          <p:spPr>
            <a:xfrm>
              <a:off x="1438225" y="99067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79" name="Shape 1179"/>
            <p:cNvSpPr/>
            <p:nvPr/>
          </p:nvSpPr>
          <p:spPr>
            <a:xfrm>
              <a:off x="1438225" y="114117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80" name="Shape 1180"/>
            <p:cNvSpPr/>
            <p:nvPr/>
          </p:nvSpPr>
          <p:spPr>
            <a:xfrm>
              <a:off x="1438225" y="1291700"/>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81" name="Shape 1181"/>
            <p:cNvSpPr/>
            <p:nvPr/>
          </p:nvSpPr>
          <p:spPr>
            <a:xfrm>
              <a:off x="1438225" y="1442200"/>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82" name="Shape 1182"/>
            <p:cNvSpPr/>
            <p:nvPr/>
          </p:nvSpPr>
          <p:spPr>
            <a:xfrm>
              <a:off x="1438225" y="1592700"/>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83" name="Shape 1183"/>
            <p:cNvSpPr/>
            <p:nvPr/>
          </p:nvSpPr>
          <p:spPr>
            <a:xfrm>
              <a:off x="1438225" y="1743225"/>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84" name="Shape 1184"/>
            <p:cNvSpPr/>
            <p:nvPr/>
          </p:nvSpPr>
          <p:spPr>
            <a:xfrm>
              <a:off x="1438225" y="189372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85" name="Shape 1185"/>
            <p:cNvSpPr/>
            <p:nvPr/>
          </p:nvSpPr>
          <p:spPr>
            <a:xfrm>
              <a:off x="1438225" y="2044250"/>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86" name="Shape 1186"/>
            <p:cNvSpPr/>
            <p:nvPr/>
          </p:nvSpPr>
          <p:spPr>
            <a:xfrm>
              <a:off x="1438225" y="2194750"/>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87" name="Shape 1187"/>
            <p:cNvSpPr/>
            <p:nvPr/>
          </p:nvSpPr>
          <p:spPr>
            <a:xfrm>
              <a:off x="1438225" y="249577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88" name="Shape 1188"/>
            <p:cNvSpPr/>
            <p:nvPr/>
          </p:nvSpPr>
          <p:spPr>
            <a:xfrm>
              <a:off x="1438225" y="2646275"/>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89" name="Shape 1189"/>
            <p:cNvSpPr/>
            <p:nvPr/>
          </p:nvSpPr>
          <p:spPr>
            <a:xfrm>
              <a:off x="1438225" y="2947300"/>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90" name="Shape 1190"/>
            <p:cNvSpPr/>
            <p:nvPr/>
          </p:nvSpPr>
          <p:spPr>
            <a:xfrm>
              <a:off x="1438225" y="309782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91" name="Shape 1191"/>
            <p:cNvSpPr/>
            <p:nvPr/>
          </p:nvSpPr>
          <p:spPr>
            <a:xfrm>
              <a:off x="1438225" y="324832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92" name="Shape 1192"/>
            <p:cNvSpPr/>
            <p:nvPr/>
          </p:nvSpPr>
          <p:spPr>
            <a:xfrm>
              <a:off x="1438225" y="3398850"/>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93" name="Shape 1193"/>
            <p:cNvSpPr/>
            <p:nvPr/>
          </p:nvSpPr>
          <p:spPr>
            <a:xfrm>
              <a:off x="1438225" y="3549350"/>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94" name="Shape 1194"/>
            <p:cNvSpPr/>
            <p:nvPr/>
          </p:nvSpPr>
          <p:spPr>
            <a:xfrm>
              <a:off x="1438225" y="369987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95" name="Shape 1195"/>
            <p:cNvSpPr/>
            <p:nvPr/>
          </p:nvSpPr>
          <p:spPr>
            <a:xfrm>
              <a:off x="1438225" y="3850375"/>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96" name="Shape 1196"/>
            <p:cNvSpPr/>
            <p:nvPr/>
          </p:nvSpPr>
          <p:spPr>
            <a:xfrm>
              <a:off x="1438225" y="4000875"/>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97" name="Shape 1197"/>
            <p:cNvSpPr/>
            <p:nvPr/>
          </p:nvSpPr>
          <p:spPr>
            <a:xfrm>
              <a:off x="1438225" y="4301900"/>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98" name="Shape 1198"/>
            <p:cNvSpPr/>
            <p:nvPr/>
          </p:nvSpPr>
          <p:spPr>
            <a:xfrm>
              <a:off x="1438225" y="445242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99" name="Shape 1199"/>
            <p:cNvSpPr/>
            <p:nvPr/>
          </p:nvSpPr>
          <p:spPr>
            <a:xfrm>
              <a:off x="1438225" y="460292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00" name="Shape 1200"/>
            <p:cNvSpPr/>
            <p:nvPr/>
          </p:nvSpPr>
          <p:spPr>
            <a:xfrm>
              <a:off x="1438225" y="4753450"/>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01" name="Shape 1201"/>
            <p:cNvSpPr/>
            <p:nvPr/>
          </p:nvSpPr>
          <p:spPr>
            <a:xfrm>
              <a:off x="1438225" y="4903950"/>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02" name="Shape 1202"/>
            <p:cNvSpPr/>
            <p:nvPr/>
          </p:nvSpPr>
          <p:spPr>
            <a:xfrm>
              <a:off x="1438225" y="5054450"/>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03" name="Shape 1203"/>
            <p:cNvSpPr/>
            <p:nvPr/>
          </p:nvSpPr>
          <p:spPr>
            <a:xfrm>
              <a:off x="1438225" y="5204975"/>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04" name="Shape 1204"/>
            <p:cNvSpPr/>
            <p:nvPr/>
          </p:nvSpPr>
          <p:spPr>
            <a:xfrm>
              <a:off x="1438225" y="535547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05" name="Shape 1205"/>
            <p:cNvSpPr/>
            <p:nvPr/>
          </p:nvSpPr>
          <p:spPr>
            <a:xfrm>
              <a:off x="1588750" y="23812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06" name="Shape 1206"/>
            <p:cNvSpPr/>
            <p:nvPr/>
          </p:nvSpPr>
          <p:spPr>
            <a:xfrm>
              <a:off x="1588750" y="840150"/>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07" name="Shape 1207"/>
            <p:cNvSpPr/>
            <p:nvPr/>
          </p:nvSpPr>
          <p:spPr>
            <a:xfrm>
              <a:off x="1588750" y="99067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08" name="Shape 1208"/>
            <p:cNvSpPr/>
            <p:nvPr/>
          </p:nvSpPr>
          <p:spPr>
            <a:xfrm>
              <a:off x="1588750" y="1442200"/>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09" name="Shape 1209"/>
            <p:cNvSpPr/>
            <p:nvPr/>
          </p:nvSpPr>
          <p:spPr>
            <a:xfrm>
              <a:off x="1588750" y="1743225"/>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10" name="Shape 1210"/>
            <p:cNvSpPr/>
            <p:nvPr/>
          </p:nvSpPr>
          <p:spPr>
            <a:xfrm>
              <a:off x="1588750" y="2194750"/>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11" name="Shape 1211"/>
            <p:cNvSpPr/>
            <p:nvPr/>
          </p:nvSpPr>
          <p:spPr>
            <a:xfrm>
              <a:off x="1588750" y="249577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12" name="Shape 1212"/>
            <p:cNvSpPr/>
            <p:nvPr/>
          </p:nvSpPr>
          <p:spPr>
            <a:xfrm>
              <a:off x="1588750" y="2796800"/>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13" name="Shape 1213"/>
            <p:cNvSpPr/>
            <p:nvPr/>
          </p:nvSpPr>
          <p:spPr>
            <a:xfrm>
              <a:off x="1588750" y="2947300"/>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14" name="Shape 1214"/>
            <p:cNvSpPr/>
            <p:nvPr/>
          </p:nvSpPr>
          <p:spPr>
            <a:xfrm>
              <a:off x="1588750" y="324832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15" name="Shape 1215"/>
            <p:cNvSpPr/>
            <p:nvPr/>
          </p:nvSpPr>
          <p:spPr>
            <a:xfrm>
              <a:off x="1588750" y="3398850"/>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16" name="Shape 1216"/>
            <p:cNvSpPr/>
            <p:nvPr/>
          </p:nvSpPr>
          <p:spPr>
            <a:xfrm>
              <a:off x="1588750" y="369987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17" name="Shape 1217"/>
            <p:cNvSpPr/>
            <p:nvPr/>
          </p:nvSpPr>
          <p:spPr>
            <a:xfrm>
              <a:off x="1588750" y="3850375"/>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18" name="Shape 1218"/>
            <p:cNvSpPr/>
            <p:nvPr/>
          </p:nvSpPr>
          <p:spPr>
            <a:xfrm>
              <a:off x="1588750" y="4151400"/>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19" name="Shape 1219"/>
            <p:cNvSpPr/>
            <p:nvPr/>
          </p:nvSpPr>
          <p:spPr>
            <a:xfrm>
              <a:off x="1588750" y="4301900"/>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20" name="Shape 1220"/>
            <p:cNvSpPr/>
            <p:nvPr/>
          </p:nvSpPr>
          <p:spPr>
            <a:xfrm>
              <a:off x="1588750" y="445242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21" name="Shape 1221"/>
            <p:cNvSpPr/>
            <p:nvPr/>
          </p:nvSpPr>
          <p:spPr>
            <a:xfrm>
              <a:off x="1588750" y="460292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22" name="Shape 1222"/>
            <p:cNvSpPr/>
            <p:nvPr/>
          </p:nvSpPr>
          <p:spPr>
            <a:xfrm>
              <a:off x="1588750" y="4903950"/>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23" name="Shape 1223"/>
            <p:cNvSpPr/>
            <p:nvPr/>
          </p:nvSpPr>
          <p:spPr>
            <a:xfrm>
              <a:off x="1588750" y="5204975"/>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24" name="Shape 1224"/>
            <p:cNvSpPr/>
            <p:nvPr/>
          </p:nvSpPr>
          <p:spPr>
            <a:xfrm>
              <a:off x="1739250" y="23812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25" name="Shape 1225"/>
            <p:cNvSpPr/>
            <p:nvPr/>
          </p:nvSpPr>
          <p:spPr>
            <a:xfrm>
              <a:off x="1739250" y="840150"/>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26" name="Shape 1226"/>
            <p:cNvSpPr/>
            <p:nvPr/>
          </p:nvSpPr>
          <p:spPr>
            <a:xfrm>
              <a:off x="1739250" y="114117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27" name="Shape 1227"/>
            <p:cNvSpPr/>
            <p:nvPr/>
          </p:nvSpPr>
          <p:spPr>
            <a:xfrm>
              <a:off x="1739250" y="1442200"/>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28" name="Shape 1228"/>
            <p:cNvSpPr/>
            <p:nvPr/>
          </p:nvSpPr>
          <p:spPr>
            <a:xfrm>
              <a:off x="1739250" y="189372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29" name="Shape 1229"/>
            <p:cNvSpPr/>
            <p:nvPr/>
          </p:nvSpPr>
          <p:spPr>
            <a:xfrm>
              <a:off x="1739250" y="249577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30" name="Shape 1230"/>
            <p:cNvSpPr/>
            <p:nvPr/>
          </p:nvSpPr>
          <p:spPr>
            <a:xfrm>
              <a:off x="1739250" y="2646275"/>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31" name="Shape 1231"/>
            <p:cNvSpPr/>
            <p:nvPr/>
          </p:nvSpPr>
          <p:spPr>
            <a:xfrm>
              <a:off x="1739250" y="369987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32" name="Shape 1232"/>
            <p:cNvSpPr/>
            <p:nvPr/>
          </p:nvSpPr>
          <p:spPr>
            <a:xfrm>
              <a:off x="1739250" y="4151400"/>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33" name="Shape 1233"/>
            <p:cNvSpPr/>
            <p:nvPr/>
          </p:nvSpPr>
          <p:spPr>
            <a:xfrm>
              <a:off x="1739250" y="4903950"/>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34" name="Shape 1234"/>
            <p:cNvSpPr/>
            <p:nvPr/>
          </p:nvSpPr>
          <p:spPr>
            <a:xfrm>
              <a:off x="1739250" y="535547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35" name="Shape 1235"/>
            <p:cNvSpPr/>
            <p:nvPr/>
          </p:nvSpPr>
          <p:spPr>
            <a:xfrm>
              <a:off x="1889750" y="388625"/>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36" name="Shape 1236"/>
            <p:cNvSpPr/>
            <p:nvPr/>
          </p:nvSpPr>
          <p:spPr>
            <a:xfrm>
              <a:off x="1889750" y="840150"/>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37" name="Shape 1237"/>
            <p:cNvSpPr/>
            <p:nvPr/>
          </p:nvSpPr>
          <p:spPr>
            <a:xfrm>
              <a:off x="1889750" y="3398850"/>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38" name="Shape 1238"/>
            <p:cNvSpPr/>
            <p:nvPr/>
          </p:nvSpPr>
          <p:spPr>
            <a:xfrm>
              <a:off x="1889750" y="4602925"/>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39" name="Shape 1239"/>
            <p:cNvSpPr/>
            <p:nvPr/>
          </p:nvSpPr>
          <p:spPr>
            <a:xfrm>
              <a:off x="1889750" y="5204975"/>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40" name="Shape 1240"/>
            <p:cNvSpPr/>
            <p:nvPr/>
          </p:nvSpPr>
          <p:spPr>
            <a:xfrm>
              <a:off x="2040275" y="689650"/>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41" name="Shape 1241"/>
            <p:cNvSpPr/>
            <p:nvPr/>
          </p:nvSpPr>
          <p:spPr>
            <a:xfrm>
              <a:off x="2040275" y="1893725"/>
              <a:ext cx="121400" cy="121400"/>
            </a:xfrm>
            <a:custGeom>
              <a:avLst/>
              <a:gdLst/>
              <a:ahLst/>
              <a:cxnLst/>
              <a:rect l="0" t="0" r="0" b="0"/>
              <a:pathLst>
                <a:path w="4856" h="4856" extrusionOk="0">
                  <a:moveTo>
                    <a:pt x="0" y="1"/>
                  </a:moveTo>
                  <a:lnTo>
                    <a:pt x="0"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42" name="Shape 1242"/>
            <p:cNvSpPr/>
            <p:nvPr/>
          </p:nvSpPr>
          <p:spPr>
            <a:xfrm>
              <a:off x="2040275" y="2796800"/>
              <a:ext cx="121400" cy="121400"/>
            </a:xfrm>
            <a:custGeom>
              <a:avLst/>
              <a:gdLst/>
              <a:ahLst/>
              <a:cxnLst/>
              <a:rect l="0" t="0" r="0" b="0"/>
              <a:pathLst>
                <a:path w="4856" h="4856" extrusionOk="0">
                  <a:moveTo>
                    <a:pt x="0" y="0"/>
                  </a:moveTo>
                  <a:lnTo>
                    <a:pt x="0" y="4856"/>
                  </a:lnTo>
                  <a:lnTo>
                    <a:pt x="4856" y="4856"/>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43" name="Shape 1243"/>
            <p:cNvSpPr/>
            <p:nvPr/>
          </p:nvSpPr>
          <p:spPr>
            <a:xfrm>
              <a:off x="2190775" y="5054450"/>
              <a:ext cx="121425" cy="121425"/>
            </a:xfrm>
            <a:custGeom>
              <a:avLst/>
              <a:gdLst/>
              <a:ahLst/>
              <a:cxnLst/>
              <a:rect l="0" t="0" r="0" b="0"/>
              <a:pathLst>
                <a:path w="4857" h="4857"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44" name="Shape 1244"/>
            <p:cNvSpPr/>
            <p:nvPr/>
          </p:nvSpPr>
          <p:spPr>
            <a:xfrm>
              <a:off x="2341300" y="4753450"/>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45" name="Shape 1245"/>
            <p:cNvSpPr/>
            <p:nvPr/>
          </p:nvSpPr>
          <p:spPr>
            <a:xfrm>
              <a:off x="2642325" y="2646275"/>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46" name="Shape 1246"/>
            <p:cNvSpPr/>
            <p:nvPr/>
          </p:nvSpPr>
          <p:spPr>
            <a:xfrm>
              <a:off x="2642325" y="5204975"/>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47" name="Shape 1247"/>
            <p:cNvSpPr/>
            <p:nvPr/>
          </p:nvSpPr>
          <p:spPr>
            <a:xfrm>
              <a:off x="3244350" y="990675"/>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48" name="Shape 1248"/>
          <p:cNvGrpSpPr/>
          <p:nvPr/>
        </p:nvGrpSpPr>
        <p:grpSpPr>
          <a:xfrm rot="10800000">
            <a:off x="6367294" y="38264"/>
            <a:ext cx="2017554" cy="6781736"/>
            <a:chOff x="1588750" y="238125"/>
            <a:chExt cx="2078025" cy="5238750"/>
          </a:xfrm>
        </p:grpSpPr>
        <p:sp>
          <p:nvSpPr>
            <p:cNvPr id="1249" name="Shape 1249"/>
            <p:cNvSpPr/>
            <p:nvPr/>
          </p:nvSpPr>
          <p:spPr>
            <a:xfrm>
              <a:off x="1588750" y="1291700"/>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50" name="Shape 1250"/>
            <p:cNvSpPr/>
            <p:nvPr/>
          </p:nvSpPr>
          <p:spPr>
            <a:xfrm>
              <a:off x="1588750" y="1592700"/>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51" name="Shape 1251"/>
            <p:cNvSpPr/>
            <p:nvPr/>
          </p:nvSpPr>
          <p:spPr>
            <a:xfrm>
              <a:off x="1588750" y="2646275"/>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52" name="Shape 1252"/>
            <p:cNvSpPr/>
            <p:nvPr/>
          </p:nvSpPr>
          <p:spPr>
            <a:xfrm>
              <a:off x="1588750" y="4000875"/>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53" name="Shape 1253"/>
            <p:cNvSpPr/>
            <p:nvPr/>
          </p:nvSpPr>
          <p:spPr>
            <a:xfrm>
              <a:off x="1588750" y="4753450"/>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54" name="Shape 1254"/>
            <p:cNvSpPr/>
            <p:nvPr/>
          </p:nvSpPr>
          <p:spPr>
            <a:xfrm>
              <a:off x="1588750" y="5054450"/>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55" name="Shape 1255"/>
            <p:cNvSpPr/>
            <p:nvPr/>
          </p:nvSpPr>
          <p:spPr>
            <a:xfrm>
              <a:off x="1739250" y="539125"/>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56" name="Shape 1256"/>
            <p:cNvSpPr/>
            <p:nvPr/>
          </p:nvSpPr>
          <p:spPr>
            <a:xfrm>
              <a:off x="1739250" y="1291700"/>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57" name="Shape 1257"/>
            <p:cNvSpPr/>
            <p:nvPr/>
          </p:nvSpPr>
          <p:spPr>
            <a:xfrm>
              <a:off x="1739250" y="2796800"/>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58" name="Shape 1258"/>
            <p:cNvSpPr/>
            <p:nvPr/>
          </p:nvSpPr>
          <p:spPr>
            <a:xfrm>
              <a:off x="1739250" y="3398850"/>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59" name="Shape 1259"/>
            <p:cNvSpPr/>
            <p:nvPr/>
          </p:nvSpPr>
          <p:spPr>
            <a:xfrm>
              <a:off x="1739250" y="3549350"/>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60" name="Shape 1260"/>
            <p:cNvSpPr/>
            <p:nvPr/>
          </p:nvSpPr>
          <p:spPr>
            <a:xfrm>
              <a:off x="1739250" y="4301900"/>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61" name="Shape 1261"/>
            <p:cNvSpPr/>
            <p:nvPr/>
          </p:nvSpPr>
          <p:spPr>
            <a:xfrm>
              <a:off x="1739250" y="5204975"/>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62" name="Shape 1262"/>
            <p:cNvSpPr/>
            <p:nvPr/>
          </p:nvSpPr>
          <p:spPr>
            <a:xfrm>
              <a:off x="1889750" y="238125"/>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63" name="Shape 1263"/>
            <p:cNvSpPr/>
            <p:nvPr/>
          </p:nvSpPr>
          <p:spPr>
            <a:xfrm>
              <a:off x="1889750" y="1442200"/>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64" name="Shape 1264"/>
            <p:cNvSpPr/>
            <p:nvPr/>
          </p:nvSpPr>
          <p:spPr>
            <a:xfrm>
              <a:off x="1889750" y="1743225"/>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65" name="Shape 1265"/>
            <p:cNvSpPr/>
            <p:nvPr/>
          </p:nvSpPr>
          <p:spPr>
            <a:xfrm>
              <a:off x="1889750" y="1893725"/>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66" name="Shape 1266"/>
            <p:cNvSpPr/>
            <p:nvPr/>
          </p:nvSpPr>
          <p:spPr>
            <a:xfrm>
              <a:off x="1889750" y="2044250"/>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67" name="Shape 1267"/>
            <p:cNvSpPr/>
            <p:nvPr/>
          </p:nvSpPr>
          <p:spPr>
            <a:xfrm>
              <a:off x="1889750" y="2194750"/>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68" name="Shape 1268"/>
            <p:cNvSpPr/>
            <p:nvPr/>
          </p:nvSpPr>
          <p:spPr>
            <a:xfrm>
              <a:off x="1889750" y="2345275"/>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69" name="Shape 1269"/>
            <p:cNvSpPr/>
            <p:nvPr/>
          </p:nvSpPr>
          <p:spPr>
            <a:xfrm>
              <a:off x="1889750" y="2495775"/>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70" name="Shape 1270"/>
            <p:cNvSpPr/>
            <p:nvPr/>
          </p:nvSpPr>
          <p:spPr>
            <a:xfrm>
              <a:off x="1889750" y="2646275"/>
              <a:ext cx="121425" cy="121425"/>
            </a:xfrm>
            <a:custGeom>
              <a:avLst/>
              <a:gdLst/>
              <a:ahLst/>
              <a:cxnLst/>
              <a:rect l="0" t="0" r="0" b="0"/>
              <a:pathLst>
                <a:path w="4857" h="4857"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71" name="Shape 1271"/>
            <p:cNvSpPr/>
            <p:nvPr/>
          </p:nvSpPr>
          <p:spPr>
            <a:xfrm>
              <a:off x="1889750" y="2796800"/>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72" name="Shape 1272"/>
            <p:cNvSpPr/>
            <p:nvPr/>
          </p:nvSpPr>
          <p:spPr>
            <a:xfrm>
              <a:off x="1889750" y="2947300"/>
              <a:ext cx="121425" cy="121425"/>
            </a:xfrm>
            <a:custGeom>
              <a:avLst/>
              <a:gdLst/>
              <a:ahLst/>
              <a:cxnLst/>
              <a:rect l="0" t="0" r="0" b="0"/>
              <a:pathLst>
                <a:path w="4857" h="4857"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73" name="Shape 1273"/>
            <p:cNvSpPr/>
            <p:nvPr/>
          </p:nvSpPr>
          <p:spPr>
            <a:xfrm>
              <a:off x="1889750" y="3097825"/>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74" name="Shape 1274"/>
            <p:cNvSpPr/>
            <p:nvPr/>
          </p:nvSpPr>
          <p:spPr>
            <a:xfrm>
              <a:off x="1889750" y="3850375"/>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75" name="Shape 1275"/>
            <p:cNvSpPr/>
            <p:nvPr/>
          </p:nvSpPr>
          <p:spPr>
            <a:xfrm>
              <a:off x="1889750" y="4000875"/>
              <a:ext cx="121425" cy="121425"/>
            </a:xfrm>
            <a:custGeom>
              <a:avLst/>
              <a:gdLst/>
              <a:ahLst/>
              <a:cxnLst/>
              <a:rect l="0" t="0" r="0" b="0"/>
              <a:pathLst>
                <a:path w="4857" h="4857"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76" name="Shape 1276"/>
            <p:cNvSpPr/>
            <p:nvPr/>
          </p:nvSpPr>
          <p:spPr>
            <a:xfrm>
              <a:off x="1889750" y="4151400"/>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77" name="Shape 1277"/>
            <p:cNvSpPr/>
            <p:nvPr/>
          </p:nvSpPr>
          <p:spPr>
            <a:xfrm>
              <a:off x="1889750" y="4301900"/>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78" name="Shape 1278"/>
            <p:cNvSpPr/>
            <p:nvPr/>
          </p:nvSpPr>
          <p:spPr>
            <a:xfrm>
              <a:off x="1889750" y="4452425"/>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79" name="Shape 1279"/>
            <p:cNvSpPr/>
            <p:nvPr/>
          </p:nvSpPr>
          <p:spPr>
            <a:xfrm>
              <a:off x="1889750" y="4753450"/>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80" name="Shape 1280"/>
            <p:cNvSpPr/>
            <p:nvPr/>
          </p:nvSpPr>
          <p:spPr>
            <a:xfrm>
              <a:off x="1889750" y="4903950"/>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81" name="Shape 1281"/>
            <p:cNvSpPr/>
            <p:nvPr/>
          </p:nvSpPr>
          <p:spPr>
            <a:xfrm>
              <a:off x="2040275" y="388625"/>
              <a:ext cx="121400" cy="121400"/>
            </a:xfrm>
            <a:custGeom>
              <a:avLst/>
              <a:gdLst/>
              <a:ahLst/>
              <a:cxnLst/>
              <a:rect l="0" t="0" r="0" b="0"/>
              <a:pathLst>
                <a:path w="4856" h="4856" extrusionOk="0">
                  <a:moveTo>
                    <a:pt x="0" y="0"/>
                  </a:moveTo>
                  <a:lnTo>
                    <a:pt x="0"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82" name="Shape 1282"/>
            <p:cNvSpPr/>
            <p:nvPr/>
          </p:nvSpPr>
          <p:spPr>
            <a:xfrm>
              <a:off x="2040275" y="1141175"/>
              <a:ext cx="121400" cy="121400"/>
            </a:xfrm>
            <a:custGeom>
              <a:avLst/>
              <a:gdLst/>
              <a:ahLst/>
              <a:cxnLst/>
              <a:rect l="0" t="0" r="0" b="0"/>
              <a:pathLst>
                <a:path w="4856" h="4856" extrusionOk="0">
                  <a:moveTo>
                    <a:pt x="0" y="1"/>
                  </a:moveTo>
                  <a:lnTo>
                    <a:pt x="0"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83" name="Shape 1283"/>
            <p:cNvSpPr/>
            <p:nvPr/>
          </p:nvSpPr>
          <p:spPr>
            <a:xfrm>
              <a:off x="2040275" y="1291700"/>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84" name="Shape 1284"/>
            <p:cNvSpPr/>
            <p:nvPr/>
          </p:nvSpPr>
          <p:spPr>
            <a:xfrm>
              <a:off x="2040275" y="1442200"/>
              <a:ext cx="121400" cy="121400"/>
            </a:xfrm>
            <a:custGeom>
              <a:avLst/>
              <a:gdLst/>
              <a:ahLst/>
              <a:cxnLst/>
              <a:rect l="0" t="0" r="0" b="0"/>
              <a:pathLst>
                <a:path w="4856" h="4856" extrusionOk="0">
                  <a:moveTo>
                    <a:pt x="0" y="0"/>
                  </a:moveTo>
                  <a:lnTo>
                    <a:pt x="0"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85" name="Shape 1285"/>
            <p:cNvSpPr/>
            <p:nvPr/>
          </p:nvSpPr>
          <p:spPr>
            <a:xfrm>
              <a:off x="2040275" y="1743225"/>
              <a:ext cx="121400" cy="121400"/>
            </a:xfrm>
            <a:custGeom>
              <a:avLst/>
              <a:gdLst/>
              <a:ahLst/>
              <a:cxnLst/>
              <a:rect l="0" t="0" r="0" b="0"/>
              <a:pathLst>
                <a:path w="4856" h="4856" extrusionOk="0">
                  <a:moveTo>
                    <a:pt x="0" y="0"/>
                  </a:moveTo>
                  <a:lnTo>
                    <a:pt x="0"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86" name="Shape 1286"/>
            <p:cNvSpPr/>
            <p:nvPr/>
          </p:nvSpPr>
          <p:spPr>
            <a:xfrm>
              <a:off x="2040275" y="2044250"/>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87" name="Shape 1287"/>
            <p:cNvSpPr/>
            <p:nvPr/>
          </p:nvSpPr>
          <p:spPr>
            <a:xfrm>
              <a:off x="2040275" y="2646275"/>
              <a:ext cx="121400" cy="121425"/>
            </a:xfrm>
            <a:custGeom>
              <a:avLst/>
              <a:gdLst/>
              <a:ahLst/>
              <a:cxnLst/>
              <a:rect l="0" t="0" r="0" b="0"/>
              <a:pathLst>
                <a:path w="4856" h="4857" extrusionOk="0">
                  <a:moveTo>
                    <a:pt x="0" y="1"/>
                  </a:moveTo>
                  <a:lnTo>
                    <a:pt x="0"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88" name="Shape 1288"/>
            <p:cNvSpPr/>
            <p:nvPr/>
          </p:nvSpPr>
          <p:spPr>
            <a:xfrm>
              <a:off x="2040275" y="2947300"/>
              <a:ext cx="121400" cy="121425"/>
            </a:xfrm>
            <a:custGeom>
              <a:avLst/>
              <a:gdLst/>
              <a:ahLst/>
              <a:cxnLst/>
              <a:rect l="0" t="0" r="0" b="0"/>
              <a:pathLst>
                <a:path w="4856" h="4857" extrusionOk="0">
                  <a:moveTo>
                    <a:pt x="0" y="1"/>
                  </a:moveTo>
                  <a:lnTo>
                    <a:pt x="0"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89" name="Shape 1289"/>
            <p:cNvSpPr/>
            <p:nvPr/>
          </p:nvSpPr>
          <p:spPr>
            <a:xfrm>
              <a:off x="2040275" y="3097825"/>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0" name="Shape 1290"/>
            <p:cNvSpPr/>
            <p:nvPr/>
          </p:nvSpPr>
          <p:spPr>
            <a:xfrm>
              <a:off x="2040275" y="3248325"/>
              <a:ext cx="121400" cy="121400"/>
            </a:xfrm>
            <a:custGeom>
              <a:avLst/>
              <a:gdLst/>
              <a:ahLst/>
              <a:cxnLst/>
              <a:rect l="0" t="0" r="0" b="0"/>
              <a:pathLst>
                <a:path w="4856" h="4856" extrusionOk="0">
                  <a:moveTo>
                    <a:pt x="0" y="1"/>
                  </a:moveTo>
                  <a:lnTo>
                    <a:pt x="0"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1" name="Shape 1291"/>
            <p:cNvSpPr/>
            <p:nvPr/>
          </p:nvSpPr>
          <p:spPr>
            <a:xfrm>
              <a:off x="2040275" y="3549350"/>
              <a:ext cx="121400" cy="121400"/>
            </a:xfrm>
            <a:custGeom>
              <a:avLst/>
              <a:gdLst/>
              <a:ahLst/>
              <a:cxnLst/>
              <a:rect l="0" t="0" r="0" b="0"/>
              <a:pathLst>
                <a:path w="4856" h="4856" extrusionOk="0">
                  <a:moveTo>
                    <a:pt x="0" y="1"/>
                  </a:moveTo>
                  <a:lnTo>
                    <a:pt x="0"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2" name="Shape 1292"/>
            <p:cNvSpPr/>
            <p:nvPr/>
          </p:nvSpPr>
          <p:spPr>
            <a:xfrm>
              <a:off x="2040275" y="3699875"/>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3" name="Shape 1293"/>
            <p:cNvSpPr/>
            <p:nvPr/>
          </p:nvSpPr>
          <p:spPr>
            <a:xfrm>
              <a:off x="2040275" y="3850375"/>
              <a:ext cx="121400" cy="121400"/>
            </a:xfrm>
            <a:custGeom>
              <a:avLst/>
              <a:gdLst/>
              <a:ahLst/>
              <a:cxnLst/>
              <a:rect l="0" t="0" r="0" b="0"/>
              <a:pathLst>
                <a:path w="4856" h="4856" extrusionOk="0">
                  <a:moveTo>
                    <a:pt x="0" y="0"/>
                  </a:moveTo>
                  <a:lnTo>
                    <a:pt x="0"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4" name="Shape 1294"/>
            <p:cNvSpPr/>
            <p:nvPr/>
          </p:nvSpPr>
          <p:spPr>
            <a:xfrm>
              <a:off x="2040275" y="4000875"/>
              <a:ext cx="121400" cy="121425"/>
            </a:xfrm>
            <a:custGeom>
              <a:avLst/>
              <a:gdLst/>
              <a:ahLst/>
              <a:cxnLst/>
              <a:rect l="0" t="0" r="0" b="0"/>
              <a:pathLst>
                <a:path w="4856" h="4857" extrusionOk="0">
                  <a:moveTo>
                    <a:pt x="0" y="1"/>
                  </a:moveTo>
                  <a:lnTo>
                    <a:pt x="0"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5" name="Shape 1295"/>
            <p:cNvSpPr/>
            <p:nvPr/>
          </p:nvSpPr>
          <p:spPr>
            <a:xfrm>
              <a:off x="2040275" y="4301900"/>
              <a:ext cx="121400" cy="121400"/>
            </a:xfrm>
            <a:custGeom>
              <a:avLst/>
              <a:gdLst/>
              <a:ahLst/>
              <a:cxnLst/>
              <a:rect l="0" t="0" r="0" b="0"/>
              <a:pathLst>
                <a:path w="4856" h="4856" extrusionOk="0">
                  <a:moveTo>
                    <a:pt x="0" y="1"/>
                  </a:moveTo>
                  <a:lnTo>
                    <a:pt x="0"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6" name="Shape 1296"/>
            <p:cNvSpPr/>
            <p:nvPr/>
          </p:nvSpPr>
          <p:spPr>
            <a:xfrm>
              <a:off x="2040275" y="4452425"/>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7" name="Shape 1297"/>
            <p:cNvSpPr/>
            <p:nvPr/>
          </p:nvSpPr>
          <p:spPr>
            <a:xfrm>
              <a:off x="2040275" y="4903950"/>
              <a:ext cx="121400" cy="121400"/>
            </a:xfrm>
            <a:custGeom>
              <a:avLst/>
              <a:gdLst/>
              <a:ahLst/>
              <a:cxnLst/>
              <a:rect l="0" t="0" r="0" b="0"/>
              <a:pathLst>
                <a:path w="4856" h="4856" extrusionOk="0">
                  <a:moveTo>
                    <a:pt x="0" y="1"/>
                  </a:moveTo>
                  <a:lnTo>
                    <a:pt x="0"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8" name="Shape 1298"/>
            <p:cNvSpPr/>
            <p:nvPr/>
          </p:nvSpPr>
          <p:spPr>
            <a:xfrm>
              <a:off x="2040275" y="5054450"/>
              <a:ext cx="121400" cy="121425"/>
            </a:xfrm>
            <a:custGeom>
              <a:avLst/>
              <a:gdLst/>
              <a:ahLst/>
              <a:cxnLst/>
              <a:rect l="0" t="0" r="0" b="0"/>
              <a:pathLst>
                <a:path w="4856" h="4857" extrusionOk="0">
                  <a:moveTo>
                    <a:pt x="0" y="1"/>
                  </a:moveTo>
                  <a:lnTo>
                    <a:pt x="0"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9" name="Shape 1299"/>
            <p:cNvSpPr/>
            <p:nvPr/>
          </p:nvSpPr>
          <p:spPr>
            <a:xfrm>
              <a:off x="2040275" y="5204975"/>
              <a:ext cx="121400" cy="121400"/>
            </a:xfrm>
            <a:custGeom>
              <a:avLst/>
              <a:gdLst/>
              <a:ahLst/>
              <a:cxnLst/>
              <a:rect l="0" t="0" r="0" b="0"/>
              <a:pathLst>
                <a:path w="4856" h="4856" extrusionOk="0">
                  <a:moveTo>
                    <a:pt x="0" y="0"/>
                  </a:moveTo>
                  <a:lnTo>
                    <a:pt x="0"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00" name="Shape 1300"/>
            <p:cNvSpPr/>
            <p:nvPr/>
          </p:nvSpPr>
          <p:spPr>
            <a:xfrm>
              <a:off x="2190775" y="238125"/>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01" name="Shape 1301"/>
            <p:cNvSpPr/>
            <p:nvPr/>
          </p:nvSpPr>
          <p:spPr>
            <a:xfrm>
              <a:off x="2190775" y="689650"/>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02" name="Shape 1302"/>
            <p:cNvSpPr/>
            <p:nvPr/>
          </p:nvSpPr>
          <p:spPr>
            <a:xfrm>
              <a:off x="2190775" y="840150"/>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03" name="Shape 1303"/>
            <p:cNvSpPr/>
            <p:nvPr/>
          </p:nvSpPr>
          <p:spPr>
            <a:xfrm>
              <a:off x="2190775" y="1141175"/>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04" name="Shape 1304"/>
            <p:cNvSpPr/>
            <p:nvPr/>
          </p:nvSpPr>
          <p:spPr>
            <a:xfrm>
              <a:off x="2190775" y="1291700"/>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05" name="Shape 1305"/>
            <p:cNvSpPr/>
            <p:nvPr/>
          </p:nvSpPr>
          <p:spPr>
            <a:xfrm>
              <a:off x="2190775" y="1592700"/>
              <a:ext cx="121425" cy="121425"/>
            </a:xfrm>
            <a:custGeom>
              <a:avLst/>
              <a:gdLst/>
              <a:ahLst/>
              <a:cxnLst/>
              <a:rect l="0" t="0" r="0" b="0"/>
              <a:pathLst>
                <a:path w="4857" h="4857"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06" name="Shape 1306"/>
            <p:cNvSpPr/>
            <p:nvPr/>
          </p:nvSpPr>
          <p:spPr>
            <a:xfrm>
              <a:off x="2190775" y="1743225"/>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07" name="Shape 1307"/>
            <p:cNvSpPr/>
            <p:nvPr/>
          </p:nvSpPr>
          <p:spPr>
            <a:xfrm>
              <a:off x="2190775" y="1893725"/>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08" name="Shape 1308"/>
            <p:cNvSpPr/>
            <p:nvPr/>
          </p:nvSpPr>
          <p:spPr>
            <a:xfrm>
              <a:off x="2190775" y="2044250"/>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09" name="Shape 1309"/>
            <p:cNvSpPr/>
            <p:nvPr/>
          </p:nvSpPr>
          <p:spPr>
            <a:xfrm>
              <a:off x="2190775" y="2194750"/>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0" name="Shape 1310"/>
            <p:cNvSpPr/>
            <p:nvPr/>
          </p:nvSpPr>
          <p:spPr>
            <a:xfrm>
              <a:off x="2190775" y="2345275"/>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1" name="Shape 1311"/>
            <p:cNvSpPr/>
            <p:nvPr/>
          </p:nvSpPr>
          <p:spPr>
            <a:xfrm>
              <a:off x="2190775" y="2495775"/>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2" name="Shape 1312"/>
            <p:cNvSpPr/>
            <p:nvPr/>
          </p:nvSpPr>
          <p:spPr>
            <a:xfrm>
              <a:off x="2190775" y="2796800"/>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3" name="Shape 1313"/>
            <p:cNvSpPr/>
            <p:nvPr/>
          </p:nvSpPr>
          <p:spPr>
            <a:xfrm>
              <a:off x="2190775" y="3097825"/>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4" name="Shape 1314"/>
            <p:cNvSpPr/>
            <p:nvPr/>
          </p:nvSpPr>
          <p:spPr>
            <a:xfrm>
              <a:off x="2190775" y="3248325"/>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5" name="Shape 1315"/>
            <p:cNvSpPr/>
            <p:nvPr/>
          </p:nvSpPr>
          <p:spPr>
            <a:xfrm>
              <a:off x="2190775" y="3398850"/>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6" name="Shape 1316"/>
            <p:cNvSpPr/>
            <p:nvPr/>
          </p:nvSpPr>
          <p:spPr>
            <a:xfrm>
              <a:off x="2190775" y="3549350"/>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7" name="Shape 1317"/>
            <p:cNvSpPr/>
            <p:nvPr/>
          </p:nvSpPr>
          <p:spPr>
            <a:xfrm>
              <a:off x="2190775" y="3699875"/>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8" name="Shape 1318"/>
            <p:cNvSpPr/>
            <p:nvPr/>
          </p:nvSpPr>
          <p:spPr>
            <a:xfrm>
              <a:off x="2190775" y="4000875"/>
              <a:ext cx="121425" cy="121425"/>
            </a:xfrm>
            <a:custGeom>
              <a:avLst/>
              <a:gdLst/>
              <a:ahLst/>
              <a:cxnLst/>
              <a:rect l="0" t="0" r="0" b="0"/>
              <a:pathLst>
                <a:path w="4857" h="4857"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9" name="Shape 1319"/>
            <p:cNvSpPr/>
            <p:nvPr/>
          </p:nvSpPr>
          <p:spPr>
            <a:xfrm>
              <a:off x="2190775" y="4151400"/>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0" name="Shape 1320"/>
            <p:cNvSpPr/>
            <p:nvPr/>
          </p:nvSpPr>
          <p:spPr>
            <a:xfrm>
              <a:off x="2190775" y="4452425"/>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1" name="Shape 1321"/>
            <p:cNvSpPr/>
            <p:nvPr/>
          </p:nvSpPr>
          <p:spPr>
            <a:xfrm>
              <a:off x="2190775" y="4602925"/>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2" name="Shape 1322"/>
            <p:cNvSpPr/>
            <p:nvPr/>
          </p:nvSpPr>
          <p:spPr>
            <a:xfrm>
              <a:off x="2190775" y="4753450"/>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3" name="Shape 1323"/>
            <p:cNvSpPr/>
            <p:nvPr/>
          </p:nvSpPr>
          <p:spPr>
            <a:xfrm>
              <a:off x="2190775" y="5204975"/>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4" name="Shape 1324"/>
            <p:cNvSpPr/>
            <p:nvPr/>
          </p:nvSpPr>
          <p:spPr>
            <a:xfrm>
              <a:off x="2190775" y="5355475"/>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5" name="Shape 1325"/>
            <p:cNvSpPr/>
            <p:nvPr/>
          </p:nvSpPr>
          <p:spPr>
            <a:xfrm>
              <a:off x="2341300" y="539125"/>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6" name="Shape 1326"/>
            <p:cNvSpPr/>
            <p:nvPr/>
          </p:nvSpPr>
          <p:spPr>
            <a:xfrm>
              <a:off x="2341300" y="689650"/>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7" name="Shape 1327"/>
            <p:cNvSpPr/>
            <p:nvPr/>
          </p:nvSpPr>
          <p:spPr>
            <a:xfrm>
              <a:off x="2341300" y="99067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8" name="Shape 1328"/>
            <p:cNvSpPr/>
            <p:nvPr/>
          </p:nvSpPr>
          <p:spPr>
            <a:xfrm>
              <a:off x="2341300" y="1291700"/>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9" name="Shape 1329"/>
            <p:cNvSpPr/>
            <p:nvPr/>
          </p:nvSpPr>
          <p:spPr>
            <a:xfrm>
              <a:off x="2341300" y="1442200"/>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0" name="Shape 1330"/>
            <p:cNvSpPr/>
            <p:nvPr/>
          </p:nvSpPr>
          <p:spPr>
            <a:xfrm>
              <a:off x="2341300" y="1592700"/>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1" name="Shape 1331"/>
            <p:cNvSpPr/>
            <p:nvPr/>
          </p:nvSpPr>
          <p:spPr>
            <a:xfrm>
              <a:off x="2341300" y="1743225"/>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2" name="Shape 1332"/>
            <p:cNvSpPr/>
            <p:nvPr/>
          </p:nvSpPr>
          <p:spPr>
            <a:xfrm>
              <a:off x="2341300" y="2194750"/>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3" name="Shape 1333"/>
            <p:cNvSpPr/>
            <p:nvPr/>
          </p:nvSpPr>
          <p:spPr>
            <a:xfrm>
              <a:off x="2341300" y="234527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4" name="Shape 1334"/>
            <p:cNvSpPr/>
            <p:nvPr/>
          </p:nvSpPr>
          <p:spPr>
            <a:xfrm>
              <a:off x="2341300" y="249577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5" name="Shape 1335"/>
            <p:cNvSpPr/>
            <p:nvPr/>
          </p:nvSpPr>
          <p:spPr>
            <a:xfrm>
              <a:off x="2341300" y="2646275"/>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6" name="Shape 1336"/>
            <p:cNvSpPr/>
            <p:nvPr/>
          </p:nvSpPr>
          <p:spPr>
            <a:xfrm>
              <a:off x="2341300" y="2796800"/>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7" name="Shape 1337"/>
            <p:cNvSpPr/>
            <p:nvPr/>
          </p:nvSpPr>
          <p:spPr>
            <a:xfrm>
              <a:off x="2341300" y="2947300"/>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8" name="Shape 1338"/>
            <p:cNvSpPr/>
            <p:nvPr/>
          </p:nvSpPr>
          <p:spPr>
            <a:xfrm>
              <a:off x="2341300" y="309782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9" name="Shape 1339"/>
            <p:cNvSpPr/>
            <p:nvPr/>
          </p:nvSpPr>
          <p:spPr>
            <a:xfrm>
              <a:off x="2341300" y="324832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0" name="Shape 1340"/>
            <p:cNvSpPr/>
            <p:nvPr/>
          </p:nvSpPr>
          <p:spPr>
            <a:xfrm>
              <a:off x="2341300" y="3398850"/>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1" name="Shape 1341"/>
            <p:cNvSpPr/>
            <p:nvPr/>
          </p:nvSpPr>
          <p:spPr>
            <a:xfrm>
              <a:off x="2341300" y="3549350"/>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2" name="Shape 1342"/>
            <p:cNvSpPr/>
            <p:nvPr/>
          </p:nvSpPr>
          <p:spPr>
            <a:xfrm>
              <a:off x="2341300" y="3850375"/>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3" name="Shape 1343"/>
            <p:cNvSpPr/>
            <p:nvPr/>
          </p:nvSpPr>
          <p:spPr>
            <a:xfrm>
              <a:off x="2341300" y="4151400"/>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4" name="Shape 1344"/>
            <p:cNvSpPr/>
            <p:nvPr/>
          </p:nvSpPr>
          <p:spPr>
            <a:xfrm>
              <a:off x="2341300" y="4301900"/>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5" name="Shape 1345"/>
            <p:cNvSpPr/>
            <p:nvPr/>
          </p:nvSpPr>
          <p:spPr>
            <a:xfrm>
              <a:off x="2341300" y="445242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6" name="Shape 1346"/>
            <p:cNvSpPr/>
            <p:nvPr/>
          </p:nvSpPr>
          <p:spPr>
            <a:xfrm>
              <a:off x="2341300" y="460292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7" name="Shape 1347"/>
            <p:cNvSpPr/>
            <p:nvPr/>
          </p:nvSpPr>
          <p:spPr>
            <a:xfrm>
              <a:off x="2341300" y="4903950"/>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8" name="Shape 1348"/>
            <p:cNvSpPr/>
            <p:nvPr/>
          </p:nvSpPr>
          <p:spPr>
            <a:xfrm>
              <a:off x="2341300" y="5054450"/>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9" name="Shape 1349"/>
            <p:cNvSpPr/>
            <p:nvPr/>
          </p:nvSpPr>
          <p:spPr>
            <a:xfrm>
              <a:off x="2341300" y="5204975"/>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0" name="Shape 1350"/>
            <p:cNvSpPr/>
            <p:nvPr/>
          </p:nvSpPr>
          <p:spPr>
            <a:xfrm>
              <a:off x="2341300" y="535547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1" name="Shape 1351"/>
            <p:cNvSpPr/>
            <p:nvPr/>
          </p:nvSpPr>
          <p:spPr>
            <a:xfrm>
              <a:off x="2491800" y="388625"/>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2" name="Shape 1352"/>
            <p:cNvSpPr/>
            <p:nvPr/>
          </p:nvSpPr>
          <p:spPr>
            <a:xfrm>
              <a:off x="2491800" y="689650"/>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3" name="Shape 1353"/>
            <p:cNvSpPr/>
            <p:nvPr/>
          </p:nvSpPr>
          <p:spPr>
            <a:xfrm>
              <a:off x="2491800" y="840150"/>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4" name="Shape 1354"/>
            <p:cNvSpPr/>
            <p:nvPr/>
          </p:nvSpPr>
          <p:spPr>
            <a:xfrm>
              <a:off x="2491800" y="99067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5" name="Shape 1355"/>
            <p:cNvSpPr/>
            <p:nvPr/>
          </p:nvSpPr>
          <p:spPr>
            <a:xfrm>
              <a:off x="2491800" y="114117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6" name="Shape 1356"/>
            <p:cNvSpPr/>
            <p:nvPr/>
          </p:nvSpPr>
          <p:spPr>
            <a:xfrm>
              <a:off x="2491800" y="1442200"/>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7" name="Shape 1357"/>
            <p:cNvSpPr/>
            <p:nvPr/>
          </p:nvSpPr>
          <p:spPr>
            <a:xfrm>
              <a:off x="2491800" y="1743225"/>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8" name="Shape 1358"/>
            <p:cNvSpPr/>
            <p:nvPr/>
          </p:nvSpPr>
          <p:spPr>
            <a:xfrm>
              <a:off x="2491800" y="189372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9" name="Shape 1359"/>
            <p:cNvSpPr/>
            <p:nvPr/>
          </p:nvSpPr>
          <p:spPr>
            <a:xfrm>
              <a:off x="2491800" y="2044250"/>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0" name="Shape 1360"/>
            <p:cNvSpPr/>
            <p:nvPr/>
          </p:nvSpPr>
          <p:spPr>
            <a:xfrm>
              <a:off x="2491800" y="234527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1" name="Shape 1361"/>
            <p:cNvSpPr/>
            <p:nvPr/>
          </p:nvSpPr>
          <p:spPr>
            <a:xfrm>
              <a:off x="2491800" y="249577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2" name="Shape 1362"/>
            <p:cNvSpPr/>
            <p:nvPr/>
          </p:nvSpPr>
          <p:spPr>
            <a:xfrm>
              <a:off x="2491800" y="2646275"/>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3" name="Shape 1363"/>
            <p:cNvSpPr/>
            <p:nvPr/>
          </p:nvSpPr>
          <p:spPr>
            <a:xfrm>
              <a:off x="2491800" y="2796800"/>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4" name="Shape 1364"/>
            <p:cNvSpPr/>
            <p:nvPr/>
          </p:nvSpPr>
          <p:spPr>
            <a:xfrm>
              <a:off x="2491800" y="2947300"/>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5" name="Shape 1365"/>
            <p:cNvSpPr/>
            <p:nvPr/>
          </p:nvSpPr>
          <p:spPr>
            <a:xfrm>
              <a:off x="2491800" y="309782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6" name="Shape 1366"/>
            <p:cNvSpPr/>
            <p:nvPr/>
          </p:nvSpPr>
          <p:spPr>
            <a:xfrm>
              <a:off x="2491800" y="324832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7" name="Shape 1367"/>
            <p:cNvSpPr/>
            <p:nvPr/>
          </p:nvSpPr>
          <p:spPr>
            <a:xfrm>
              <a:off x="2491800" y="3549350"/>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8" name="Shape 1368"/>
            <p:cNvSpPr/>
            <p:nvPr/>
          </p:nvSpPr>
          <p:spPr>
            <a:xfrm>
              <a:off x="2491800" y="3850375"/>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9" name="Shape 1369"/>
            <p:cNvSpPr/>
            <p:nvPr/>
          </p:nvSpPr>
          <p:spPr>
            <a:xfrm>
              <a:off x="2491800" y="4000875"/>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0" name="Shape 1370"/>
            <p:cNvSpPr/>
            <p:nvPr/>
          </p:nvSpPr>
          <p:spPr>
            <a:xfrm>
              <a:off x="2491800" y="4151400"/>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1" name="Shape 1371"/>
            <p:cNvSpPr/>
            <p:nvPr/>
          </p:nvSpPr>
          <p:spPr>
            <a:xfrm>
              <a:off x="2491800" y="4301900"/>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2" name="Shape 1372"/>
            <p:cNvSpPr/>
            <p:nvPr/>
          </p:nvSpPr>
          <p:spPr>
            <a:xfrm>
              <a:off x="2491800" y="460292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3" name="Shape 1373"/>
            <p:cNvSpPr/>
            <p:nvPr/>
          </p:nvSpPr>
          <p:spPr>
            <a:xfrm>
              <a:off x="2491800" y="4753450"/>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4" name="Shape 1374"/>
            <p:cNvSpPr/>
            <p:nvPr/>
          </p:nvSpPr>
          <p:spPr>
            <a:xfrm>
              <a:off x="2491800" y="5054450"/>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5" name="Shape 1375"/>
            <p:cNvSpPr/>
            <p:nvPr/>
          </p:nvSpPr>
          <p:spPr>
            <a:xfrm>
              <a:off x="2491800" y="535547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6" name="Shape 1376"/>
            <p:cNvSpPr/>
            <p:nvPr/>
          </p:nvSpPr>
          <p:spPr>
            <a:xfrm>
              <a:off x="2642325" y="539125"/>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7" name="Shape 1377"/>
            <p:cNvSpPr/>
            <p:nvPr/>
          </p:nvSpPr>
          <p:spPr>
            <a:xfrm>
              <a:off x="2642325" y="99067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8" name="Shape 1378"/>
            <p:cNvSpPr/>
            <p:nvPr/>
          </p:nvSpPr>
          <p:spPr>
            <a:xfrm>
              <a:off x="2642325" y="114117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9" name="Shape 1379"/>
            <p:cNvSpPr/>
            <p:nvPr/>
          </p:nvSpPr>
          <p:spPr>
            <a:xfrm>
              <a:off x="2642325" y="1291700"/>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0" name="Shape 1380"/>
            <p:cNvSpPr/>
            <p:nvPr/>
          </p:nvSpPr>
          <p:spPr>
            <a:xfrm>
              <a:off x="2642325" y="1592700"/>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1" name="Shape 1381"/>
            <p:cNvSpPr/>
            <p:nvPr/>
          </p:nvSpPr>
          <p:spPr>
            <a:xfrm>
              <a:off x="2642325" y="189372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2" name="Shape 1382"/>
            <p:cNvSpPr/>
            <p:nvPr/>
          </p:nvSpPr>
          <p:spPr>
            <a:xfrm>
              <a:off x="2642325" y="2044250"/>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3" name="Shape 1383"/>
            <p:cNvSpPr/>
            <p:nvPr/>
          </p:nvSpPr>
          <p:spPr>
            <a:xfrm>
              <a:off x="2642325" y="2194750"/>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4" name="Shape 1384"/>
            <p:cNvSpPr/>
            <p:nvPr/>
          </p:nvSpPr>
          <p:spPr>
            <a:xfrm>
              <a:off x="2642325" y="249577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5" name="Shape 1385"/>
            <p:cNvSpPr/>
            <p:nvPr/>
          </p:nvSpPr>
          <p:spPr>
            <a:xfrm>
              <a:off x="2642325" y="2796800"/>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6" name="Shape 1386"/>
            <p:cNvSpPr/>
            <p:nvPr/>
          </p:nvSpPr>
          <p:spPr>
            <a:xfrm>
              <a:off x="2642325" y="309782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7" name="Shape 1387"/>
            <p:cNvSpPr/>
            <p:nvPr/>
          </p:nvSpPr>
          <p:spPr>
            <a:xfrm>
              <a:off x="2642325" y="3398850"/>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8" name="Shape 1388"/>
            <p:cNvSpPr/>
            <p:nvPr/>
          </p:nvSpPr>
          <p:spPr>
            <a:xfrm>
              <a:off x="2642325" y="3549350"/>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9" name="Shape 1389"/>
            <p:cNvSpPr/>
            <p:nvPr/>
          </p:nvSpPr>
          <p:spPr>
            <a:xfrm>
              <a:off x="2642325" y="4000875"/>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0" name="Shape 1390"/>
            <p:cNvSpPr/>
            <p:nvPr/>
          </p:nvSpPr>
          <p:spPr>
            <a:xfrm>
              <a:off x="2642325" y="4151400"/>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1" name="Shape 1391"/>
            <p:cNvSpPr/>
            <p:nvPr/>
          </p:nvSpPr>
          <p:spPr>
            <a:xfrm>
              <a:off x="2642325" y="4301900"/>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2" name="Shape 1392"/>
            <p:cNvSpPr/>
            <p:nvPr/>
          </p:nvSpPr>
          <p:spPr>
            <a:xfrm>
              <a:off x="2642325" y="445242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3" name="Shape 1393"/>
            <p:cNvSpPr/>
            <p:nvPr/>
          </p:nvSpPr>
          <p:spPr>
            <a:xfrm>
              <a:off x="2642325" y="460292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4" name="Shape 1394"/>
            <p:cNvSpPr/>
            <p:nvPr/>
          </p:nvSpPr>
          <p:spPr>
            <a:xfrm>
              <a:off x="2642325" y="4903950"/>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5" name="Shape 1395"/>
            <p:cNvSpPr/>
            <p:nvPr/>
          </p:nvSpPr>
          <p:spPr>
            <a:xfrm>
              <a:off x="2642325" y="5054450"/>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6" name="Shape 1396"/>
            <p:cNvSpPr/>
            <p:nvPr/>
          </p:nvSpPr>
          <p:spPr>
            <a:xfrm>
              <a:off x="2792825" y="23812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7" name="Shape 1397"/>
            <p:cNvSpPr/>
            <p:nvPr/>
          </p:nvSpPr>
          <p:spPr>
            <a:xfrm>
              <a:off x="2792825" y="689650"/>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8" name="Shape 1398"/>
            <p:cNvSpPr/>
            <p:nvPr/>
          </p:nvSpPr>
          <p:spPr>
            <a:xfrm>
              <a:off x="2792825" y="99067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9" name="Shape 1399"/>
            <p:cNvSpPr/>
            <p:nvPr/>
          </p:nvSpPr>
          <p:spPr>
            <a:xfrm>
              <a:off x="2792825" y="1442200"/>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0" name="Shape 1400"/>
            <p:cNvSpPr/>
            <p:nvPr/>
          </p:nvSpPr>
          <p:spPr>
            <a:xfrm>
              <a:off x="2792825" y="1592700"/>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1" name="Shape 1401"/>
            <p:cNvSpPr/>
            <p:nvPr/>
          </p:nvSpPr>
          <p:spPr>
            <a:xfrm>
              <a:off x="2792825" y="2194750"/>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2" name="Shape 1402"/>
            <p:cNvSpPr/>
            <p:nvPr/>
          </p:nvSpPr>
          <p:spPr>
            <a:xfrm>
              <a:off x="2792825" y="234527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3" name="Shape 1403"/>
            <p:cNvSpPr/>
            <p:nvPr/>
          </p:nvSpPr>
          <p:spPr>
            <a:xfrm>
              <a:off x="2792825" y="2646275"/>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4" name="Shape 1404"/>
            <p:cNvSpPr/>
            <p:nvPr/>
          </p:nvSpPr>
          <p:spPr>
            <a:xfrm>
              <a:off x="2792825" y="2796800"/>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5" name="Shape 1405"/>
            <p:cNvSpPr/>
            <p:nvPr/>
          </p:nvSpPr>
          <p:spPr>
            <a:xfrm>
              <a:off x="2792825" y="2947300"/>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6" name="Shape 1406"/>
            <p:cNvSpPr/>
            <p:nvPr/>
          </p:nvSpPr>
          <p:spPr>
            <a:xfrm>
              <a:off x="2792825" y="309782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7" name="Shape 1407"/>
            <p:cNvSpPr/>
            <p:nvPr/>
          </p:nvSpPr>
          <p:spPr>
            <a:xfrm>
              <a:off x="2792825" y="3549350"/>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8" name="Shape 1408"/>
            <p:cNvSpPr/>
            <p:nvPr/>
          </p:nvSpPr>
          <p:spPr>
            <a:xfrm>
              <a:off x="2792825" y="369987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9" name="Shape 1409"/>
            <p:cNvSpPr/>
            <p:nvPr/>
          </p:nvSpPr>
          <p:spPr>
            <a:xfrm>
              <a:off x="2792825" y="3850375"/>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0" name="Shape 1410"/>
            <p:cNvSpPr/>
            <p:nvPr/>
          </p:nvSpPr>
          <p:spPr>
            <a:xfrm>
              <a:off x="2792825" y="4151400"/>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1" name="Shape 1411"/>
            <p:cNvSpPr/>
            <p:nvPr/>
          </p:nvSpPr>
          <p:spPr>
            <a:xfrm>
              <a:off x="2792825" y="4903950"/>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2" name="Shape 1412"/>
            <p:cNvSpPr/>
            <p:nvPr/>
          </p:nvSpPr>
          <p:spPr>
            <a:xfrm>
              <a:off x="2792825" y="5204975"/>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3" name="Shape 1413"/>
            <p:cNvSpPr/>
            <p:nvPr/>
          </p:nvSpPr>
          <p:spPr>
            <a:xfrm>
              <a:off x="2792825" y="535547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4" name="Shape 1414"/>
            <p:cNvSpPr/>
            <p:nvPr/>
          </p:nvSpPr>
          <p:spPr>
            <a:xfrm>
              <a:off x="2943325" y="388625"/>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5" name="Shape 1415"/>
            <p:cNvSpPr/>
            <p:nvPr/>
          </p:nvSpPr>
          <p:spPr>
            <a:xfrm>
              <a:off x="2943325" y="539125"/>
              <a:ext cx="121425" cy="121425"/>
            </a:xfrm>
            <a:custGeom>
              <a:avLst/>
              <a:gdLst/>
              <a:ahLst/>
              <a:cxnLst/>
              <a:rect l="0" t="0" r="0" b="0"/>
              <a:pathLst>
                <a:path w="4857" h="4857"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6" name="Shape 1416"/>
            <p:cNvSpPr/>
            <p:nvPr/>
          </p:nvSpPr>
          <p:spPr>
            <a:xfrm>
              <a:off x="2943325" y="990675"/>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7" name="Shape 1417"/>
            <p:cNvSpPr/>
            <p:nvPr/>
          </p:nvSpPr>
          <p:spPr>
            <a:xfrm>
              <a:off x="2943325" y="1291700"/>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8" name="Shape 1418"/>
            <p:cNvSpPr/>
            <p:nvPr/>
          </p:nvSpPr>
          <p:spPr>
            <a:xfrm>
              <a:off x="2943325" y="1592700"/>
              <a:ext cx="121425" cy="121425"/>
            </a:xfrm>
            <a:custGeom>
              <a:avLst/>
              <a:gdLst/>
              <a:ahLst/>
              <a:cxnLst/>
              <a:rect l="0" t="0" r="0" b="0"/>
              <a:pathLst>
                <a:path w="4857" h="4857"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9" name="Shape 1419"/>
            <p:cNvSpPr/>
            <p:nvPr/>
          </p:nvSpPr>
          <p:spPr>
            <a:xfrm>
              <a:off x="2943325" y="2044250"/>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20" name="Shape 1420"/>
            <p:cNvSpPr/>
            <p:nvPr/>
          </p:nvSpPr>
          <p:spPr>
            <a:xfrm>
              <a:off x="2943325" y="2345275"/>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21" name="Shape 1421"/>
            <p:cNvSpPr/>
            <p:nvPr/>
          </p:nvSpPr>
          <p:spPr>
            <a:xfrm>
              <a:off x="2943325" y="2796800"/>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22" name="Shape 1422"/>
            <p:cNvSpPr/>
            <p:nvPr/>
          </p:nvSpPr>
          <p:spPr>
            <a:xfrm>
              <a:off x="2943325" y="3097825"/>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23" name="Shape 1423"/>
            <p:cNvSpPr/>
            <p:nvPr/>
          </p:nvSpPr>
          <p:spPr>
            <a:xfrm>
              <a:off x="2943325" y="3248325"/>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24" name="Shape 1424"/>
            <p:cNvSpPr/>
            <p:nvPr/>
          </p:nvSpPr>
          <p:spPr>
            <a:xfrm>
              <a:off x="2943325" y="3549350"/>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25" name="Shape 1425"/>
            <p:cNvSpPr/>
            <p:nvPr/>
          </p:nvSpPr>
          <p:spPr>
            <a:xfrm>
              <a:off x="2943325" y="3699875"/>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26" name="Shape 1426"/>
            <p:cNvSpPr/>
            <p:nvPr/>
          </p:nvSpPr>
          <p:spPr>
            <a:xfrm>
              <a:off x="2943325" y="3850375"/>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27" name="Shape 1427"/>
            <p:cNvSpPr/>
            <p:nvPr/>
          </p:nvSpPr>
          <p:spPr>
            <a:xfrm>
              <a:off x="2943325" y="4151400"/>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28" name="Shape 1428"/>
            <p:cNvSpPr/>
            <p:nvPr/>
          </p:nvSpPr>
          <p:spPr>
            <a:xfrm>
              <a:off x="2943325" y="4301900"/>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29" name="Shape 1429"/>
            <p:cNvSpPr/>
            <p:nvPr/>
          </p:nvSpPr>
          <p:spPr>
            <a:xfrm>
              <a:off x="2943325" y="4753450"/>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30" name="Shape 1430"/>
            <p:cNvSpPr/>
            <p:nvPr/>
          </p:nvSpPr>
          <p:spPr>
            <a:xfrm>
              <a:off x="2943325" y="5054450"/>
              <a:ext cx="121425" cy="121425"/>
            </a:xfrm>
            <a:custGeom>
              <a:avLst/>
              <a:gdLst/>
              <a:ahLst/>
              <a:cxnLst/>
              <a:rect l="0" t="0" r="0" b="0"/>
              <a:pathLst>
                <a:path w="4857" h="4857"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31" name="Shape 1431"/>
            <p:cNvSpPr/>
            <p:nvPr/>
          </p:nvSpPr>
          <p:spPr>
            <a:xfrm>
              <a:off x="2943325" y="5204975"/>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32" name="Shape 1432"/>
            <p:cNvSpPr/>
            <p:nvPr/>
          </p:nvSpPr>
          <p:spPr>
            <a:xfrm>
              <a:off x="3093850" y="238125"/>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33" name="Shape 1433"/>
            <p:cNvSpPr/>
            <p:nvPr/>
          </p:nvSpPr>
          <p:spPr>
            <a:xfrm>
              <a:off x="3093850" y="689650"/>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34" name="Shape 1434"/>
            <p:cNvSpPr/>
            <p:nvPr/>
          </p:nvSpPr>
          <p:spPr>
            <a:xfrm>
              <a:off x="3093850" y="1141175"/>
              <a:ext cx="121400" cy="121400"/>
            </a:xfrm>
            <a:custGeom>
              <a:avLst/>
              <a:gdLst/>
              <a:ahLst/>
              <a:cxnLst/>
              <a:rect l="0" t="0" r="0" b="0"/>
              <a:pathLst>
                <a:path w="4856" h="4856" extrusionOk="0">
                  <a:moveTo>
                    <a:pt x="0" y="1"/>
                  </a:moveTo>
                  <a:lnTo>
                    <a:pt x="0"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35" name="Shape 1435"/>
            <p:cNvSpPr/>
            <p:nvPr/>
          </p:nvSpPr>
          <p:spPr>
            <a:xfrm>
              <a:off x="3093850" y="1743225"/>
              <a:ext cx="121400" cy="121400"/>
            </a:xfrm>
            <a:custGeom>
              <a:avLst/>
              <a:gdLst/>
              <a:ahLst/>
              <a:cxnLst/>
              <a:rect l="0" t="0" r="0" b="0"/>
              <a:pathLst>
                <a:path w="4856" h="4856" extrusionOk="0">
                  <a:moveTo>
                    <a:pt x="0" y="0"/>
                  </a:moveTo>
                  <a:lnTo>
                    <a:pt x="0"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36" name="Shape 1436"/>
            <p:cNvSpPr/>
            <p:nvPr/>
          </p:nvSpPr>
          <p:spPr>
            <a:xfrm>
              <a:off x="3093850" y="2345275"/>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37" name="Shape 1437"/>
            <p:cNvSpPr/>
            <p:nvPr/>
          </p:nvSpPr>
          <p:spPr>
            <a:xfrm>
              <a:off x="3093850" y="3097825"/>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38" name="Shape 1438"/>
            <p:cNvSpPr/>
            <p:nvPr/>
          </p:nvSpPr>
          <p:spPr>
            <a:xfrm>
              <a:off x="3093850" y="4301900"/>
              <a:ext cx="121400" cy="121400"/>
            </a:xfrm>
            <a:custGeom>
              <a:avLst/>
              <a:gdLst/>
              <a:ahLst/>
              <a:cxnLst/>
              <a:rect l="0" t="0" r="0" b="0"/>
              <a:pathLst>
                <a:path w="4856" h="4856" extrusionOk="0">
                  <a:moveTo>
                    <a:pt x="0" y="1"/>
                  </a:moveTo>
                  <a:lnTo>
                    <a:pt x="0"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39" name="Shape 1439"/>
            <p:cNvSpPr/>
            <p:nvPr/>
          </p:nvSpPr>
          <p:spPr>
            <a:xfrm>
              <a:off x="3093850" y="4452425"/>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40" name="Shape 1440"/>
            <p:cNvSpPr/>
            <p:nvPr/>
          </p:nvSpPr>
          <p:spPr>
            <a:xfrm>
              <a:off x="3093850" y="5355475"/>
              <a:ext cx="121400" cy="121400"/>
            </a:xfrm>
            <a:custGeom>
              <a:avLst/>
              <a:gdLst/>
              <a:ahLst/>
              <a:cxnLst/>
              <a:rect l="0" t="0" r="0" b="0"/>
              <a:pathLst>
                <a:path w="4856" h="4856" extrusionOk="0">
                  <a:moveTo>
                    <a:pt x="0" y="1"/>
                  </a:moveTo>
                  <a:lnTo>
                    <a:pt x="0"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41" name="Shape 1441"/>
            <p:cNvSpPr/>
            <p:nvPr/>
          </p:nvSpPr>
          <p:spPr>
            <a:xfrm>
              <a:off x="3244350" y="388625"/>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42" name="Shape 1442"/>
            <p:cNvSpPr/>
            <p:nvPr/>
          </p:nvSpPr>
          <p:spPr>
            <a:xfrm>
              <a:off x="3244350" y="1291700"/>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43" name="Shape 1443"/>
            <p:cNvSpPr/>
            <p:nvPr/>
          </p:nvSpPr>
          <p:spPr>
            <a:xfrm>
              <a:off x="3244350" y="2044250"/>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44" name="Shape 1444"/>
            <p:cNvSpPr/>
            <p:nvPr/>
          </p:nvSpPr>
          <p:spPr>
            <a:xfrm>
              <a:off x="3244350" y="2796800"/>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45" name="Shape 1445"/>
            <p:cNvSpPr/>
            <p:nvPr/>
          </p:nvSpPr>
          <p:spPr>
            <a:xfrm>
              <a:off x="3244350" y="3699875"/>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46" name="Shape 1446"/>
            <p:cNvSpPr/>
            <p:nvPr/>
          </p:nvSpPr>
          <p:spPr>
            <a:xfrm>
              <a:off x="3244350" y="4452425"/>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47" name="Shape 1447"/>
            <p:cNvSpPr/>
            <p:nvPr/>
          </p:nvSpPr>
          <p:spPr>
            <a:xfrm>
              <a:off x="3244350" y="4602925"/>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48" name="Shape 1448"/>
            <p:cNvSpPr/>
            <p:nvPr/>
          </p:nvSpPr>
          <p:spPr>
            <a:xfrm>
              <a:off x="3244350" y="5204975"/>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49" name="Shape 1449"/>
            <p:cNvSpPr/>
            <p:nvPr/>
          </p:nvSpPr>
          <p:spPr>
            <a:xfrm>
              <a:off x="3394875" y="23812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50" name="Shape 1450"/>
            <p:cNvSpPr/>
            <p:nvPr/>
          </p:nvSpPr>
          <p:spPr>
            <a:xfrm>
              <a:off x="3394875" y="1291700"/>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51" name="Shape 1451"/>
            <p:cNvSpPr/>
            <p:nvPr/>
          </p:nvSpPr>
          <p:spPr>
            <a:xfrm>
              <a:off x="3394875" y="324832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52" name="Shape 1452"/>
            <p:cNvSpPr/>
            <p:nvPr/>
          </p:nvSpPr>
          <p:spPr>
            <a:xfrm>
              <a:off x="3394875" y="3850375"/>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53" name="Shape 1453"/>
            <p:cNvSpPr/>
            <p:nvPr/>
          </p:nvSpPr>
          <p:spPr>
            <a:xfrm>
              <a:off x="3394875" y="445242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54" name="Shape 1454"/>
            <p:cNvSpPr/>
            <p:nvPr/>
          </p:nvSpPr>
          <p:spPr>
            <a:xfrm>
              <a:off x="3394875" y="5204975"/>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55" name="Shape 1455"/>
            <p:cNvSpPr/>
            <p:nvPr/>
          </p:nvSpPr>
          <p:spPr>
            <a:xfrm>
              <a:off x="3545375" y="689650"/>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56" name="Shape 1456"/>
            <p:cNvSpPr/>
            <p:nvPr/>
          </p:nvSpPr>
          <p:spPr>
            <a:xfrm>
              <a:off x="3545375" y="1592700"/>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57" name="Shape 1457"/>
            <p:cNvSpPr/>
            <p:nvPr/>
          </p:nvSpPr>
          <p:spPr>
            <a:xfrm>
              <a:off x="3545375" y="2646275"/>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458" name="Shape 1458"/>
          <p:cNvGrpSpPr/>
          <p:nvPr/>
        </p:nvGrpSpPr>
        <p:grpSpPr>
          <a:xfrm rot="10800000">
            <a:off x="6367294" y="38264"/>
            <a:ext cx="2309820" cy="6781736"/>
            <a:chOff x="1287725" y="238125"/>
            <a:chExt cx="2379050" cy="5238750"/>
          </a:xfrm>
        </p:grpSpPr>
        <p:sp>
          <p:nvSpPr>
            <p:cNvPr id="1459" name="Shape 1459"/>
            <p:cNvSpPr/>
            <p:nvPr/>
          </p:nvSpPr>
          <p:spPr>
            <a:xfrm>
              <a:off x="1287725" y="388625"/>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60" name="Shape 1460"/>
            <p:cNvSpPr/>
            <p:nvPr/>
          </p:nvSpPr>
          <p:spPr>
            <a:xfrm>
              <a:off x="1287725" y="689650"/>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61" name="Shape 1461"/>
            <p:cNvSpPr/>
            <p:nvPr/>
          </p:nvSpPr>
          <p:spPr>
            <a:xfrm>
              <a:off x="1287725" y="840150"/>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62" name="Shape 1462"/>
            <p:cNvSpPr/>
            <p:nvPr/>
          </p:nvSpPr>
          <p:spPr>
            <a:xfrm>
              <a:off x="1287725" y="1291700"/>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63" name="Shape 1463"/>
            <p:cNvSpPr/>
            <p:nvPr/>
          </p:nvSpPr>
          <p:spPr>
            <a:xfrm>
              <a:off x="1287725" y="1743225"/>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64" name="Shape 1464"/>
            <p:cNvSpPr/>
            <p:nvPr/>
          </p:nvSpPr>
          <p:spPr>
            <a:xfrm>
              <a:off x="1287725" y="189372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65" name="Shape 1465"/>
            <p:cNvSpPr/>
            <p:nvPr/>
          </p:nvSpPr>
          <p:spPr>
            <a:xfrm>
              <a:off x="1287725" y="2044250"/>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66" name="Shape 1466"/>
            <p:cNvSpPr/>
            <p:nvPr/>
          </p:nvSpPr>
          <p:spPr>
            <a:xfrm>
              <a:off x="1287725" y="249577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67" name="Shape 1467"/>
            <p:cNvSpPr/>
            <p:nvPr/>
          </p:nvSpPr>
          <p:spPr>
            <a:xfrm>
              <a:off x="1287725" y="2947300"/>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68" name="Shape 1468"/>
            <p:cNvSpPr/>
            <p:nvPr/>
          </p:nvSpPr>
          <p:spPr>
            <a:xfrm>
              <a:off x="1287725" y="369987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69" name="Shape 1469"/>
            <p:cNvSpPr/>
            <p:nvPr/>
          </p:nvSpPr>
          <p:spPr>
            <a:xfrm>
              <a:off x="1287725" y="3850375"/>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70" name="Shape 1470"/>
            <p:cNvSpPr/>
            <p:nvPr/>
          </p:nvSpPr>
          <p:spPr>
            <a:xfrm>
              <a:off x="1287725" y="445242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71" name="Shape 1471"/>
            <p:cNvSpPr/>
            <p:nvPr/>
          </p:nvSpPr>
          <p:spPr>
            <a:xfrm>
              <a:off x="1287725" y="4753450"/>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72" name="Shape 1472"/>
            <p:cNvSpPr/>
            <p:nvPr/>
          </p:nvSpPr>
          <p:spPr>
            <a:xfrm>
              <a:off x="1287725" y="5054450"/>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73" name="Shape 1473"/>
            <p:cNvSpPr/>
            <p:nvPr/>
          </p:nvSpPr>
          <p:spPr>
            <a:xfrm>
              <a:off x="1287725" y="5204975"/>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74" name="Shape 1474"/>
            <p:cNvSpPr/>
            <p:nvPr/>
          </p:nvSpPr>
          <p:spPr>
            <a:xfrm>
              <a:off x="1438225" y="388625"/>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75" name="Shape 1475"/>
            <p:cNvSpPr/>
            <p:nvPr/>
          </p:nvSpPr>
          <p:spPr>
            <a:xfrm>
              <a:off x="1438225" y="234527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76" name="Shape 1476"/>
            <p:cNvSpPr/>
            <p:nvPr/>
          </p:nvSpPr>
          <p:spPr>
            <a:xfrm>
              <a:off x="1438225" y="2796800"/>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77" name="Shape 1477"/>
            <p:cNvSpPr/>
            <p:nvPr/>
          </p:nvSpPr>
          <p:spPr>
            <a:xfrm>
              <a:off x="1438225" y="4151400"/>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78" name="Shape 1478"/>
            <p:cNvSpPr/>
            <p:nvPr/>
          </p:nvSpPr>
          <p:spPr>
            <a:xfrm>
              <a:off x="1588750" y="388625"/>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79" name="Shape 1479"/>
            <p:cNvSpPr/>
            <p:nvPr/>
          </p:nvSpPr>
          <p:spPr>
            <a:xfrm>
              <a:off x="1588750" y="539125"/>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80" name="Shape 1480"/>
            <p:cNvSpPr/>
            <p:nvPr/>
          </p:nvSpPr>
          <p:spPr>
            <a:xfrm>
              <a:off x="1588750" y="689650"/>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81" name="Shape 1481"/>
            <p:cNvSpPr/>
            <p:nvPr/>
          </p:nvSpPr>
          <p:spPr>
            <a:xfrm>
              <a:off x="1588750" y="114117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82" name="Shape 1482"/>
            <p:cNvSpPr/>
            <p:nvPr/>
          </p:nvSpPr>
          <p:spPr>
            <a:xfrm>
              <a:off x="1588750" y="189372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83" name="Shape 1483"/>
            <p:cNvSpPr/>
            <p:nvPr/>
          </p:nvSpPr>
          <p:spPr>
            <a:xfrm>
              <a:off x="1588750" y="2044250"/>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84" name="Shape 1484"/>
            <p:cNvSpPr/>
            <p:nvPr/>
          </p:nvSpPr>
          <p:spPr>
            <a:xfrm>
              <a:off x="1588750" y="234527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85" name="Shape 1485"/>
            <p:cNvSpPr/>
            <p:nvPr/>
          </p:nvSpPr>
          <p:spPr>
            <a:xfrm>
              <a:off x="1588750" y="309782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86" name="Shape 1486"/>
            <p:cNvSpPr/>
            <p:nvPr/>
          </p:nvSpPr>
          <p:spPr>
            <a:xfrm>
              <a:off x="1588750" y="3549350"/>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87" name="Shape 1487"/>
            <p:cNvSpPr/>
            <p:nvPr/>
          </p:nvSpPr>
          <p:spPr>
            <a:xfrm>
              <a:off x="1588750" y="535547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88" name="Shape 1488"/>
            <p:cNvSpPr/>
            <p:nvPr/>
          </p:nvSpPr>
          <p:spPr>
            <a:xfrm>
              <a:off x="1739250" y="388625"/>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89" name="Shape 1489"/>
            <p:cNvSpPr/>
            <p:nvPr/>
          </p:nvSpPr>
          <p:spPr>
            <a:xfrm>
              <a:off x="1739250" y="689650"/>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90" name="Shape 1490"/>
            <p:cNvSpPr/>
            <p:nvPr/>
          </p:nvSpPr>
          <p:spPr>
            <a:xfrm>
              <a:off x="1739250" y="99067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91" name="Shape 1491"/>
            <p:cNvSpPr/>
            <p:nvPr/>
          </p:nvSpPr>
          <p:spPr>
            <a:xfrm>
              <a:off x="1739250" y="1592700"/>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92" name="Shape 1492"/>
            <p:cNvSpPr/>
            <p:nvPr/>
          </p:nvSpPr>
          <p:spPr>
            <a:xfrm>
              <a:off x="1739250" y="1743225"/>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93" name="Shape 1493"/>
            <p:cNvSpPr/>
            <p:nvPr/>
          </p:nvSpPr>
          <p:spPr>
            <a:xfrm>
              <a:off x="1739250" y="2044250"/>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94" name="Shape 1494"/>
            <p:cNvSpPr/>
            <p:nvPr/>
          </p:nvSpPr>
          <p:spPr>
            <a:xfrm>
              <a:off x="1739250" y="2194750"/>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95" name="Shape 1495"/>
            <p:cNvSpPr/>
            <p:nvPr/>
          </p:nvSpPr>
          <p:spPr>
            <a:xfrm>
              <a:off x="1739250" y="234527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96" name="Shape 1496"/>
            <p:cNvSpPr/>
            <p:nvPr/>
          </p:nvSpPr>
          <p:spPr>
            <a:xfrm>
              <a:off x="1739250" y="2947300"/>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97" name="Shape 1497"/>
            <p:cNvSpPr/>
            <p:nvPr/>
          </p:nvSpPr>
          <p:spPr>
            <a:xfrm>
              <a:off x="1739250" y="309782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98" name="Shape 1498"/>
            <p:cNvSpPr/>
            <p:nvPr/>
          </p:nvSpPr>
          <p:spPr>
            <a:xfrm>
              <a:off x="1739250" y="324832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99" name="Shape 1499"/>
            <p:cNvSpPr/>
            <p:nvPr/>
          </p:nvSpPr>
          <p:spPr>
            <a:xfrm>
              <a:off x="1739250" y="3850375"/>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00" name="Shape 1500"/>
            <p:cNvSpPr/>
            <p:nvPr/>
          </p:nvSpPr>
          <p:spPr>
            <a:xfrm>
              <a:off x="1739250" y="4000875"/>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01" name="Shape 1501"/>
            <p:cNvSpPr/>
            <p:nvPr/>
          </p:nvSpPr>
          <p:spPr>
            <a:xfrm>
              <a:off x="1739250" y="445242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02" name="Shape 1502"/>
            <p:cNvSpPr/>
            <p:nvPr/>
          </p:nvSpPr>
          <p:spPr>
            <a:xfrm>
              <a:off x="1739250" y="460292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03" name="Shape 1503"/>
            <p:cNvSpPr/>
            <p:nvPr/>
          </p:nvSpPr>
          <p:spPr>
            <a:xfrm>
              <a:off x="1739250" y="4753450"/>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04" name="Shape 1504"/>
            <p:cNvSpPr/>
            <p:nvPr/>
          </p:nvSpPr>
          <p:spPr>
            <a:xfrm>
              <a:off x="1739250" y="5054450"/>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05" name="Shape 1505"/>
            <p:cNvSpPr/>
            <p:nvPr/>
          </p:nvSpPr>
          <p:spPr>
            <a:xfrm>
              <a:off x="1889750" y="539125"/>
              <a:ext cx="121425" cy="121425"/>
            </a:xfrm>
            <a:custGeom>
              <a:avLst/>
              <a:gdLst/>
              <a:ahLst/>
              <a:cxnLst/>
              <a:rect l="0" t="0" r="0" b="0"/>
              <a:pathLst>
                <a:path w="4857" h="4857"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06" name="Shape 1506"/>
            <p:cNvSpPr/>
            <p:nvPr/>
          </p:nvSpPr>
          <p:spPr>
            <a:xfrm>
              <a:off x="1889750" y="689650"/>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07" name="Shape 1507"/>
            <p:cNvSpPr/>
            <p:nvPr/>
          </p:nvSpPr>
          <p:spPr>
            <a:xfrm>
              <a:off x="1889750" y="990675"/>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08" name="Shape 1508"/>
            <p:cNvSpPr/>
            <p:nvPr/>
          </p:nvSpPr>
          <p:spPr>
            <a:xfrm>
              <a:off x="1889750" y="1141175"/>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09" name="Shape 1509"/>
            <p:cNvSpPr/>
            <p:nvPr/>
          </p:nvSpPr>
          <p:spPr>
            <a:xfrm>
              <a:off x="1889750" y="1291700"/>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10" name="Shape 1510"/>
            <p:cNvSpPr/>
            <p:nvPr/>
          </p:nvSpPr>
          <p:spPr>
            <a:xfrm>
              <a:off x="1889750" y="1592700"/>
              <a:ext cx="121425" cy="121425"/>
            </a:xfrm>
            <a:custGeom>
              <a:avLst/>
              <a:gdLst/>
              <a:ahLst/>
              <a:cxnLst/>
              <a:rect l="0" t="0" r="0" b="0"/>
              <a:pathLst>
                <a:path w="4857" h="4857"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11" name="Shape 1511"/>
            <p:cNvSpPr/>
            <p:nvPr/>
          </p:nvSpPr>
          <p:spPr>
            <a:xfrm>
              <a:off x="1889750" y="3248325"/>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12" name="Shape 1512"/>
            <p:cNvSpPr/>
            <p:nvPr/>
          </p:nvSpPr>
          <p:spPr>
            <a:xfrm>
              <a:off x="1889750" y="3549350"/>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13" name="Shape 1513"/>
            <p:cNvSpPr/>
            <p:nvPr/>
          </p:nvSpPr>
          <p:spPr>
            <a:xfrm>
              <a:off x="1889750" y="3699875"/>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14" name="Shape 1514"/>
            <p:cNvSpPr/>
            <p:nvPr/>
          </p:nvSpPr>
          <p:spPr>
            <a:xfrm>
              <a:off x="1889750" y="5054450"/>
              <a:ext cx="121425" cy="121425"/>
            </a:xfrm>
            <a:custGeom>
              <a:avLst/>
              <a:gdLst/>
              <a:ahLst/>
              <a:cxnLst/>
              <a:rect l="0" t="0" r="0" b="0"/>
              <a:pathLst>
                <a:path w="4857" h="4857"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15" name="Shape 1515"/>
            <p:cNvSpPr/>
            <p:nvPr/>
          </p:nvSpPr>
          <p:spPr>
            <a:xfrm>
              <a:off x="1889750" y="5355475"/>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16" name="Shape 1516"/>
            <p:cNvSpPr/>
            <p:nvPr/>
          </p:nvSpPr>
          <p:spPr>
            <a:xfrm>
              <a:off x="2040275" y="238125"/>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17" name="Shape 1517"/>
            <p:cNvSpPr/>
            <p:nvPr/>
          </p:nvSpPr>
          <p:spPr>
            <a:xfrm>
              <a:off x="2040275" y="539125"/>
              <a:ext cx="121400" cy="121425"/>
            </a:xfrm>
            <a:custGeom>
              <a:avLst/>
              <a:gdLst/>
              <a:ahLst/>
              <a:cxnLst/>
              <a:rect l="0" t="0" r="0" b="0"/>
              <a:pathLst>
                <a:path w="4856" h="4857" extrusionOk="0">
                  <a:moveTo>
                    <a:pt x="0" y="1"/>
                  </a:moveTo>
                  <a:lnTo>
                    <a:pt x="0"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18" name="Shape 1518"/>
            <p:cNvSpPr/>
            <p:nvPr/>
          </p:nvSpPr>
          <p:spPr>
            <a:xfrm>
              <a:off x="2040275" y="840150"/>
              <a:ext cx="121400" cy="121400"/>
            </a:xfrm>
            <a:custGeom>
              <a:avLst/>
              <a:gdLst/>
              <a:ahLst/>
              <a:cxnLst/>
              <a:rect l="0" t="0" r="0" b="0"/>
              <a:pathLst>
                <a:path w="4856" h="4856" extrusionOk="0">
                  <a:moveTo>
                    <a:pt x="0" y="1"/>
                  </a:moveTo>
                  <a:lnTo>
                    <a:pt x="0"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19" name="Shape 1519"/>
            <p:cNvSpPr/>
            <p:nvPr/>
          </p:nvSpPr>
          <p:spPr>
            <a:xfrm>
              <a:off x="2040275" y="990675"/>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20" name="Shape 1520"/>
            <p:cNvSpPr/>
            <p:nvPr/>
          </p:nvSpPr>
          <p:spPr>
            <a:xfrm>
              <a:off x="2040275" y="1592700"/>
              <a:ext cx="121400" cy="121425"/>
            </a:xfrm>
            <a:custGeom>
              <a:avLst/>
              <a:gdLst/>
              <a:ahLst/>
              <a:cxnLst/>
              <a:rect l="0" t="0" r="0" b="0"/>
              <a:pathLst>
                <a:path w="4856" h="4857" extrusionOk="0">
                  <a:moveTo>
                    <a:pt x="0" y="1"/>
                  </a:moveTo>
                  <a:lnTo>
                    <a:pt x="0"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21" name="Shape 1521"/>
            <p:cNvSpPr/>
            <p:nvPr/>
          </p:nvSpPr>
          <p:spPr>
            <a:xfrm>
              <a:off x="2040275" y="2194750"/>
              <a:ext cx="121400" cy="121400"/>
            </a:xfrm>
            <a:custGeom>
              <a:avLst/>
              <a:gdLst/>
              <a:ahLst/>
              <a:cxnLst/>
              <a:rect l="0" t="0" r="0" b="0"/>
              <a:pathLst>
                <a:path w="4856" h="4856" extrusionOk="0">
                  <a:moveTo>
                    <a:pt x="0" y="1"/>
                  </a:moveTo>
                  <a:lnTo>
                    <a:pt x="0"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22" name="Shape 1522"/>
            <p:cNvSpPr/>
            <p:nvPr/>
          </p:nvSpPr>
          <p:spPr>
            <a:xfrm>
              <a:off x="2040275" y="2345275"/>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23" name="Shape 1523"/>
            <p:cNvSpPr/>
            <p:nvPr/>
          </p:nvSpPr>
          <p:spPr>
            <a:xfrm>
              <a:off x="2040275" y="2495775"/>
              <a:ext cx="121400" cy="121400"/>
            </a:xfrm>
            <a:custGeom>
              <a:avLst/>
              <a:gdLst/>
              <a:ahLst/>
              <a:cxnLst/>
              <a:rect l="0" t="0" r="0" b="0"/>
              <a:pathLst>
                <a:path w="4856" h="4856" extrusionOk="0">
                  <a:moveTo>
                    <a:pt x="0" y="1"/>
                  </a:moveTo>
                  <a:lnTo>
                    <a:pt x="0"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24" name="Shape 1524"/>
            <p:cNvSpPr/>
            <p:nvPr/>
          </p:nvSpPr>
          <p:spPr>
            <a:xfrm>
              <a:off x="2040275" y="3398850"/>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25" name="Shape 1525"/>
            <p:cNvSpPr/>
            <p:nvPr/>
          </p:nvSpPr>
          <p:spPr>
            <a:xfrm>
              <a:off x="2040275" y="4151400"/>
              <a:ext cx="121400" cy="121400"/>
            </a:xfrm>
            <a:custGeom>
              <a:avLst/>
              <a:gdLst/>
              <a:ahLst/>
              <a:cxnLst/>
              <a:rect l="0" t="0" r="0" b="0"/>
              <a:pathLst>
                <a:path w="4856" h="4856" extrusionOk="0">
                  <a:moveTo>
                    <a:pt x="0" y="0"/>
                  </a:moveTo>
                  <a:lnTo>
                    <a:pt x="0" y="4856"/>
                  </a:lnTo>
                  <a:lnTo>
                    <a:pt x="4856" y="4856"/>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26" name="Shape 1526"/>
            <p:cNvSpPr/>
            <p:nvPr/>
          </p:nvSpPr>
          <p:spPr>
            <a:xfrm>
              <a:off x="2040275" y="4602925"/>
              <a:ext cx="121400" cy="121400"/>
            </a:xfrm>
            <a:custGeom>
              <a:avLst/>
              <a:gdLst/>
              <a:ahLst/>
              <a:cxnLst/>
              <a:rect l="0" t="0" r="0" b="0"/>
              <a:pathLst>
                <a:path w="4856" h="4856" extrusionOk="0">
                  <a:moveTo>
                    <a:pt x="0" y="1"/>
                  </a:moveTo>
                  <a:lnTo>
                    <a:pt x="0"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27" name="Shape 1527"/>
            <p:cNvSpPr/>
            <p:nvPr/>
          </p:nvSpPr>
          <p:spPr>
            <a:xfrm>
              <a:off x="2040275" y="4753450"/>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28" name="Shape 1528"/>
            <p:cNvSpPr/>
            <p:nvPr/>
          </p:nvSpPr>
          <p:spPr>
            <a:xfrm>
              <a:off x="2040275" y="5355475"/>
              <a:ext cx="121400" cy="121400"/>
            </a:xfrm>
            <a:custGeom>
              <a:avLst/>
              <a:gdLst/>
              <a:ahLst/>
              <a:cxnLst/>
              <a:rect l="0" t="0" r="0" b="0"/>
              <a:pathLst>
                <a:path w="4856" h="4856" extrusionOk="0">
                  <a:moveTo>
                    <a:pt x="0" y="1"/>
                  </a:moveTo>
                  <a:lnTo>
                    <a:pt x="0"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29" name="Shape 1529"/>
            <p:cNvSpPr/>
            <p:nvPr/>
          </p:nvSpPr>
          <p:spPr>
            <a:xfrm>
              <a:off x="2190775" y="388625"/>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30" name="Shape 1530"/>
            <p:cNvSpPr/>
            <p:nvPr/>
          </p:nvSpPr>
          <p:spPr>
            <a:xfrm>
              <a:off x="2190775" y="539125"/>
              <a:ext cx="121425" cy="121425"/>
            </a:xfrm>
            <a:custGeom>
              <a:avLst/>
              <a:gdLst/>
              <a:ahLst/>
              <a:cxnLst/>
              <a:rect l="0" t="0" r="0" b="0"/>
              <a:pathLst>
                <a:path w="4857" h="4857"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31" name="Shape 1531"/>
            <p:cNvSpPr/>
            <p:nvPr/>
          </p:nvSpPr>
          <p:spPr>
            <a:xfrm>
              <a:off x="2190775" y="990675"/>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32" name="Shape 1532"/>
            <p:cNvSpPr/>
            <p:nvPr/>
          </p:nvSpPr>
          <p:spPr>
            <a:xfrm>
              <a:off x="2190775" y="1442200"/>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33" name="Shape 1533"/>
            <p:cNvSpPr/>
            <p:nvPr/>
          </p:nvSpPr>
          <p:spPr>
            <a:xfrm>
              <a:off x="2190775" y="2646275"/>
              <a:ext cx="121425" cy="121425"/>
            </a:xfrm>
            <a:custGeom>
              <a:avLst/>
              <a:gdLst/>
              <a:ahLst/>
              <a:cxnLst/>
              <a:rect l="0" t="0" r="0" b="0"/>
              <a:pathLst>
                <a:path w="4857" h="4857"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34" name="Shape 1534"/>
            <p:cNvSpPr/>
            <p:nvPr/>
          </p:nvSpPr>
          <p:spPr>
            <a:xfrm>
              <a:off x="2190775" y="2947300"/>
              <a:ext cx="121425" cy="121425"/>
            </a:xfrm>
            <a:custGeom>
              <a:avLst/>
              <a:gdLst/>
              <a:ahLst/>
              <a:cxnLst/>
              <a:rect l="0" t="0" r="0" b="0"/>
              <a:pathLst>
                <a:path w="4857" h="4857"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35" name="Shape 1535"/>
            <p:cNvSpPr/>
            <p:nvPr/>
          </p:nvSpPr>
          <p:spPr>
            <a:xfrm>
              <a:off x="2190775" y="3850375"/>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36" name="Shape 1536"/>
            <p:cNvSpPr/>
            <p:nvPr/>
          </p:nvSpPr>
          <p:spPr>
            <a:xfrm>
              <a:off x="2190775" y="4301900"/>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37" name="Shape 1537"/>
            <p:cNvSpPr/>
            <p:nvPr/>
          </p:nvSpPr>
          <p:spPr>
            <a:xfrm>
              <a:off x="2190775" y="4903950"/>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38" name="Shape 1538"/>
            <p:cNvSpPr/>
            <p:nvPr/>
          </p:nvSpPr>
          <p:spPr>
            <a:xfrm>
              <a:off x="2341300" y="23812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39" name="Shape 1539"/>
            <p:cNvSpPr/>
            <p:nvPr/>
          </p:nvSpPr>
          <p:spPr>
            <a:xfrm>
              <a:off x="2341300" y="388625"/>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40" name="Shape 1540"/>
            <p:cNvSpPr/>
            <p:nvPr/>
          </p:nvSpPr>
          <p:spPr>
            <a:xfrm>
              <a:off x="2341300" y="840150"/>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41" name="Shape 1541"/>
            <p:cNvSpPr/>
            <p:nvPr/>
          </p:nvSpPr>
          <p:spPr>
            <a:xfrm>
              <a:off x="2341300" y="114117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42" name="Shape 1542"/>
            <p:cNvSpPr/>
            <p:nvPr/>
          </p:nvSpPr>
          <p:spPr>
            <a:xfrm>
              <a:off x="2341300" y="189372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43" name="Shape 1543"/>
            <p:cNvSpPr/>
            <p:nvPr/>
          </p:nvSpPr>
          <p:spPr>
            <a:xfrm>
              <a:off x="2341300" y="2044250"/>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44" name="Shape 1544"/>
            <p:cNvSpPr/>
            <p:nvPr/>
          </p:nvSpPr>
          <p:spPr>
            <a:xfrm>
              <a:off x="2341300" y="369987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45" name="Shape 1545"/>
            <p:cNvSpPr/>
            <p:nvPr/>
          </p:nvSpPr>
          <p:spPr>
            <a:xfrm>
              <a:off x="2341300" y="4000875"/>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46" name="Shape 1546"/>
            <p:cNvSpPr/>
            <p:nvPr/>
          </p:nvSpPr>
          <p:spPr>
            <a:xfrm>
              <a:off x="2491800" y="23812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47" name="Shape 1547"/>
            <p:cNvSpPr/>
            <p:nvPr/>
          </p:nvSpPr>
          <p:spPr>
            <a:xfrm>
              <a:off x="2491800" y="1291700"/>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48" name="Shape 1548"/>
            <p:cNvSpPr/>
            <p:nvPr/>
          </p:nvSpPr>
          <p:spPr>
            <a:xfrm>
              <a:off x="2491800" y="2194750"/>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49" name="Shape 1549"/>
            <p:cNvSpPr/>
            <p:nvPr/>
          </p:nvSpPr>
          <p:spPr>
            <a:xfrm>
              <a:off x="2491800" y="369987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50" name="Shape 1550"/>
            <p:cNvSpPr/>
            <p:nvPr/>
          </p:nvSpPr>
          <p:spPr>
            <a:xfrm>
              <a:off x="2491800" y="4903950"/>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51" name="Shape 1551"/>
            <p:cNvSpPr/>
            <p:nvPr/>
          </p:nvSpPr>
          <p:spPr>
            <a:xfrm>
              <a:off x="2642325" y="23812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52" name="Shape 1552"/>
            <p:cNvSpPr/>
            <p:nvPr/>
          </p:nvSpPr>
          <p:spPr>
            <a:xfrm>
              <a:off x="2642325" y="689650"/>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53" name="Shape 1553"/>
            <p:cNvSpPr/>
            <p:nvPr/>
          </p:nvSpPr>
          <p:spPr>
            <a:xfrm>
              <a:off x="2642325" y="234527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54" name="Shape 1554"/>
            <p:cNvSpPr/>
            <p:nvPr/>
          </p:nvSpPr>
          <p:spPr>
            <a:xfrm>
              <a:off x="2642325" y="324832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55" name="Shape 1555"/>
            <p:cNvSpPr/>
            <p:nvPr/>
          </p:nvSpPr>
          <p:spPr>
            <a:xfrm>
              <a:off x="2642325" y="369987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56" name="Shape 1556"/>
            <p:cNvSpPr/>
            <p:nvPr/>
          </p:nvSpPr>
          <p:spPr>
            <a:xfrm>
              <a:off x="2792825" y="4301900"/>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57" name="Shape 1557"/>
            <p:cNvSpPr/>
            <p:nvPr/>
          </p:nvSpPr>
          <p:spPr>
            <a:xfrm>
              <a:off x="2943325" y="1442200"/>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58" name="Shape 1558"/>
            <p:cNvSpPr/>
            <p:nvPr/>
          </p:nvSpPr>
          <p:spPr>
            <a:xfrm>
              <a:off x="2943325" y="2646275"/>
              <a:ext cx="121425" cy="121425"/>
            </a:xfrm>
            <a:custGeom>
              <a:avLst/>
              <a:gdLst/>
              <a:ahLst/>
              <a:cxnLst/>
              <a:rect l="0" t="0" r="0" b="0"/>
              <a:pathLst>
                <a:path w="4857" h="4857"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59" name="Shape 1559"/>
            <p:cNvSpPr/>
            <p:nvPr/>
          </p:nvSpPr>
          <p:spPr>
            <a:xfrm>
              <a:off x="3093850" y="5054450"/>
              <a:ext cx="121400" cy="121425"/>
            </a:xfrm>
            <a:custGeom>
              <a:avLst/>
              <a:gdLst/>
              <a:ahLst/>
              <a:cxnLst/>
              <a:rect l="0" t="0" r="0" b="0"/>
              <a:pathLst>
                <a:path w="4856" h="4857" extrusionOk="0">
                  <a:moveTo>
                    <a:pt x="0" y="1"/>
                  </a:moveTo>
                  <a:lnTo>
                    <a:pt x="0"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60" name="Shape 1560"/>
            <p:cNvSpPr/>
            <p:nvPr/>
          </p:nvSpPr>
          <p:spPr>
            <a:xfrm>
              <a:off x="3394875" y="249577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61" name="Shape 1561"/>
            <p:cNvSpPr/>
            <p:nvPr/>
          </p:nvSpPr>
          <p:spPr>
            <a:xfrm>
              <a:off x="3545375" y="4903950"/>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1562" name="Shape 1562"/>
          <p:cNvSpPr txBox="1">
            <a:spLocks noGrp="1"/>
          </p:cNvSpPr>
          <p:nvPr>
            <p:ph type="sldNum" idx="12"/>
          </p:nvPr>
        </p:nvSpPr>
        <p:spPr>
          <a:xfrm>
            <a:off x="91531" y="6293601"/>
            <a:ext cx="548700" cy="524800"/>
          </a:xfrm>
          <a:prstGeom prst="rect">
            <a:avLst/>
          </a:prstGeom>
        </p:spPr>
        <p:txBody>
          <a:bodyPr spcFirstLastPara="1" wrap="square" lIns="91425" tIns="91425" rIns="91425" bIns="91425" anchor="ctr" anchorCtr="0">
            <a:noAutofit/>
          </a:bodyPr>
          <a:lstStyle>
            <a:lvl1pPr lvl="0">
              <a:spcBef>
                <a:spcPts val="0"/>
              </a:spcBef>
              <a:buNone/>
              <a:defRPr>
                <a:solidFill>
                  <a:srgbClr val="FFFFFF"/>
                </a:solidFill>
              </a:defRPr>
            </a:lvl1pPr>
            <a:lvl2pPr lvl="1">
              <a:spcBef>
                <a:spcPts val="0"/>
              </a:spcBef>
              <a:buNone/>
              <a:defRPr>
                <a:solidFill>
                  <a:srgbClr val="FFFFFF"/>
                </a:solidFill>
              </a:defRPr>
            </a:lvl2pPr>
            <a:lvl3pPr lvl="2">
              <a:spcBef>
                <a:spcPts val="0"/>
              </a:spcBef>
              <a:buNone/>
              <a:defRPr>
                <a:solidFill>
                  <a:srgbClr val="FFFFFF"/>
                </a:solidFill>
              </a:defRPr>
            </a:lvl3pPr>
            <a:lvl4pPr lvl="3">
              <a:spcBef>
                <a:spcPts val="0"/>
              </a:spcBef>
              <a:buNone/>
              <a:defRPr>
                <a:solidFill>
                  <a:srgbClr val="FFFFFF"/>
                </a:solidFill>
              </a:defRPr>
            </a:lvl4pPr>
            <a:lvl5pPr lvl="4">
              <a:spcBef>
                <a:spcPts val="0"/>
              </a:spcBef>
              <a:buNone/>
              <a:defRPr>
                <a:solidFill>
                  <a:srgbClr val="FFFFFF"/>
                </a:solidFill>
              </a:defRPr>
            </a:lvl5pPr>
            <a:lvl6pPr lvl="5">
              <a:spcBef>
                <a:spcPts val="0"/>
              </a:spcBef>
              <a:buNone/>
              <a:defRPr>
                <a:solidFill>
                  <a:srgbClr val="FFFFFF"/>
                </a:solidFill>
              </a:defRPr>
            </a:lvl6pPr>
            <a:lvl7pPr lvl="6">
              <a:spcBef>
                <a:spcPts val="0"/>
              </a:spcBef>
              <a:buNone/>
              <a:defRPr>
                <a:solidFill>
                  <a:srgbClr val="FFFFFF"/>
                </a:solidFill>
              </a:defRPr>
            </a:lvl7pPr>
            <a:lvl8pPr lvl="7">
              <a:spcBef>
                <a:spcPts val="0"/>
              </a:spcBef>
              <a:buNone/>
              <a:defRPr>
                <a:solidFill>
                  <a:srgbClr val="FFFFFF"/>
                </a:solidFill>
              </a:defRPr>
            </a:lvl8pPr>
            <a:lvl9pPr lvl="8">
              <a:spcBef>
                <a:spcPts val="0"/>
              </a:spcBef>
              <a:buNone/>
              <a:defRPr>
                <a:solidFill>
                  <a:srgbClr val="FFFFFF"/>
                </a:solidFill>
              </a:defRPr>
            </a:lvl9pPr>
          </a:lstStyle>
          <a:p>
            <a:pPr>
              <a:buClr>
                <a:srgbClr val="000000"/>
              </a:buClr>
            </a:pPr>
            <a:fld id="{00000000-1234-1234-1234-123412341234}" type="slidenum">
              <a:rPr lang="en" smtClean="0"/>
              <a:pPr>
                <a:buClr>
                  <a:srgbClr val="000000"/>
                </a:buClr>
              </a:pPr>
              <a:t>‹#›</a:t>
            </a:fld>
            <a:endParaRPr lang="en"/>
          </a:p>
        </p:txBody>
      </p:sp>
    </p:spTree>
    <p:extLst>
      <p:ext uri="{BB962C8B-B14F-4D97-AF65-F5344CB8AC3E}">
        <p14:creationId xmlns:p14="http://schemas.microsoft.com/office/powerpoint/2010/main" val="4187285912"/>
      </p:ext>
    </p:extLst>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matchingName="Title + 1 column" type="tx">
  <p:cSld name="Title + 1 column">
    <p:spTree>
      <p:nvGrpSpPr>
        <p:cNvPr id="1" name="Shape 1563"/>
        <p:cNvGrpSpPr/>
        <p:nvPr/>
      </p:nvGrpSpPr>
      <p:grpSpPr>
        <a:xfrm>
          <a:off x="0" y="0"/>
          <a:ext cx="0" cy="0"/>
          <a:chOff x="0" y="0"/>
          <a:chExt cx="0" cy="0"/>
        </a:xfrm>
      </p:grpSpPr>
      <p:sp>
        <p:nvSpPr>
          <p:cNvPr id="1564" name="Shape 1564"/>
          <p:cNvSpPr txBox="1">
            <a:spLocks noGrp="1"/>
          </p:cNvSpPr>
          <p:nvPr>
            <p:ph type="title"/>
          </p:nvPr>
        </p:nvSpPr>
        <p:spPr>
          <a:xfrm>
            <a:off x="718300" y="985833"/>
            <a:ext cx="6761100" cy="1143200"/>
          </a:xfrm>
          <a:prstGeom prst="rect">
            <a:avLst/>
          </a:prstGeom>
        </p:spPr>
        <p:txBody>
          <a:bodyPr spcFirstLastPara="1" wrap="square" lIns="91425" tIns="91425" rIns="91425" bIns="91425" anchor="b" anchorCtr="0"/>
          <a:lstStyle>
            <a:lvl1pPr lvl="0">
              <a:spcBef>
                <a:spcPts val="0"/>
              </a:spcBef>
              <a:spcAft>
                <a:spcPts val="0"/>
              </a:spcAft>
              <a:buSzPts val="3600"/>
              <a:buNone/>
              <a:defRPr/>
            </a:lvl1pPr>
            <a:lvl2pPr lvl="1">
              <a:spcBef>
                <a:spcPts val="0"/>
              </a:spcBef>
              <a:spcAft>
                <a:spcPts val="0"/>
              </a:spcAft>
              <a:buSzPts val="3600"/>
              <a:buNone/>
              <a:defRPr/>
            </a:lvl2pPr>
            <a:lvl3pPr lvl="2">
              <a:spcBef>
                <a:spcPts val="0"/>
              </a:spcBef>
              <a:spcAft>
                <a:spcPts val="0"/>
              </a:spcAft>
              <a:buSzPts val="3600"/>
              <a:buNone/>
              <a:defRPr/>
            </a:lvl3pPr>
            <a:lvl4pPr lvl="3">
              <a:spcBef>
                <a:spcPts val="0"/>
              </a:spcBef>
              <a:spcAft>
                <a:spcPts val="0"/>
              </a:spcAft>
              <a:buSzPts val="3600"/>
              <a:buNone/>
              <a:defRPr/>
            </a:lvl4pPr>
            <a:lvl5pPr lvl="4">
              <a:spcBef>
                <a:spcPts val="0"/>
              </a:spcBef>
              <a:spcAft>
                <a:spcPts val="0"/>
              </a:spcAft>
              <a:buSzPts val="3600"/>
              <a:buNone/>
              <a:defRPr/>
            </a:lvl5pPr>
            <a:lvl6pPr lvl="5">
              <a:spcBef>
                <a:spcPts val="0"/>
              </a:spcBef>
              <a:spcAft>
                <a:spcPts val="0"/>
              </a:spcAft>
              <a:buSzPts val="3600"/>
              <a:buNone/>
              <a:defRPr/>
            </a:lvl6pPr>
            <a:lvl7pPr lvl="6">
              <a:spcBef>
                <a:spcPts val="0"/>
              </a:spcBef>
              <a:spcAft>
                <a:spcPts val="0"/>
              </a:spcAft>
              <a:buSzPts val="3600"/>
              <a:buNone/>
              <a:defRPr/>
            </a:lvl7pPr>
            <a:lvl8pPr lvl="7">
              <a:spcBef>
                <a:spcPts val="0"/>
              </a:spcBef>
              <a:spcAft>
                <a:spcPts val="0"/>
              </a:spcAft>
              <a:buSzPts val="3600"/>
              <a:buNone/>
              <a:defRPr/>
            </a:lvl8pPr>
            <a:lvl9pPr lvl="8">
              <a:spcBef>
                <a:spcPts val="0"/>
              </a:spcBef>
              <a:spcAft>
                <a:spcPts val="0"/>
              </a:spcAft>
              <a:buSzPts val="3600"/>
              <a:buNone/>
              <a:defRPr/>
            </a:lvl9pPr>
          </a:lstStyle>
          <a:p>
            <a:endParaRPr/>
          </a:p>
        </p:txBody>
      </p:sp>
      <p:sp>
        <p:nvSpPr>
          <p:cNvPr id="1565" name="Shape 1565"/>
          <p:cNvSpPr txBox="1">
            <a:spLocks noGrp="1"/>
          </p:cNvSpPr>
          <p:nvPr>
            <p:ph type="body" idx="1"/>
          </p:nvPr>
        </p:nvSpPr>
        <p:spPr>
          <a:xfrm>
            <a:off x="718300" y="2311400"/>
            <a:ext cx="6761100" cy="3974000"/>
          </a:xfrm>
          <a:prstGeom prst="rect">
            <a:avLst/>
          </a:prstGeom>
        </p:spPr>
        <p:txBody>
          <a:bodyPr spcFirstLastPara="1" wrap="square" lIns="91425" tIns="91425" rIns="91425" bIns="91425" anchor="t" anchorCtr="0"/>
          <a:lstStyle>
            <a:lvl1pPr marL="457200" lvl="0" indent="-381000">
              <a:spcBef>
                <a:spcPts val="600"/>
              </a:spcBef>
              <a:spcAft>
                <a:spcPts val="0"/>
              </a:spcAft>
              <a:buSzPts val="2400"/>
              <a:buChar char="▪"/>
              <a:defRPr/>
            </a:lvl1pPr>
            <a:lvl2pPr marL="914400" lvl="1" indent="-381000">
              <a:spcBef>
                <a:spcPts val="0"/>
              </a:spcBef>
              <a:spcAft>
                <a:spcPts val="0"/>
              </a:spcAft>
              <a:buSzPts val="2400"/>
              <a:buChar char="▫"/>
              <a:defRPr/>
            </a:lvl2pPr>
            <a:lvl3pPr marL="1371600" lvl="2" indent="-381000">
              <a:spcBef>
                <a:spcPts val="0"/>
              </a:spcBef>
              <a:spcAft>
                <a:spcPts val="0"/>
              </a:spcAft>
              <a:buSzPts val="2400"/>
              <a:buChar char="▫"/>
              <a:defRPr/>
            </a:lvl3pPr>
            <a:lvl4pPr marL="1828800" lvl="3" indent="-381000">
              <a:spcBef>
                <a:spcPts val="0"/>
              </a:spcBef>
              <a:spcAft>
                <a:spcPts val="0"/>
              </a:spcAft>
              <a:buSzPts val="2400"/>
              <a:buChar char="▫"/>
              <a:defRPr/>
            </a:lvl4pPr>
            <a:lvl5pPr marL="2286000" lvl="4" indent="-381000">
              <a:spcBef>
                <a:spcPts val="0"/>
              </a:spcBef>
              <a:spcAft>
                <a:spcPts val="0"/>
              </a:spcAft>
              <a:buSzPts val="2400"/>
              <a:buChar char="▫"/>
              <a:defRPr/>
            </a:lvl5pPr>
            <a:lvl6pPr marL="2743200" lvl="5" indent="-381000">
              <a:spcBef>
                <a:spcPts val="0"/>
              </a:spcBef>
              <a:spcAft>
                <a:spcPts val="0"/>
              </a:spcAft>
              <a:buSzPts val="2400"/>
              <a:buChar char="▫"/>
              <a:defRPr/>
            </a:lvl6pPr>
            <a:lvl7pPr marL="3200400" lvl="6" indent="-381000">
              <a:spcBef>
                <a:spcPts val="0"/>
              </a:spcBef>
              <a:spcAft>
                <a:spcPts val="0"/>
              </a:spcAft>
              <a:buSzPts val="2400"/>
              <a:buChar char="●"/>
              <a:defRPr/>
            </a:lvl7pPr>
            <a:lvl8pPr marL="3657600" lvl="7" indent="-381000">
              <a:spcBef>
                <a:spcPts val="0"/>
              </a:spcBef>
              <a:spcAft>
                <a:spcPts val="0"/>
              </a:spcAft>
              <a:buSzPts val="2400"/>
              <a:buChar char="○"/>
              <a:defRPr/>
            </a:lvl8pPr>
            <a:lvl9pPr marL="4114800" lvl="8" indent="-381000">
              <a:spcBef>
                <a:spcPts val="0"/>
              </a:spcBef>
              <a:spcAft>
                <a:spcPts val="0"/>
              </a:spcAft>
              <a:buSzPts val="2400"/>
              <a:buChar char="■"/>
              <a:defRPr/>
            </a:lvl9pPr>
          </a:lstStyle>
          <a:p>
            <a:endParaRPr/>
          </a:p>
        </p:txBody>
      </p:sp>
      <p:grpSp>
        <p:nvGrpSpPr>
          <p:cNvPr id="1566" name="Shape 1566"/>
          <p:cNvGrpSpPr/>
          <p:nvPr/>
        </p:nvGrpSpPr>
        <p:grpSpPr>
          <a:xfrm rot="10800000">
            <a:off x="8851487" y="38276"/>
            <a:ext cx="264012" cy="6781736"/>
            <a:chOff x="5307800" y="238125"/>
            <a:chExt cx="271925" cy="5238750"/>
          </a:xfrm>
        </p:grpSpPr>
        <p:sp>
          <p:nvSpPr>
            <p:cNvPr id="1567" name="Shape 1567"/>
            <p:cNvSpPr/>
            <p:nvPr/>
          </p:nvSpPr>
          <p:spPr>
            <a:xfrm>
              <a:off x="5307800" y="238125"/>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68" name="Shape 1568"/>
            <p:cNvSpPr/>
            <p:nvPr/>
          </p:nvSpPr>
          <p:spPr>
            <a:xfrm>
              <a:off x="5307800" y="388625"/>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69" name="Shape 1569"/>
            <p:cNvSpPr/>
            <p:nvPr/>
          </p:nvSpPr>
          <p:spPr>
            <a:xfrm>
              <a:off x="5307800" y="539125"/>
              <a:ext cx="121425" cy="121425"/>
            </a:xfrm>
            <a:custGeom>
              <a:avLst/>
              <a:gdLst/>
              <a:ahLst/>
              <a:cxnLst/>
              <a:rect l="0" t="0" r="0" b="0"/>
              <a:pathLst>
                <a:path w="4857" h="4857"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70" name="Shape 1570"/>
            <p:cNvSpPr/>
            <p:nvPr/>
          </p:nvSpPr>
          <p:spPr>
            <a:xfrm>
              <a:off x="5307800" y="689650"/>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71" name="Shape 1571"/>
            <p:cNvSpPr/>
            <p:nvPr/>
          </p:nvSpPr>
          <p:spPr>
            <a:xfrm>
              <a:off x="5307800" y="840150"/>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72" name="Shape 1572"/>
            <p:cNvSpPr/>
            <p:nvPr/>
          </p:nvSpPr>
          <p:spPr>
            <a:xfrm>
              <a:off x="5307800" y="990675"/>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73" name="Shape 1573"/>
            <p:cNvSpPr/>
            <p:nvPr/>
          </p:nvSpPr>
          <p:spPr>
            <a:xfrm>
              <a:off x="5307800" y="1141175"/>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74" name="Shape 1574"/>
            <p:cNvSpPr/>
            <p:nvPr/>
          </p:nvSpPr>
          <p:spPr>
            <a:xfrm>
              <a:off x="5307800" y="1291700"/>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75" name="Shape 1575"/>
            <p:cNvSpPr/>
            <p:nvPr/>
          </p:nvSpPr>
          <p:spPr>
            <a:xfrm>
              <a:off x="5307800" y="1442200"/>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76" name="Shape 1576"/>
            <p:cNvSpPr/>
            <p:nvPr/>
          </p:nvSpPr>
          <p:spPr>
            <a:xfrm>
              <a:off x="5307800" y="1592700"/>
              <a:ext cx="121425" cy="121425"/>
            </a:xfrm>
            <a:custGeom>
              <a:avLst/>
              <a:gdLst/>
              <a:ahLst/>
              <a:cxnLst/>
              <a:rect l="0" t="0" r="0" b="0"/>
              <a:pathLst>
                <a:path w="4857" h="4857"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77" name="Shape 1577"/>
            <p:cNvSpPr/>
            <p:nvPr/>
          </p:nvSpPr>
          <p:spPr>
            <a:xfrm>
              <a:off x="5307800" y="1743225"/>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78" name="Shape 1578"/>
            <p:cNvSpPr/>
            <p:nvPr/>
          </p:nvSpPr>
          <p:spPr>
            <a:xfrm>
              <a:off x="5307800" y="1893725"/>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79" name="Shape 1579"/>
            <p:cNvSpPr/>
            <p:nvPr/>
          </p:nvSpPr>
          <p:spPr>
            <a:xfrm>
              <a:off x="5307800" y="2044250"/>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80" name="Shape 1580"/>
            <p:cNvSpPr/>
            <p:nvPr/>
          </p:nvSpPr>
          <p:spPr>
            <a:xfrm>
              <a:off x="5307800" y="2194750"/>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81" name="Shape 1581"/>
            <p:cNvSpPr/>
            <p:nvPr/>
          </p:nvSpPr>
          <p:spPr>
            <a:xfrm>
              <a:off x="5307800" y="2345275"/>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82" name="Shape 1582"/>
            <p:cNvSpPr/>
            <p:nvPr/>
          </p:nvSpPr>
          <p:spPr>
            <a:xfrm>
              <a:off x="5307800" y="2495775"/>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83" name="Shape 1583"/>
            <p:cNvSpPr/>
            <p:nvPr/>
          </p:nvSpPr>
          <p:spPr>
            <a:xfrm>
              <a:off x="5307800" y="2646275"/>
              <a:ext cx="121425" cy="121425"/>
            </a:xfrm>
            <a:custGeom>
              <a:avLst/>
              <a:gdLst/>
              <a:ahLst/>
              <a:cxnLst/>
              <a:rect l="0" t="0" r="0" b="0"/>
              <a:pathLst>
                <a:path w="4857" h="4857"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84" name="Shape 1584"/>
            <p:cNvSpPr/>
            <p:nvPr/>
          </p:nvSpPr>
          <p:spPr>
            <a:xfrm>
              <a:off x="5307800" y="2796800"/>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85" name="Shape 1585"/>
            <p:cNvSpPr/>
            <p:nvPr/>
          </p:nvSpPr>
          <p:spPr>
            <a:xfrm>
              <a:off x="5307800" y="2947300"/>
              <a:ext cx="121425" cy="121425"/>
            </a:xfrm>
            <a:custGeom>
              <a:avLst/>
              <a:gdLst/>
              <a:ahLst/>
              <a:cxnLst/>
              <a:rect l="0" t="0" r="0" b="0"/>
              <a:pathLst>
                <a:path w="4857" h="4857"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86" name="Shape 1586"/>
            <p:cNvSpPr/>
            <p:nvPr/>
          </p:nvSpPr>
          <p:spPr>
            <a:xfrm>
              <a:off x="5307800" y="3097825"/>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87" name="Shape 1587"/>
            <p:cNvSpPr/>
            <p:nvPr/>
          </p:nvSpPr>
          <p:spPr>
            <a:xfrm>
              <a:off x="5307800" y="3248325"/>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88" name="Shape 1588"/>
            <p:cNvSpPr/>
            <p:nvPr/>
          </p:nvSpPr>
          <p:spPr>
            <a:xfrm>
              <a:off x="5307800" y="3398850"/>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89" name="Shape 1589"/>
            <p:cNvSpPr/>
            <p:nvPr/>
          </p:nvSpPr>
          <p:spPr>
            <a:xfrm>
              <a:off x="5307800" y="3549350"/>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90" name="Shape 1590"/>
            <p:cNvSpPr/>
            <p:nvPr/>
          </p:nvSpPr>
          <p:spPr>
            <a:xfrm>
              <a:off x="5307800" y="3699875"/>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91" name="Shape 1591"/>
            <p:cNvSpPr/>
            <p:nvPr/>
          </p:nvSpPr>
          <p:spPr>
            <a:xfrm>
              <a:off x="5307800" y="3850375"/>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92" name="Shape 1592"/>
            <p:cNvSpPr/>
            <p:nvPr/>
          </p:nvSpPr>
          <p:spPr>
            <a:xfrm>
              <a:off x="5307800" y="4000875"/>
              <a:ext cx="121425" cy="121425"/>
            </a:xfrm>
            <a:custGeom>
              <a:avLst/>
              <a:gdLst/>
              <a:ahLst/>
              <a:cxnLst/>
              <a:rect l="0" t="0" r="0" b="0"/>
              <a:pathLst>
                <a:path w="4857" h="4857"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93" name="Shape 1593"/>
            <p:cNvSpPr/>
            <p:nvPr/>
          </p:nvSpPr>
          <p:spPr>
            <a:xfrm>
              <a:off x="5307800" y="4151400"/>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94" name="Shape 1594"/>
            <p:cNvSpPr/>
            <p:nvPr/>
          </p:nvSpPr>
          <p:spPr>
            <a:xfrm>
              <a:off x="5307800" y="4301900"/>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95" name="Shape 1595"/>
            <p:cNvSpPr/>
            <p:nvPr/>
          </p:nvSpPr>
          <p:spPr>
            <a:xfrm>
              <a:off x="5307800" y="4452425"/>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96" name="Shape 1596"/>
            <p:cNvSpPr/>
            <p:nvPr/>
          </p:nvSpPr>
          <p:spPr>
            <a:xfrm>
              <a:off x="5307800" y="4602925"/>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97" name="Shape 1597"/>
            <p:cNvSpPr/>
            <p:nvPr/>
          </p:nvSpPr>
          <p:spPr>
            <a:xfrm>
              <a:off x="5307800" y="4753450"/>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98" name="Shape 1598"/>
            <p:cNvSpPr/>
            <p:nvPr/>
          </p:nvSpPr>
          <p:spPr>
            <a:xfrm>
              <a:off x="5307800" y="4903950"/>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99" name="Shape 1599"/>
            <p:cNvSpPr/>
            <p:nvPr/>
          </p:nvSpPr>
          <p:spPr>
            <a:xfrm>
              <a:off x="5307800" y="5054450"/>
              <a:ext cx="121425" cy="121425"/>
            </a:xfrm>
            <a:custGeom>
              <a:avLst/>
              <a:gdLst/>
              <a:ahLst/>
              <a:cxnLst/>
              <a:rect l="0" t="0" r="0" b="0"/>
              <a:pathLst>
                <a:path w="4857" h="4857"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00" name="Shape 1600"/>
            <p:cNvSpPr/>
            <p:nvPr/>
          </p:nvSpPr>
          <p:spPr>
            <a:xfrm>
              <a:off x="5307800" y="5204975"/>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01" name="Shape 1601"/>
            <p:cNvSpPr/>
            <p:nvPr/>
          </p:nvSpPr>
          <p:spPr>
            <a:xfrm>
              <a:off x="5307800" y="5355475"/>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02" name="Shape 1602"/>
            <p:cNvSpPr/>
            <p:nvPr/>
          </p:nvSpPr>
          <p:spPr>
            <a:xfrm>
              <a:off x="5458325" y="238125"/>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03" name="Shape 1603"/>
            <p:cNvSpPr/>
            <p:nvPr/>
          </p:nvSpPr>
          <p:spPr>
            <a:xfrm>
              <a:off x="5458325" y="539125"/>
              <a:ext cx="121400" cy="121425"/>
            </a:xfrm>
            <a:custGeom>
              <a:avLst/>
              <a:gdLst/>
              <a:ahLst/>
              <a:cxnLst/>
              <a:rect l="0" t="0" r="0" b="0"/>
              <a:pathLst>
                <a:path w="4856" h="4857" extrusionOk="0">
                  <a:moveTo>
                    <a:pt x="0" y="1"/>
                  </a:moveTo>
                  <a:lnTo>
                    <a:pt x="0"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04" name="Shape 1604"/>
            <p:cNvSpPr/>
            <p:nvPr/>
          </p:nvSpPr>
          <p:spPr>
            <a:xfrm>
              <a:off x="5458325" y="990675"/>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05" name="Shape 1605"/>
            <p:cNvSpPr/>
            <p:nvPr/>
          </p:nvSpPr>
          <p:spPr>
            <a:xfrm>
              <a:off x="5458325" y="1141175"/>
              <a:ext cx="121400" cy="121400"/>
            </a:xfrm>
            <a:custGeom>
              <a:avLst/>
              <a:gdLst/>
              <a:ahLst/>
              <a:cxnLst/>
              <a:rect l="0" t="0" r="0" b="0"/>
              <a:pathLst>
                <a:path w="4856" h="4856" extrusionOk="0">
                  <a:moveTo>
                    <a:pt x="0" y="1"/>
                  </a:moveTo>
                  <a:lnTo>
                    <a:pt x="0"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06" name="Shape 1606"/>
            <p:cNvSpPr/>
            <p:nvPr/>
          </p:nvSpPr>
          <p:spPr>
            <a:xfrm>
              <a:off x="5458325" y="1442200"/>
              <a:ext cx="121400" cy="121400"/>
            </a:xfrm>
            <a:custGeom>
              <a:avLst/>
              <a:gdLst/>
              <a:ahLst/>
              <a:cxnLst/>
              <a:rect l="0" t="0" r="0" b="0"/>
              <a:pathLst>
                <a:path w="4856" h="4856" extrusionOk="0">
                  <a:moveTo>
                    <a:pt x="0" y="0"/>
                  </a:moveTo>
                  <a:lnTo>
                    <a:pt x="0" y="4856"/>
                  </a:lnTo>
                  <a:lnTo>
                    <a:pt x="4856" y="4856"/>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07" name="Shape 1607"/>
            <p:cNvSpPr/>
            <p:nvPr/>
          </p:nvSpPr>
          <p:spPr>
            <a:xfrm>
              <a:off x="5458325" y="1592700"/>
              <a:ext cx="121400" cy="121425"/>
            </a:xfrm>
            <a:custGeom>
              <a:avLst/>
              <a:gdLst/>
              <a:ahLst/>
              <a:cxnLst/>
              <a:rect l="0" t="0" r="0" b="0"/>
              <a:pathLst>
                <a:path w="4856" h="4857" extrusionOk="0">
                  <a:moveTo>
                    <a:pt x="0" y="1"/>
                  </a:moveTo>
                  <a:lnTo>
                    <a:pt x="0"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08" name="Shape 1608"/>
            <p:cNvSpPr/>
            <p:nvPr/>
          </p:nvSpPr>
          <p:spPr>
            <a:xfrm>
              <a:off x="5458325" y="2194750"/>
              <a:ext cx="121400" cy="121400"/>
            </a:xfrm>
            <a:custGeom>
              <a:avLst/>
              <a:gdLst/>
              <a:ahLst/>
              <a:cxnLst/>
              <a:rect l="0" t="0" r="0" b="0"/>
              <a:pathLst>
                <a:path w="4856" h="4856" extrusionOk="0">
                  <a:moveTo>
                    <a:pt x="0" y="1"/>
                  </a:moveTo>
                  <a:lnTo>
                    <a:pt x="0"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09" name="Shape 1609"/>
            <p:cNvSpPr/>
            <p:nvPr/>
          </p:nvSpPr>
          <p:spPr>
            <a:xfrm>
              <a:off x="5458325" y="2345275"/>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10" name="Shape 1610"/>
            <p:cNvSpPr/>
            <p:nvPr/>
          </p:nvSpPr>
          <p:spPr>
            <a:xfrm>
              <a:off x="5458325" y="2495775"/>
              <a:ext cx="121400" cy="121400"/>
            </a:xfrm>
            <a:custGeom>
              <a:avLst/>
              <a:gdLst/>
              <a:ahLst/>
              <a:cxnLst/>
              <a:rect l="0" t="0" r="0" b="0"/>
              <a:pathLst>
                <a:path w="4856" h="4856" extrusionOk="0">
                  <a:moveTo>
                    <a:pt x="0" y="1"/>
                  </a:moveTo>
                  <a:lnTo>
                    <a:pt x="0"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11" name="Shape 1611"/>
            <p:cNvSpPr/>
            <p:nvPr/>
          </p:nvSpPr>
          <p:spPr>
            <a:xfrm>
              <a:off x="5458325" y="2646275"/>
              <a:ext cx="121400" cy="121425"/>
            </a:xfrm>
            <a:custGeom>
              <a:avLst/>
              <a:gdLst/>
              <a:ahLst/>
              <a:cxnLst/>
              <a:rect l="0" t="0" r="0" b="0"/>
              <a:pathLst>
                <a:path w="4856" h="4857" extrusionOk="0">
                  <a:moveTo>
                    <a:pt x="0" y="1"/>
                  </a:moveTo>
                  <a:lnTo>
                    <a:pt x="0"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12" name="Shape 1612"/>
            <p:cNvSpPr/>
            <p:nvPr/>
          </p:nvSpPr>
          <p:spPr>
            <a:xfrm>
              <a:off x="5458325" y="2947300"/>
              <a:ext cx="121400" cy="121425"/>
            </a:xfrm>
            <a:custGeom>
              <a:avLst/>
              <a:gdLst/>
              <a:ahLst/>
              <a:cxnLst/>
              <a:rect l="0" t="0" r="0" b="0"/>
              <a:pathLst>
                <a:path w="4856" h="4857" extrusionOk="0">
                  <a:moveTo>
                    <a:pt x="0" y="1"/>
                  </a:moveTo>
                  <a:lnTo>
                    <a:pt x="0"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13" name="Shape 1613"/>
            <p:cNvSpPr/>
            <p:nvPr/>
          </p:nvSpPr>
          <p:spPr>
            <a:xfrm>
              <a:off x="5458325" y="3248325"/>
              <a:ext cx="121400" cy="121400"/>
            </a:xfrm>
            <a:custGeom>
              <a:avLst/>
              <a:gdLst/>
              <a:ahLst/>
              <a:cxnLst/>
              <a:rect l="0" t="0" r="0" b="0"/>
              <a:pathLst>
                <a:path w="4856" h="4856" extrusionOk="0">
                  <a:moveTo>
                    <a:pt x="0" y="1"/>
                  </a:moveTo>
                  <a:lnTo>
                    <a:pt x="0"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14" name="Shape 1614"/>
            <p:cNvSpPr/>
            <p:nvPr/>
          </p:nvSpPr>
          <p:spPr>
            <a:xfrm>
              <a:off x="5458325" y="3398850"/>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15" name="Shape 1615"/>
            <p:cNvSpPr/>
            <p:nvPr/>
          </p:nvSpPr>
          <p:spPr>
            <a:xfrm>
              <a:off x="5458325" y="3699875"/>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16" name="Shape 1616"/>
            <p:cNvSpPr/>
            <p:nvPr/>
          </p:nvSpPr>
          <p:spPr>
            <a:xfrm>
              <a:off x="5458325" y="3850375"/>
              <a:ext cx="121400" cy="121400"/>
            </a:xfrm>
            <a:custGeom>
              <a:avLst/>
              <a:gdLst/>
              <a:ahLst/>
              <a:cxnLst/>
              <a:rect l="0" t="0" r="0" b="0"/>
              <a:pathLst>
                <a:path w="4856" h="4856" extrusionOk="0">
                  <a:moveTo>
                    <a:pt x="0" y="0"/>
                  </a:moveTo>
                  <a:lnTo>
                    <a:pt x="0" y="4856"/>
                  </a:lnTo>
                  <a:lnTo>
                    <a:pt x="4856" y="4856"/>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17" name="Shape 1617"/>
            <p:cNvSpPr/>
            <p:nvPr/>
          </p:nvSpPr>
          <p:spPr>
            <a:xfrm>
              <a:off x="5458325" y="4000875"/>
              <a:ext cx="121400" cy="121425"/>
            </a:xfrm>
            <a:custGeom>
              <a:avLst/>
              <a:gdLst/>
              <a:ahLst/>
              <a:cxnLst/>
              <a:rect l="0" t="0" r="0" b="0"/>
              <a:pathLst>
                <a:path w="4856" h="4857" extrusionOk="0">
                  <a:moveTo>
                    <a:pt x="0" y="1"/>
                  </a:moveTo>
                  <a:lnTo>
                    <a:pt x="0"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18" name="Shape 1618"/>
            <p:cNvSpPr/>
            <p:nvPr/>
          </p:nvSpPr>
          <p:spPr>
            <a:xfrm>
              <a:off x="5458325" y="4151400"/>
              <a:ext cx="121400" cy="121400"/>
            </a:xfrm>
            <a:custGeom>
              <a:avLst/>
              <a:gdLst/>
              <a:ahLst/>
              <a:cxnLst/>
              <a:rect l="0" t="0" r="0" b="0"/>
              <a:pathLst>
                <a:path w="4856" h="4856" extrusionOk="0">
                  <a:moveTo>
                    <a:pt x="0" y="0"/>
                  </a:moveTo>
                  <a:lnTo>
                    <a:pt x="0" y="4856"/>
                  </a:lnTo>
                  <a:lnTo>
                    <a:pt x="4856" y="4856"/>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19" name="Shape 1619"/>
            <p:cNvSpPr/>
            <p:nvPr/>
          </p:nvSpPr>
          <p:spPr>
            <a:xfrm>
              <a:off x="5458325" y="4602925"/>
              <a:ext cx="121400" cy="121400"/>
            </a:xfrm>
            <a:custGeom>
              <a:avLst/>
              <a:gdLst/>
              <a:ahLst/>
              <a:cxnLst/>
              <a:rect l="0" t="0" r="0" b="0"/>
              <a:pathLst>
                <a:path w="4856" h="4856" extrusionOk="0">
                  <a:moveTo>
                    <a:pt x="0" y="1"/>
                  </a:moveTo>
                  <a:lnTo>
                    <a:pt x="0"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20" name="Shape 1620"/>
            <p:cNvSpPr/>
            <p:nvPr/>
          </p:nvSpPr>
          <p:spPr>
            <a:xfrm>
              <a:off x="5458325" y="4753450"/>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21" name="Shape 1621"/>
            <p:cNvSpPr/>
            <p:nvPr/>
          </p:nvSpPr>
          <p:spPr>
            <a:xfrm>
              <a:off x="5458325" y="5054450"/>
              <a:ext cx="121400" cy="121425"/>
            </a:xfrm>
            <a:custGeom>
              <a:avLst/>
              <a:gdLst/>
              <a:ahLst/>
              <a:cxnLst/>
              <a:rect l="0" t="0" r="0" b="0"/>
              <a:pathLst>
                <a:path w="4856" h="4857" extrusionOk="0">
                  <a:moveTo>
                    <a:pt x="0" y="1"/>
                  </a:moveTo>
                  <a:lnTo>
                    <a:pt x="0"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22" name="Shape 1622"/>
            <p:cNvSpPr/>
            <p:nvPr/>
          </p:nvSpPr>
          <p:spPr>
            <a:xfrm>
              <a:off x="5458325" y="5204975"/>
              <a:ext cx="121400" cy="121400"/>
            </a:xfrm>
            <a:custGeom>
              <a:avLst/>
              <a:gdLst/>
              <a:ahLst/>
              <a:cxnLst/>
              <a:rect l="0" t="0" r="0" b="0"/>
              <a:pathLst>
                <a:path w="4856" h="4856" extrusionOk="0">
                  <a:moveTo>
                    <a:pt x="0" y="0"/>
                  </a:moveTo>
                  <a:lnTo>
                    <a:pt x="0" y="4856"/>
                  </a:lnTo>
                  <a:lnTo>
                    <a:pt x="4856" y="4856"/>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23" name="Shape 1623"/>
            <p:cNvSpPr/>
            <p:nvPr/>
          </p:nvSpPr>
          <p:spPr>
            <a:xfrm>
              <a:off x="5458325" y="5355475"/>
              <a:ext cx="121400" cy="121400"/>
            </a:xfrm>
            <a:custGeom>
              <a:avLst/>
              <a:gdLst/>
              <a:ahLst/>
              <a:cxnLst/>
              <a:rect l="0" t="0" r="0" b="0"/>
              <a:pathLst>
                <a:path w="4856" h="4856" extrusionOk="0">
                  <a:moveTo>
                    <a:pt x="0" y="1"/>
                  </a:moveTo>
                  <a:lnTo>
                    <a:pt x="0"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624" name="Shape 1624"/>
          <p:cNvGrpSpPr/>
          <p:nvPr/>
        </p:nvGrpSpPr>
        <p:grpSpPr>
          <a:xfrm rot="10800000">
            <a:off x="7828572" y="38276"/>
            <a:ext cx="1140783" cy="6781736"/>
            <a:chOff x="5458325" y="238125"/>
            <a:chExt cx="1174975" cy="5238750"/>
          </a:xfrm>
        </p:grpSpPr>
        <p:sp>
          <p:nvSpPr>
            <p:cNvPr id="1625" name="Shape 1625"/>
            <p:cNvSpPr/>
            <p:nvPr/>
          </p:nvSpPr>
          <p:spPr>
            <a:xfrm>
              <a:off x="5458325" y="388625"/>
              <a:ext cx="121400" cy="121400"/>
            </a:xfrm>
            <a:custGeom>
              <a:avLst/>
              <a:gdLst/>
              <a:ahLst/>
              <a:cxnLst/>
              <a:rect l="0" t="0" r="0" b="0"/>
              <a:pathLst>
                <a:path w="4856" h="4856" extrusionOk="0">
                  <a:moveTo>
                    <a:pt x="0" y="0"/>
                  </a:moveTo>
                  <a:lnTo>
                    <a:pt x="0" y="4856"/>
                  </a:lnTo>
                  <a:lnTo>
                    <a:pt x="4856" y="4856"/>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26" name="Shape 1626"/>
            <p:cNvSpPr/>
            <p:nvPr/>
          </p:nvSpPr>
          <p:spPr>
            <a:xfrm>
              <a:off x="5458325" y="689650"/>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27" name="Shape 1627"/>
            <p:cNvSpPr/>
            <p:nvPr/>
          </p:nvSpPr>
          <p:spPr>
            <a:xfrm>
              <a:off x="5458325" y="840150"/>
              <a:ext cx="121400" cy="121400"/>
            </a:xfrm>
            <a:custGeom>
              <a:avLst/>
              <a:gdLst/>
              <a:ahLst/>
              <a:cxnLst/>
              <a:rect l="0" t="0" r="0" b="0"/>
              <a:pathLst>
                <a:path w="4856" h="4856" extrusionOk="0">
                  <a:moveTo>
                    <a:pt x="0" y="1"/>
                  </a:moveTo>
                  <a:lnTo>
                    <a:pt x="0"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28" name="Shape 1628"/>
            <p:cNvSpPr/>
            <p:nvPr/>
          </p:nvSpPr>
          <p:spPr>
            <a:xfrm>
              <a:off x="5458325" y="1291700"/>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29" name="Shape 1629"/>
            <p:cNvSpPr/>
            <p:nvPr/>
          </p:nvSpPr>
          <p:spPr>
            <a:xfrm>
              <a:off x="5458325" y="1743225"/>
              <a:ext cx="121400" cy="121400"/>
            </a:xfrm>
            <a:custGeom>
              <a:avLst/>
              <a:gdLst/>
              <a:ahLst/>
              <a:cxnLst/>
              <a:rect l="0" t="0" r="0" b="0"/>
              <a:pathLst>
                <a:path w="4856" h="4856" extrusionOk="0">
                  <a:moveTo>
                    <a:pt x="0" y="0"/>
                  </a:moveTo>
                  <a:lnTo>
                    <a:pt x="0" y="4856"/>
                  </a:lnTo>
                  <a:lnTo>
                    <a:pt x="4856" y="4856"/>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30" name="Shape 1630"/>
            <p:cNvSpPr/>
            <p:nvPr/>
          </p:nvSpPr>
          <p:spPr>
            <a:xfrm>
              <a:off x="5458325" y="1893725"/>
              <a:ext cx="121400" cy="121400"/>
            </a:xfrm>
            <a:custGeom>
              <a:avLst/>
              <a:gdLst/>
              <a:ahLst/>
              <a:cxnLst/>
              <a:rect l="0" t="0" r="0" b="0"/>
              <a:pathLst>
                <a:path w="4856" h="4856" extrusionOk="0">
                  <a:moveTo>
                    <a:pt x="0" y="1"/>
                  </a:moveTo>
                  <a:lnTo>
                    <a:pt x="0"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31" name="Shape 1631"/>
            <p:cNvSpPr/>
            <p:nvPr/>
          </p:nvSpPr>
          <p:spPr>
            <a:xfrm>
              <a:off x="5458325" y="2044250"/>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32" name="Shape 1632"/>
            <p:cNvSpPr/>
            <p:nvPr/>
          </p:nvSpPr>
          <p:spPr>
            <a:xfrm>
              <a:off x="5458325" y="2796800"/>
              <a:ext cx="121400" cy="121400"/>
            </a:xfrm>
            <a:custGeom>
              <a:avLst/>
              <a:gdLst/>
              <a:ahLst/>
              <a:cxnLst/>
              <a:rect l="0" t="0" r="0" b="0"/>
              <a:pathLst>
                <a:path w="4856" h="4856" extrusionOk="0">
                  <a:moveTo>
                    <a:pt x="0" y="0"/>
                  </a:moveTo>
                  <a:lnTo>
                    <a:pt x="0" y="4856"/>
                  </a:lnTo>
                  <a:lnTo>
                    <a:pt x="4856" y="4856"/>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33" name="Shape 1633"/>
            <p:cNvSpPr/>
            <p:nvPr/>
          </p:nvSpPr>
          <p:spPr>
            <a:xfrm>
              <a:off x="5458325" y="3097825"/>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34" name="Shape 1634"/>
            <p:cNvSpPr/>
            <p:nvPr/>
          </p:nvSpPr>
          <p:spPr>
            <a:xfrm>
              <a:off x="5458325" y="3549350"/>
              <a:ext cx="121400" cy="121400"/>
            </a:xfrm>
            <a:custGeom>
              <a:avLst/>
              <a:gdLst/>
              <a:ahLst/>
              <a:cxnLst/>
              <a:rect l="0" t="0" r="0" b="0"/>
              <a:pathLst>
                <a:path w="4856" h="4856" extrusionOk="0">
                  <a:moveTo>
                    <a:pt x="0" y="1"/>
                  </a:moveTo>
                  <a:lnTo>
                    <a:pt x="0"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35" name="Shape 1635"/>
            <p:cNvSpPr/>
            <p:nvPr/>
          </p:nvSpPr>
          <p:spPr>
            <a:xfrm>
              <a:off x="5458325" y="4301900"/>
              <a:ext cx="121400" cy="121400"/>
            </a:xfrm>
            <a:custGeom>
              <a:avLst/>
              <a:gdLst/>
              <a:ahLst/>
              <a:cxnLst/>
              <a:rect l="0" t="0" r="0" b="0"/>
              <a:pathLst>
                <a:path w="4856" h="4856" extrusionOk="0">
                  <a:moveTo>
                    <a:pt x="0" y="1"/>
                  </a:moveTo>
                  <a:lnTo>
                    <a:pt x="0"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36" name="Shape 1636"/>
            <p:cNvSpPr/>
            <p:nvPr/>
          </p:nvSpPr>
          <p:spPr>
            <a:xfrm>
              <a:off x="5458325" y="4452425"/>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37" name="Shape 1637"/>
            <p:cNvSpPr/>
            <p:nvPr/>
          </p:nvSpPr>
          <p:spPr>
            <a:xfrm>
              <a:off x="5458325" y="4903950"/>
              <a:ext cx="121400" cy="121400"/>
            </a:xfrm>
            <a:custGeom>
              <a:avLst/>
              <a:gdLst/>
              <a:ahLst/>
              <a:cxnLst/>
              <a:rect l="0" t="0" r="0" b="0"/>
              <a:pathLst>
                <a:path w="4856" h="4856" extrusionOk="0">
                  <a:moveTo>
                    <a:pt x="0" y="1"/>
                  </a:moveTo>
                  <a:lnTo>
                    <a:pt x="0"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38" name="Shape 1638"/>
            <p:cNvSpPr/>
            <p:nvPr/>
          </p:nvSpPr>
          <p:spPr>
            <a:xfrm>
              <a:off x="5608825" y="23812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39" name="Shape 1639"/>
            <p:cNvSpPr/>
            <p:nvPr/>
          </p:nvSpPr>
          <p:spPr>
            <a:xfrm>
              <a:off x="5608825" y="539125"/>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40" name="Shape 1640"/>
            <p:cNvSpPr/>
            <p:nvPr/>
          </p:nvSpPr>
          <p:spPr>
            <a:xfrm>
              <a:off x="5608825" y="689650"/>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41" name="Shape 1641"/>
            <p:cNvSpPr/>
            <p:nvPr/>
          </p:nvSpPr>
          <p:spPr>
            <a:xfrm>
              <a:off x="5608825" y="840150"/>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42" name="Shape 1642"/>
            <p:cNvSpPr/>
            <p:nvPr/>
          </p:nvSpPr>
          <p:spPr>
            <a:xfrm>
              <a:off x="5608825" y="99067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43" name="Shape 1643"/>
            <p:cNvSpPr/>
            <p:nvPr/>
          </p:nvSpPr>
          <p:spPr>
            <a:xfrm>
              <a:off x="5608825" y="114117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44" name="Shape 1644"/>
            <p:cNvSpPr/>
            <p:nvPr/>
          </p:nvSpPr>
          <p:spPr>
            <a:xfrm>
              <a:off x="5608825" y="1291700"/>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45" name="Shape 1645"/>
            <p:cNvSpPr/>
            <p:nvPr/>
          </p:nvSpPr>
          <p:spPr>
            <a:xfrm>
              <a:off x="5608825" y="1442200"/>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46" name="Shape 1646"/>
            <p:cNvSpPr/>
            <p:nvPr/>
          </p:nvSpPr>
          <p:spPr>
            <a:xfrm>
              <a:off x="5608825" y="1592700"/>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47" name="Shape 1647"/>
            <p:cNvSpPr/>
            <p:nvPr/>
          </p:nvSpPr>
          <p:spPr>
            <a:xfrm>
              <a:off x="5608825" y="1743225"/>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48" name="Shape 1648"/>
            <p:cNvSpPr/>
            <p:nvPr/>
          </p:nvSpPr>
          <p:spPr>
            <a:xfrm>
              <a:off x="5608825" y="189372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49" name="Shape 1649"/>
            <p:cNvSpPr/>
            <p:nvPr/>
          </p:nvSpPr>
          <p:spPr>
            <a:xfrm>
              <a:off x="5608825" y="2044250"/>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50" name="Shape 1650"/>
            <p:cNvSpPr/>
            <p:nvPr/>
          </p:nvSpPr>
          <p:spPr>
            <a:xfrm>
              <a:off x="5608825" y="2194750"/>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51" name="Shape 1651"/>
            <p:cNvSpPr/>
            <p:nvPr/>
          </p:nvSpPr>
          <p:spPr>
            <a:xfrm>
              <a:off x="5608825" y="249577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52" name="Shape 1652"/>
            <p:cNvSpPr/>
            <p:nvPr/>
          </p:nvSpPr>
          <p:spPr>
            <a:xfrm>
              <a:off x="5608825" y="2646275"/>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53" name="Shape 1653"/>
            <p:cNvSpPr/>
            <p:nvPr/>
          </p:nvSpPr>
          <p:spPr>
            <a:xfrm>
              <a:off x="5608825" y="2947300"/>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54" name="Shape 1654"/>
            <p:cNvSpPr/>
            <p:nvPr/>
          </p:nvSpPr>
          <p:spPr>
            <a:xfrm>
              <a:off x="5608825" y="309782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55" name="Shape 1655"/>
            <p:cNvSpPr/>
            <p:nvPr/>
          </p:nvSpPr>
          <p:spPr>
            <a:xfrm>
              <a:off x="5608825" y="324832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56" name="Shape 1656"/>
            <p:cNvSpPr/>
            <p:nvPr/>
          </p:nvSpPr>
          <p:spPr>
            <a:xfrm>
              <a:off x="5608825" y="3398850"/>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57" name="Shape 1657"/>
            <p:cNvSpPr/>
            <p:nvPr/>
          </p:nvSpPr>
          <p:spPr>
            <a:xfrm>
              <a:off x="5608825" y="3549350"/>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58" name="Shape 1658"/>
            <p:cNvSpPr/>
            <p:nvPr/>
          </p:nvSpPr>
          <p:spPr>
            <a:xfrm>
              <a:off x="5608825" y="369987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59" name="Shape 1659"/>
            <p:cNvSpPr/>
            <p:nvPr/>
          </p:nvSpPr>
          <p:spPr>
            <a:xfrm>
              <a:off x="5608825" y="3850375"/>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60" name="Shape 1660"/>
            <p:cNvSpPr/>
            <p:nvPr/>
          </p:nvSpPr>
          <p:spPr>
            <a:xfrm>
              <a:off x="5608825" y="4000875"/>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61" name="Shape 1661"/>
            <p:cNvSpPr/>
            <p:nvPr/>
          </p:nvSpPr>
          <p:spPr>
            <a:xfrm>
              <a:off x="5608825" y="4301900"/>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62" name="Shape 1662"/>
            <p:cNvSpPr/>
            <p:nvPr/>
          </p:nvSpPr>
          <p:spPr>
            <a:xfrm>
              <a:off x="5608825" y="445242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63" name="Shape 1663"/>
            <p:cNvSpPr/>
            <p:nvPr/>
          </p:nvSpPr>
          <p:spPr>
            <a:xfrm>
              <a:off x="5608825" y="460292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64" name="Shape 1664"/>
            <p:cNvSpPr/>
            <p:nvPr/>
          </p:nvSpPr>
          <p:spPr>
            <a:xfrm>
              <a:off x="5608825" y="4753450"/>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65" name="Shape 1665"/>
            <p:cNvSpPr/>
            <p:nvPr/>
          </p:nvSpPr>
          <p:spPr>
            <a:xfrm>
              <a:off x="5608825" y="4903950"/>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66" name="Shape 1666"/>
            <p:cNvSpPr/>
            <p:nvPr/>
          </p:nvSpPr>
          <p:spPr>
            <a:xfrm>
              <a:off x="5608825" y="5054450"/>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67" name="Shape 1667"/>
            <p:cNvSpPr/>
            <p:nvPr/>
          </p:nvSpPr>
          <p:spPr>
            <a:xfrm>
              <a:off x="5608825" y="5204975"/>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68" name="Shape 1668"/>
            <p:cNvSpPr/>
            <p:nvPr/>
          </p:nvSpPr>
          <p:spPr>
            <a:xfrm>
              <a:off x="5608825" y="535547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69" name="Shape 1669"/>
            <p:cNvSpPr/>
            <p:nvPr/>
          </p:nvSpPr>
          <p:spPr>
            <a:xfrm>
              <a:off x="5759350" y="23812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70" name="Shape 1670"/>
            <p:cNvSpPr/>
            <p:nvPr/>
          </p:nvSpPr>
          <p:spPr>
            <a:xfrm>
              <a:off x="5759350" y="840150"/>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71" name="Shape 1671"/>
            <p:cNvSpPr/>
            <p:nvPr/>
          </p:nvSpPr>
          <p:spPr>
            <a:xfrm>
              <a:off x="5759350" y="114117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72" name="Shape 1672"/>
            <p:cNvSpPr/>
            <p:nvPr/>
          </p:nvSpPr>
          <p:spPr>
            <a:xfrm>
              <a:off x="5759350" y="1442200"/>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73" name="Shape 1673"/>
            <p:cNvSpPr/>
            <p:nvPr/>
          </p:nvSpPr>
          <p:spPr>
            <a:xfrm>
              <a:off x="5759350" y="189372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74" name="Shape 1674"/>
            <p:cNvSpPr/>
            <p:nvPr/>
          </p:nvSpPr>
          <p:spPr>
            <a:xfrm>
              <a:off x="5759350" y="249577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75" name="Shape 1675"/>
            <p:cNvSpPr/>
            <p:nvPr/>
          </p:nvSpPr>
          <p:spPr>
            <a:xfrm>
              <a:off x="5759350" y="2646275"/>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76" name="Shape 1676"/>
            <p:cNvSpPr/>
            <p:nvPr/>
          </p:nvSpPr>
          <p:spPr>
            <a:xfrm>
              <a:off x="5759350" y="369987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77" name="Shape 1677"/>
            <p:cNvSpPr/>
            <p:nvPr/>
          </p:nvSpPr>
          <p:spPr>
            <a:xfrm>
              <a:off x="5759350" y="4151400"/>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78" name="Shape 1678"/>
            <p:cNvSpPr/>
            <p:nvPr/>
          </p:nvSpPr>
          <p:spPr>
            <a:xfrm>
              <a:off x="5759350" y="4903950"/>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79" name="Shape 1679"/>
            <p:cNvSpPr/>
            <p:nvPr/>
          </p:nvSpPr>
          <p:spPr>
            <a:xfrm>
              <a:off x="5759350" y="535547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80" name="Shape 1680"/>
            <p:cNvSpPr/>
            <p:nvPr/>
          </p:nvSpPr>
          <p:spPr>
            <a:xfrm>
              <a:off x="5909850" y="689650"/>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81" name="Shape 1681"/>
            <p:cNvSpPr/>
            <p:nvPr/>
          </p:nvSpPr>
          <p:spPr>
            <a:xfrm>
              <a:off x="5909850" y="189372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82" name="Shape 1682"/>
            <p:cNvSpPr/>
            <p:nvPr/>
          </p:nvSpPr>
          <p:spPr>
            <a:xfrm>
              <a:off x="5909850" y="2796800"/>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83" name="Shape 1683"/>
            <p:cNvSpPr/>
            <p:nvPr/>
          </p:nvSpPr>
          <p:spPr>
            <a:xfrm>
              <a:off x="6060375" y="4753450"/>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84" name="Shape 1684"/>
            <p:cNvSpPr/>
            <p:nvPr/>
          </p:nvSpPr>
          <p:spPr>
            <a:xfrm>
              <a:off x="6210875" y="2646275"/>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85" name="Shape 1685"/>
            <p:cNvSpPr/>
            <p:nvPr/>
          </p:nvSpPr>
          <p:spPr>
            <a:xfrm>
              <a:off x="6210875" y="5204975"/>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86" name="Shape 1686"/>
            <p:cNvSpPr/>
            <p:nvPr/>
          </p:nvSpPr>
          <p:spPr>
            <a:xfrm>
              <a:off x="6511900" y="990675"/>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687" name="Shape 1687"/>
          <p:cNvGrpSpPr/>
          <p:nvPr/>
        </p:nvGrpSpPr>
        <p:grpSpPr>
          <a:xfrm rot="10800000">
            <a:off x="7682452" y="38276"/>
            <a:ext cx="994639" cy="6586909"/>
            <a:chOff x="5759350" y="388625"/>
            <a:chExt cx="1024450" cy="5088250"/>
          </a:xfrm>
        </p:grpSpPr>
        <p:sp>
          <p:nvSpPr>
            <p:cNvPr id="1688" name="Shape 1688"/>
            <p:cNvSpPr/>
            <p:nvPr/>
          </p:nvSpPr>
          <p:spPr>
            <a:xfrm>
              <a:off x="5759350" y="539125"/>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89" name="Shape 1689"/>
            <p:cNvSpPr/>
            <p:nvPr/>
          </p:nvSpPr>
          <p:spPr>
            <a:xfrm>
              <a:off x="5759350" y="1291700"/>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90" name="Shape 1690"/>
            <p:cNvSpPr/>
            <p:nvPr/>
          </p:nvSpPr>
          <p:spPr>
            <a:xfrm>
              <a:off x="5759350" y="2796800"/>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91" name="Shape 1691"/>
            <p:cNvSpPr/>
            <p:nvPr/>
          </p:nvSpPr>
          <p:spPr>
            <a:xfrm>
              <a:off x="5759350" y="3398850"/>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92" name="Shape 1692"/>
            <p:cNvSpPr/>
            <p:nvPr/>
          </p:nvSpPr>
          <p:spPr>
            <a:xfrm>
              <a:off x="5759350" y="3549350"/>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93" name="Shape 1693"/>
            <p:cNvSpPr/>
            <p:nvPr/>
          </p:nvSpPr>
          <p:spPr>
            <a:xfrm>
              <a:off x="5759350" y="4301900"/>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94" name="Shape 1694"/>
            <p:cNvSpPr/>
            <p:nvPr/>
          </p:nvSpPr>
          <p:spPr>
            <a:xfrm>
              <a:off x="5759350" y="5204975"/>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95" name="Shape 1695"/>
            <p:cNvSpPr/>
            <p:nvPr/>
          </p:nvSpPr>
          <p:spPr>
            <a:xfrm>
              <a:off x="5909850" y="388625"/>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96" name="Shape 1696"/>
            <p:cNvSpPr/>
            <p:nvPr/>
          </p:nvSpPr>
          <p:spPr>
            <a:xfrm>
              <a:off x="5909850" y="114117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97" name="Shape 1697"/>
            <p:cNvSpPr/>
            <p:nvPr/>
          </p:nvSpPr>
          <p:spPr>
            <a:xfrm>
              <a:off x="5909850" y="1291700"/>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98" name="Shape 1698"/>
            <p:cNvSpPr/>
            <p:nvPr/>
          </p:nvSpPr>
          <p:spPr>
            <a:xfrm>
              <a:off x="5909850" y="1442200"/>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99" name="Shape 1699"/>
            <p:cNvSpPr/>
            <p:nvPr/>
          </p:nvSpPr>
          <p:spPr>
            <a:xfrm>
              <a:off x="5909850" y="1743225"/>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00" name="Shape 1700"/>
            <p:cNvSpPr/>
            <p:nvPr/>
          </p:nvSpPr>
          <p:spPr>
            <a:xfrm>
              <a:off x="5909850" y="2044250"/>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01" name="Shape 1701"/>
            <p:cNvSpPr/>
            <p:nvPr/>
          </p:nvSpPr>
          <p:spPr>
            <a:xfrm>
              <a:off x="5909850" y="2646275"/>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02" name="Shape 1702"/>
            <p:cNvSpPr/>
            <p:nvPr/>
          </p:nvSpPr>
          <p:spPr>
            <a:xfrm>
              <a:off x="5909850" y="2947300"/>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03" name="Shape 1703"/>
            <p:cNvSpPr/>
            <p:nvPr/>
          </p:nvSpPr>
          <p:spPr>
            <a:xfrm>
              <a:off x="5909850" y="309782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04" name="Shape 1704"/>
            <p:cNvSpPr/>
            <p:nvPr/>
          </p:nvSpPr>
          <p:spPr>
            <a:xfrm>
              <a:off x="5909850" y="324832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05" name="Shape 1705"/>
            <p:cNvSpPr/>
            <p:nvPr/>
          </p:nvSpPr>
          <p:spPr>
            <a:xfrm>
              <a:off x="5909850" y="3549350"/>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06" name="Shape 1706"/>
            <p:cNvSpPr/>
            <p:nvPr/>
          </p:nvSpPr>
          <p:spPr>
            <a:xfrm>
              <a:off x="5909850" y="369987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07" name="Shape 1707"/>
            <p:cNvSpPr/>
            <p:nvPr/>
          </p:nvSpPr>
          <p:spPr>
            <a:xfrm>
              <a:off x="5909850" y="3850375"/>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08" name="Shape 1708"/>
            <p:cNvSpPr/>
            <p:nvPr/>
          </p:nvSpPr>
          <p:spPr>
            <a:xfrm>
              <a:off x="5909850" y="4000875"/>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09" name="Shape 1709"/>
            <p:cNvSpPr/>
            <p:nvPr/>
          </p:nvSpPr>
          <p:spPr>
            <a:xfrm>
              <a:off x="5909850" y="4301900"/>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10" name="Shape 1710"/>
            <p:cNvSpPr/>
            <p:nvPr/>
          </p:nvSpPr>
          <p:spPr>
            <a:xfrm>
              <a:off x="5909850" y="445242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11" name="Shape 1711"/>
            <p:cNvSpPr/>
            <p:nvPr/>
          </p:nvSpPr>
          <p:spPr>
            <a:xfrm>
              <a:off x="5909850" y="4903950"/>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12" name="Shape 1712"/>
            <p:cNvSpPr/>
            <p:nvPr/>
          </p:nvSpPr>
          <p:spPr>
            <a:xfrm>
              <a:off x="5909850" y="5054450"/>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13" name="Shape 1713"/>
            <p:cNvSpPr/>
            <p:nvPr/>
          </p:nvSpPr>
          <p:spPr>
            <a:xfrm>
              <a:off x="5909850" y="5204975"/>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14" name="Shape 1714"/>
            <p:cNvSpPr/>
            <p:nvPr/>
          </p:nvSpPr>
          <p:spPr>
            <a:xfrm>
              <a:off x="6060375" y="539125"/>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15" name="Shape 1715"/>
            <p:cNvSpPr/>
            <p:nvPr/>
          </p:nvSpPr>
          <p:spPr>
            <a:xfrm>
              <a:off x="6060375" y="689650"/>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16" name="Shape 1716"/>
            <p:cNvSpPr/>
            <p:nvPr/>
          </p:nvSpPr>
          <p:spPr>
            <a:xfrm>
              <a:off x="6060375" y="99067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17" name="Shape 1717"/>
            <p:cNvSpPr/>
            <p:nvPr/>
          </p:nvSpPr>
          <p:spPr>
            <a:xfrm>
              <a:off x="6060375" y="1291700"/>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18" name="Shape 1718"/>
            <p:cNvSpPr/>
            <p:nvPr/>
          </p:nvSpPr>
          <p:spPr>
            <a:xfrm>
              <a:off x="6060375" y="1442200"/>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19" name="Shape 1719"/>
            <p:cNvSpPr/>
            <p:nvPr/>
          </p:nvSpPr>
          <p:spPr>
            <a:xfrm>
              <a:off x="6060375" y="1592700"/>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20" name="Shape 1720"/>
            <p:cNvSpPr/>
            <p:nvPr/>
          </p:nvSpPr>
          <p:spPr>
            <a:xfrm>
              <a:off x="6060375" y="1743225"/>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21" name="Shape 1721"/>
            <p:cNvSpPr/>
            <p:nvPr/>
          </p:nvSpPr>
          <p:spPr>
            <a:xfrm>
              <a:off x="6060375" y="2194750"/>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22" name="Shape 1722"/>
            <p:cNvSpPr/>
            <p:nvPr/>
          </p:nvSpPr>
          <p:spPr>
            <a:xfrm>
              <a:off x="6060375" y="234527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23" name="Shape 1723"/>
            <p:cNvSpPr/>
            <p:nvPr/>
          </p:nvSpPr>
          <p:spPr>
            <a:xfrm>
              <a:off x="6060375" y="249577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24" name="Shape 1724"/>
            <p:cNvSpPr/>
            <p:nvPr/>
          </p:nvSpPr>
          <p:spPr>
            <a:xfrm>
              <a:off x="6060375" y="2646275"/>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25" name="Shape 1725"/>
            <p:cNvSpPr/>
            <p:nvPr/>
          </p:nvSpPr>
          <p:spPr>
            <a:xfrm>
              <a:off x="6060375" y="2796800"/>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26" name="Shape 1726"/>
            <p:cNvSpPr/>
            <p:nvPr/>
          </p:nvSpPr>
          <p:spPr>
            <a:xfrm>
              <a:off x="6060375" y="2947300"/>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27" name="Shape 1727"/>
            <p:cNvSpPr/>
            <p:nvPr/>
          </p:nvSpPr>
          <p:spPr>
            <a:xfrm>
              <a:off x="6060375" y="309782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28" name="Shape 1728"/>
            <p:cNvSpPr/>
            <p:nvPr/>
          </p:nvSpPr>
          <p:spPr>
            <a:xfrm>
              <a:off x="6060375" y="324832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29" name="Shape 1729"/>
            <p:cNvSpPr/>
            <p:nvPr/>
          </p:nvSpPr>
          <p:spPr>
            <a:xfrm>
              <a:off x="6060375" y="3398850"/>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30" name="Shape 1730"/>
            <p:cNvSpPr/>
            <p:nvPr/>
          </p:nvSpPr>
          <p:spPr>
            <a:xfrm>
              <a:off x="6060375" y="3549350"/>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31" name="Shape 1731"/>
            <p:cNvSpPr/>
            <p:nvPr/>
          </p:nvSpPr>
          <p:spPr>
            <a:xfrm>
              <a:off x="6060375" y="3850375"/>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32" name="Shape 1732"/>
            <p:cNvSpPr/>
            <p:nvPr/>
          </p:nvSpPr>
          <p:spPr>
            <a:xfrm>
              <a:off x="6060375" y="4151400"/>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33" name="Shape 1733"/>
            <p:cNvSpPr/>
            <p:nvPr/>
          </p:nvSpPr>
          <p:spPr>
            <a:xfrm>
              <a:off x="6060375" y="4301900"/>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34" name="Shape 1734"/>
            <p:cNvSpPr/>
            <p:nvPr/>
          </p:nvSpPr>
          <p:spPr>
            <a:xfrm>
              <a:off x="6060375" y="445242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35" name="Shape 1735"/>
            <p:cNvSpPr/>
            <p:nvPr/>
          </p:nvSpPr>
          <p:spPr>
            <a:xfrm>
              <a:off x="6060375" y="460292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36" name="Shape 1736"/>
            <p:cNvSpPr/>
            <p:nvPr/>
          </p:nvSpPr>
          <p:spPr>
            <a:xfrm>
              <a:off x="6060375" y="4903950"/>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37" name="Shape 1737"/>
            <p:cNvSpPr/>
            <p:nvPr/>
          </p:nvSpPr>
          <p:spPr>
            <a:xfrm>
              <a:off x="6060375" y="5054450"/>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38" name="Shape 1738"/>
            <p:cNvSpPr/>
            <p:nvPr/>
          </p:nvSpPr>
          <p:spPr>
            <a:xfrm>
              <a:off x="6060375" y="5204975"/>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39" name="Shape 1739"/>
            <p:cNvSpPr/>
            <p:nvPr/>
          </p:nvSpPr>
          <p:spPr>
            <a:xfrm>
              <a:off x="6060375" y="535547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40" name="Shape 1740"/>
            <p:cNvSpPr/>
            <p:nvPr/>
          </p:nvSpPr>
          <p:spPr>
            <a:xfrm>
              <a:off x="6210875" y="539125"/>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41" name="Shape 1741"/>
            <p:cNvSpPr/>
            <p:nvPr/>
          </p:nvSpPr>
          <p:spPr>
            <a:xfrm>
              <a:off x="6210875" y="99067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42" name="Shape 1742"/>
            <p:cNvSpPr/>
            <p:nvPr/>
          </p:nvSpPr>
          <p:spPr>
            <a:xfrm>
              <a:off x="6210875" y="114117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43" name="Shape 1743"/>
            <p:cNvSpPr/>
            <p:nvPr/>
          </p:nvSpPr>
          <p:spPr>
            <a:xfrm>
              <a:off x="6210875" y="1291700"/>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44" name="Shape 1744"/>
            <p:cNvSpPr/>
            <p:nvPr/>
          </p:nvSpPr>
          <p:spPr>
            <a:xfrm>
              <a:off x="6210875" y="1592700"/>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45" name="Shape 1745"/>
            <p:cNvSpPr/>
            <p:nvPr/>
          </p:nvSpPr>
          <p:spPr>
            <a:xfrm>
              <a:off x="6210875" y="189372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46" name="Shape 1746"/>
            <p:cNvSpPr/>
            <p:nvPr/>
          </p:nvSpPr>
          <p:spPr>
            <a:xfrm>
              <a:off x="6210875" y="2044250"/>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47" name="Shape 1747"/>
            <p:cNvSpPr/>
            <p:nvPr/>
          </p:nvSpPr>
          <p:spPr>
            <a:xfrm>
              <a:off x="6210875" y="2194750"/>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48" name="Shape 1748"/>
            <p:cNvSpPr/>
            <p:nvPr/>
          </p:nvSpPr>
          <p:spPr>
            <a:xfrm>
              <a:off x="6210875" y="249577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49" name="Shape 1749"/>
            <p:cNvSpPr/>
            <p:nvPr/>
          </p:nvSpPr>
          <p:spPr>
            <a:xfrm>
              <a:off x="6210875" y="2796800"/>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50" name="Shape 1750"/>
            <p:cNvSpPr/>
            <p:nvPr/>
          </p:nvSpPr>
          <p:spPr>
            <a:xfrm>
              <a:off x="6210875" y="309782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51" name="Shape 1751"/>
            <p:cNvSpPr/>
            <p:nvPr/>
          </p:nvSpPr>
          <p:spPr>
            <a:xfrm>
              <a:off x="6210875" y="3398850"/>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52" name="Shape 1752"/>
            <p:cNvSpPr/>
            <p:nvPr/>
          </p:nvSpPr>
          <p:spPr>
            <a:xfrm>
              <a:off x="6210875" y="3549350"/>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53" name="Shape 1753"/>
            <p:cNvSpPr/>
            <p:nvPr/>
          </p:nvSpPr>
          <p:spPr>
            <a:xfrm>
              <a:off x="6210875" y="4000875"/>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54" name="Shape 1754"/>
            <p:cNvSpPr/>
            <p:nvPr/>
          </p:nvSpPr>
          <p:spPr>
            <a:xfrm>
              <a:off x="6210875" y="4151400"/>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55" name="Shape 1755"/>
            <p:cNvSpPr/>
            <p:nvPr/>
          </p:nvSpPr>
          <p:spPr>
            <a:xfrm>
              <a:off x="6210875" y="4301900"/>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56" name="Shape 1756"/>
            <p:cNvSpPr/>
            <p:nvPr/>
          </p:nvSpPr>
          <p:spPr>
            <a:xfrm>
              <a:off x="6210875" y="445242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57" name="Shape 1757"/>
            <p:cNvSpPr/>
            <p:nvPr/>
          </p:nvSpPr>
          <p:spPr>
            <a:xfrm>
              <a:off x="6210875" y="460292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58" name="Shape 1758"/>
            <p:cNvSpPr/>
            <p:nvPr/>
          </p:nvSpPr>
          <p:spPr>
            <a:xfrm>
              <a:off x="6210875" y="4903950"/>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59" name="Shape 1759"/>
            <p:cNvSpPr/>
            <p:nvPr/>
          </p:nvSpPr>
          <p:spPr>
            <a:xfrm>
              <a:off x="6210875" y="5054450"/>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60" name="Shape 1760"/>
            <p:cNvSpPr/>
            <p:nvPr/>
          </p:nvSpPr>
          <p:spPr>
            <a:xfrm>
              <a:off x="6361375" y="388625"/>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61" name="Shape 1761"/>
            <p:cNvSpPr/>
            <p:nvPr/>
          </p:nvSpPr>
          <p:spPr>
            <a:xfrm>
              <a:off x="6361375" y="539125"/>
              <a:ext cx="121425" cy="121425"/>
            </a:xfrm>
            <a:custGeom>
              <a:avLst/>
              <a:gdLst/>
              <a:ahLst/>
              <a:cxnLst/>
              <a:rect l="0" t="0" r="0" b="0"/>
              <a:pathLst>
                <a:path w="4857" h="4857"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62" name="Shape 1762"/>
            <p:cNvSpPr/>
            <p:nvPr/>
          </p:nvSpPr>
          <p:spPr>
            <a:xfrm>
              <a:off x="6361375" y="990675"/>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63" name="Shape 1763"/>
            <p:cNvSpPr/>
            <p:nvPr/>
          </p:nvSpPr>
          <p:spPr>
            <a:xfrm>
              <a:off x="6361375" y="1291700"/>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64" name="Shape 1764"/>
            <p:cNvSpPr/>
            <p:nvPr/>
          </p:nvSpPr>
          <p:spPr>
            <a:xfrm>
              <a:off x="6361375" y="1592700"/>
              <a:ext cx="121425" cy="121425"/>
            </a:xfrm>
            <a:custGeom>
              <a:avLst/>
              <a:gdLst/>
              <a:ahLst/>
              <a:cxnLst/>
              <a:rect l="0" t="0" r="0" b="0"/>
              <a:pathLst>
                <a:path w="4857" h="4857"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65" name="Shape 1765"/>
            <p:cNvSpPr/>
            <p:nvPr/>
          </p:nvSpPr>
          <p:spPr>
            <a:xfrm>
              <a:off x="6361375" y="2044250"/>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66" name="Shape 1766"/>
            <p:cNvSpPr/>
            <p:nvPr/>
          </p:nvSpPr>
          <p:spPr>
            <a:xfrm>
              <a:off x="6361375" y="2345275"/>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67" name="Shape 1767"/>
            <p:cNvSpPr/>
            <p:nvPr/>
          </p:nvSpPr>
          <p:spPr>
            <a:xfrm>
              <a:off x="6361375" y="2796800"/>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68" name="Shape 1768"/>
            <p:cNvSpPr/>
            <p:nvPr/>
          </p:nvSpPr>
          <p:spPr>
            <a:xfrm>
              <a:off x="6361375" y="3097825"/>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69" name="Shape 1769"/>
            <p:cNvSpPr/>
            <p:nvPr/>
          </p:nvSpPr>
          <p:spPr>
            <a:xfrm>
              <a:off x="6361375" y="3248325"/>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70" name="Shape 1770"/>
            <p:cNvSpPr/>
            <p:nvPr/>
          </p:nvSpPr>
          <p:spPr>
            <a:xfrm>
              <a:off x="6361375" y="3549350"/>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71" name="Shape 1771"/>
            <p:cNvSpPr/>
            <p:nvPr/>
          </p:nvSpPr>
          <p:spPr>
            <a:xfrm>
              <a:off x="6361375" y="3699875"/>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72" name="Shape 1772"/>
            <p:cNvSpPr/>
            <p:nvPr/>
          </p:nvSpPr>
          <p:spPr>
            <a:xfrm>
              <a:off x="6361375" y="3850375"/>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73" name="Shape 1773"/>
            <p:cNvSpPr/>
            <p:nvPr/>
          </p:nvSpPr>
          <p:spPr>
            <a:xfrm>
              <a:off x="6361375" y="4151400"/>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74" name="Shape 1774"/>
            <p:cNvSpPr/>
            <p:nvPr/>
          </p:nvSpPr>
          <p:spPr>
            <a:xfrm>
              <a:off x="6361375" y="4301900"/>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75" name="Shape 1775"/>
            <p:cNvSpPr/>
            <p:nvPr/>
          </p:nvSpPr>
          <p:spPr>
            <a:xfrm>
              <a:off x="6361375" y="4753450"/>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76" name="Shape 1776"/>
            <p:cNvSpPr/>
            <p:nvPr/>
          </p:nvSpPr>
          <p:spPr>
            <a:xfrm>
              <a:off x="6361375" y="5054450"/>
              <a:ext cx="121425" cy="121425"/>
            </a:xfrm>
            <a:custGeom>
              <a:avLst/>
              <a:gdLst/>
              <a:ahLst/>
              <a:cxnLst/>
              <a:rect l="0" t="0" r="0" b="0"/>
              <a:pathLst>
                <a:path w="4857" h="4857"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77" name="Shape 1777"/>
            <p:cNvSpPr/>
            <p:nvPr/>
          </p:nvSpPr>
          <p:spPr>
            <a:xfrm>
              <a:off x="6361375" y="5204975"/>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78" name="Shape 1778"/>
            <p:cNvSpPr/>
            <p:nvPr/>
          </p:nvSpPr>
          <p:spPr>
            <a:xfrm>
              <a:off x="6511900" y="388625"/>
              <a:ext cx="121400" cy="121400"/>
            </a:xfrm>
            <a:custGeom>
              <a:avLst/>
              <a:gdLst/>
              <a:ahLst/>
              <a:cxnLst/>
              <a:rect l="0" t="0" r="0" b="0"/>
              <a:pathLst>
                <a:path w="4856" h="4856" extrusionOk="0">
                  <a:moveTo>
                    <a:pt x="0" y="0"/>
                  </a:moveTo>
                  <a:lnTo>
                    <a:pt x="0"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79" name="Shape 1779"/>
            <p:cNvSpPr/>
            <p:nvPr/>
          </p:nvSpPr>
          <p:spPr>
            <a:xfrm>
              <a:off x="6511900" y="1291700"/>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80" name="Shape 1780"/>
            <p:cNvSpPr/>
            <p:nvPr/>
          </p:nvSpPr>
          <p:spPr>
            <a:xfrm>
              <a:off x="6511900" y="2044250"/>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81" name="Shape 1781"/>
            <p:cNvSpPr/>
            <p:nvPr/>
          </p:nvSpPr>
          <p:spPr>
            <a:xfrm>
              <a:off x="6511900" y="2796800"/>
              <a:ext cx="121400" cy="121400"/>
            </a:xfrm>
            <a:custGeom>
              <a:avLst/>
              <a:gdLst/>
              <a:ahLst/>
              <a:cxnLst/>
              <a:rect l="0" t="0" r="0" b="0"/>
              <a:pathLst>
                <a:path w="4856" h="4856" extrusionOk="0">
                  <a:moveTo>
                    <a:pt x="0" y="0"/>
                  </a:moveTo>
                  <a:lnTo>
                    <a:pt x="0"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82" name="Shape 1782"/>
            <p:cNvSpPr/>
            <p:nvPr/>
          </p:nvSpPr>
          <p:spPr>
            <a:xfrm>
              <a:off x="6511900" y="3699875"/>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83" name="Shape 1783"/>
            <p:cNvSpPr/>
            <p:nvPr/>
          </p:nvSpPr>
          <p:spPr>
            <a:xfrm>
              <a:off x="6511900" y="4452425"/>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84" name="Shape 1784"/>
            <p:cNvSpPr/>
            <p:nvPr/>
          </p:nvSpPr>
          <p:spPr>
            <a:xfrm>
              <a:off x="6511900" y="4602925"/>
              <a:ext cx="121400" cy="121400"/>
            </a:xfrm>
            <a:custGeom>
              <a:avLst/>
              <a:gdLst/>
              <a:ahLst/>
              <a:cxnLst/>
              <a:rect l="0" t="0" r="0" b="0"/>
              <a:pathLst>
                <a:path w="4856" h="4856" extrusionOk="0">
                  <a:moveTo>
                    <a:pt x="0" y="1"/>
                  </a:moveTo>
                  <a:lnTo>
                    <a:pt x="0"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85" name="Shape 1785"/>
            <p:cNvSpPr/>
            <p:nvPr/>
          </p:nvSpPr>
          <p:spPr>
            <a:xfrm>
              <a:off x="6511900" y="5204975"/>
              <a:ext cx="121400" cy="121400"/>
            </a:xfrm>
            <a:custGeom>
              <a:avLst/>
              <a:gdLst/>
              <a:ahLst/>
              <a:cxnLst/>
              <a:rect l="0" t="0" r="0" b="0"/>
              <a:pathLst>
                <a:path w="4856" h="4856" extrusionOk="0">
                  <a:moveTo>
                    <a:pt x="0" y="0"/>
                  </a:moveTo>
                  <a:lnTo>
                    <a:pt x="0"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86" name="Shape 1786"/>
            <p:cNvSpPr/>
            <p:nvPr/>
          </p:nvSpPr>
          <p:spPr>
            <a:xfrm>
              <a:off x="6662400" y="689650"/>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87" name="Shape 1787"/>
            <p:cNvSpPr/>
            <p:nvPr/>
          </p:nvSpPr>
          <p:spPr>
            <a:xfrm>
              <a:off x="6662400" y="1592700"/>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88" name="Shape 1788"/>
            <p:cNvSpPr/>
            <p:nvPr/>
          </p:nvSpPr>
          <p:spPr>
            <a:xfrm>
              <a:off x="6662400" y="2646275"/>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789" name="Shape 1789"/>
          <p:cNvGrpSpPr/>
          <p:nvPr/>
        </p:nvGrpSpPr>
        <p:grpSpPr>
          <a:xfrm rot="10800000">
            <a:off x="7682452" y="38276"/>
            <a:ext cx="1140783" cy="6781736"/>
            <a:chOff x="5608825" y="238125"/>
            <a:chExt cx="1174975" cy="5238750"/>
          </a:xfrm>
        </p:grpSpPr>
        <p:sp>
          <p:nvSpPr>
            <p:cNvPr id="1790" name="Shape 1790"/>
            <p:cNvSpPr/>
            <p:nvPr/>
          </p:nvSpPr>
          <p:spPr>
            <a:xfrm>
              <a:off x="5608825" y="388625"/>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91" name="Shape 1791"/>
            <p:cNvSpPr/>
            <p:nvPr/>
          </p:nvSpPr>
          <p:spPr>
            <a:xfrm>
              <a:off x="5608825" y="234527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92" name="Shape 1792"/>
            <p:cNvSpPr/>
            <p:nvPr/>
          </p:nvSpPr>
          <p:spPr>
            <a:xfrm>
              <a:off x="5608825" y="2796800"/>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93" name="Shape 1793"/>
            <p:cNvSpPr/>
            <p:nvPr/>
          </p:nvSpPr>
          <p:spPr>
            <a:xfrm>
              <a:off x="5608825" y="4151400"/>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94" name="Shape 1794"/>
            <p:cNvSpPr/>
            <p:nvPr/>
          </p:nvSpPr>
          <p:spPr>
            <a:xfrm>
              <a:off x="5759350" y="388625"/>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95" name="Shape 1795"/>
            <p:cNvSpPr/>
            <p:nvPr/>
          </p:nvSpPr>
          <p:spPr>
            <a:xfrm>
              <a:off x="5759350" y="689650"/>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96" name="Shape 1796"/>
            <p:cNvSpPr/>
            <p:nvPr/>
          </p:nvSpPr>
          <p:spPr>
            <a:xfrm>
              <a:off x="5759350" y="99067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97" name="Shape 1797"/>
            <p:cNvSpPr/>
            <p:nvPr/>
          </p:nvSpPr>
          <p:spPr>
            <a:xfrm>
              <a:off x="5759350" y="1592700"/>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98" name="Shape 1798"/>
            <p:cNvSpPr/>
            <p:nvPr/>
          </p:nvSpPr>
          <p:spPr>
            <a:xfrm>
              <a:off x="5759350" y="1743225"/>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99" name="Shape 1799"/>
            <p:cNvSpPr/>
            <p:nvPr/>
          </p:nvSpPr>
          <p:spPr>
            <a:xfrm>
              <a:off x="5759350" y="2044250"/>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00" name="Shape 1800"/>
            <p:cNvSpPr/>
            <p:nvPr/>
          </p:nvSpPr>
          <p:spPr>
            <a:xfrm>
              <a:off x="5759350" y="2194750"/>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01" name="Shape 1801"/>
            <p:cNvSpPr/>
            <p:nvPr/>
          </p:nvSpPr>
          <p:spPr>
            <a:xfrm>
              <a:off x="5759350" y="234527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02" name="Shape 1802"/>
            <p:cNvSpPr/>
            <p:nvPr/>
          </p:nvSpPr>
          <p:spPr>
            <a:xfrm>
              <a:off x="5759350" y="2947300"/>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03" name="Shape 1803"/>
            <p:cNvSpPr/>
            <p:nvPr/>
          </p:nvSpPr>
          <p:spPr>
            <a:xfrm>
              <a:off x="5759350" y="309782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04" name="Shape 1804"/>
            <p:cNvSpPr/>
            <p:nvPr/>
          </p:nvSpPr>
          <p:spPr>
            <a:xfrm>
              <a:off x="5759350" y="324832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05" name="Shape 1805"/>
            <p:cNvSpPr/>
            <p:nvPr/>
          </p:nvSpPr>
          <p:spPr>
            <a:xfrm>
              <a:off x="5759350" y="3850375"/>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06" name="Shape 1806"/>
            <p:cNvSpPr/>
            <p:nvPr/>
          </p:nvSpPr>
          <p:spPr>
            <a:xfrm>
              <a:off x="5759350" y="4000875"/>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07" name="Shape 1807"/>
            <p:cNvSpPr/>
            <p:nvPr/>
          </p:nvSpPr>
          <p:spPr>
            <a:xfrm>
              <a:off x="5759350" y="445242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08" name="Shape 1808"/>
            <p:cNvSpPr/>
            <p:nvPr/>
          </p:nvSpPr>
          <p:spPr>
            <a:xfrm>
              <a:off x="5759350" y="460292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09" name="Shape 1809"/>
            <p:cNvSpPr/>
            <p:nvPr/>
          </p:nvSpPr>
          <p:spPr>
            <a:xfrm>
              <a:off x="5759350" y="4753450"/>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10" name="Shape 1810"/>
            <p:cNvSpPr/>
            <p:nvPr/>
          </p:nvSpPr>
          <p:spPr>
            <a:xfrm>
              <a:off x="5759350" y="5054450"/>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11" name="Shape 1811"/>
            <p:cNvSpPr/>
            <p:nvPr/>
          </p:nvSpPr>
          <p:spPr>
            <a:xfrm>
              <a:off x="5909850" y="23812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12" name="Shape 1812"/>
            <p:cNvSpPr/>
            <p:nvPr/>
          </p:nvSpPr>
          <p:spPr>
            <a:xfrm>
              <a:off x="5909850" y="539125"/>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13" name="Shape 1813"/>
            <p:cNvSpPr/>
            <p:nvPr/>
          </p:nvSpPr>
          <p:spPr>
            <a:xfrm>
              <a:off x="5909850" y="840150"/>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14" name="Shape 1814"/>
            <p:cNvSpPr/>
            <p:nvPr/>
          </p:nvSpPr>
          <p:spPr>
            <a:xfrm>
              <a:off x="5909850" y="99067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15" name="Shape 1815"/>
            <p:cNvSpPr/>
            <p:nvPr/>
          </p:nvSpPr>
          <p:spPr>
            <a:xfrm>
              <a:off x="5909850" y="1592700"/>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16" name="Shape 1816"/>
            <p:cNvSpPr/>
            <p:nvPr/>
          </p:nvSpPr>
          <p:spPr>
            <a:xfrm>
              <a:off x="5909850" y="2194750"/>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17" name="Shape 1817"/>
            <p:cNvSpPr/>
            <p:nvPr/>
          </p:nvSpPr>
          <p:spPr>
            <a:xfrm>
              <a:off x="5909850" y="234527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18" name="Shape 1818"/>
            <p:cNvSpPr/>
            <p:nvPr/>
          </p:nvSpPr>
          <p:spPr>
            <a:xfrm>
              <a:off x="5909850" y="249577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19" name="Shape 1819"/>
            <p:cNvSpPr/>
            <p:nvPr/>
          </p:nvSpPr>
          <p:spPr>
            <a:xfrm>
              <a:off x="5909850" y="3398850"/>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20" name="Shape 1820"/>
            <p:cNvSpPr/>
            <p:nvPr/>
          </p:nvSpPr>
          <p:spPr>
            <a:xfrm>
              <a:off x="5909850" y="4151400"/>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21" name="Shape 1821"/>
            <p:cNvSpPr/>
            <p:nvPr/>
          </p:nvSpPr>
          <p:spPr>
            <a:xfrm>
              <a:off x="5909850" y="460292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22" name="Shape 1822"/>
            <p:cNvSpPr/>
            <p:nvPr/>
          </p:nvSpPr>
          <p:spPr>
            <a:xfrm>
              <a:off x="5909850" y="4753450"/>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23" name="Shape 1823"/>
            <p:cNvSpPr/>
            <p:nvPr/>
          </p:nvSpPr>
          <p:spPr>
            <a:xfrm>
              <a:off x="5909850" y="535547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24" name="Shape 1824"/>
            <p:cNvSpPr/>
            <p:nvPr/>
          </p:nvSpPr>
          <p:spPr>
            <a:xfrm>
              <a:off x="6060375" y="23812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25" name="Shape 1825"/>
            <p:cNvSpPr/>
            <p:nvPr/>
          </p:nvSpPr>
          <p:spPr>
            <a:xfrm>
              <a:off x="6060375" y="388625"/>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26" name="Shape 1826"/>
            <p:cNvSpPr/>
            <p:nvPr/>
          </p:nvSpPr>
          <p:spPr>
            <a:xfrm>
              <a:off x="6060375" y="840150"/>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27" name="Shape 1827"/>
            <p:cNvSpPr/>
            <p:nvPr/>
          </p:nvSpPr>
          <p:spPr>
            <a:xfrm>
              <a:off x="6060375" y="114117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28" name="Shape 1828"/>
            <p:cNvSpPr/>
            <p:nvPr/>
          </p:nvSpPr>
          <p:spPr>
            <a:xfrm>
              <a:off x="6060375" y="189372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29" name="Shape 1829"/>
            <p:cNvSpPr/>
            <p:nvPr/>
          </p:nvSpPr>
          <p:spPr>
            <a:xfrm>
              <a:off x="6060375" y="2044250"/>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30" name="Shape 1830"/>
            <p:cNvSpPr/>
            <p:nvPr/>
          </p:nvSpPr>
          <p:spPr>
            <a:xfrm>
              <a:off x="6060375" y="369987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31" name="Shape 1831"/>
            <p:cNvSpPr/>
            <p:nvPr/>
          </p:nvSpPr>
          <p:spPr>
            <a:xfrm>
              <a:off x="6060375" y="4000875"/>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32" name="Shape 1832"/>
            <p:cNvSpPr/>
            <p:nvPr/>
          </p:nvSpPr>
          <p:spPr>
            <a:xfrm>
              <a:off x="6210875" y="23812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33" name="Shape 1833"/>
            <p:cNvSpPr/>
            <p:nvPr/>
          </p:nvSpPr>
          <p:spPr>
            <a:xfrm>
              <a:off x="6210875" y="689650"/>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34" name="Shape 1834"/>
            <p:cNvSpPr/>
            <p:nvPr/>
          </p:nvSpPr>
          <p:spPr>
            <a:xfrm>
              <a:off x="6210875" y="234527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35" name="Shape 1835"/>
            <p:cNvSpPr/>
            <p:nvPr/>
          </p:nvSpPr>
          <p:spPr>
            <a:xfrm>
              <a:off x="6210875" y="324832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36" name="Shape 1836"/>
            <p:cNvSpPr/>
            <p:nvPr/>
          </p:nvSpPr>
          <p:spPr>
            <a:xfrm>
              <a:off x="6210875" y="369987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37" name="Shape 1837"/>
            <p:cNvSpPr/>
            <p:nvPr/>
          </p:nvSpPr>
          <p:spPr>
            <a:xfrm>
              <a:off x="6361375" y="1442200"/>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38" name="Shape 1838"/>
            <p:cNvSpPr/>
            <p:nvPr/>
          </p:nvSpPr>
          <p:spPr>
            <a:xfrm>
              <a:off x="6361375" y="2646275"/>
              <a:ext cx="121425" cy="121425"/>
            </a:xfrm>
            <a:custGeom>
              <a:avLst/>
              <a:gdLst/>
              <a:ahLst/>
              <a:cxnLst/>
              <a:rect l="0" t="0" r="0" b="0"/>
              <a:pathLst>
                <a:path w="4857" h="4857"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39" name="Shape 1839"/>
            <p:cNvSpPr/>
            <p:nvPr/>
          </p:nvSpPr>
          <p:spPr>
            <a:xfrm>
              <a:off x="6662400" y="4903950"/>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1840" name="Shape 1840"/>
          <p:cNvSpPr txBox="1">
            <a:spLocks noGrp="1"/>
          </p:cNvSpPr>
          <p:nvPr>
            <p:ph type="sldNum" idx="12"/>
          </p:nvPr>
        </p:nvSpPr>
        <p:spPr>
          <a:xfrm>
            <a:off x="91531" y="6293601"/>
            <a:ext cx="548700" cy="524800"/>
          </a:xfrm>
          <a:prstGeom prst="rect">
            <a:avLst/>
          </a:prstGeom>
        </p:spPr>
        <p:txBody>
          <a:bodyPr spcFirstLastPara="1" wrap="square" lIns="91425" tIns="91425" rIns="91425" bIns="91425" anchor="ctr" anchorCtr="0">
            <a:noAutofit/>
          </a:bodyPr>
          <a:lstStyle>
            <a:lvl1pPr lvl="0">
              <a:spcBef>
                <a:spcPts val="0"/>
              </a:spcBef>
              <a:buNone/>
              <a:defRPr/>
            </a:lvl1pPr>
            <a:lvl2pPr lvl="1">
              <a:spcBef>
                <a:spcPts val="0"/>
              </a:spcBef>
              <a:buNone/>
              <a:defRPr/>
            </a:lvl2pPr>
            <a:lvl3pPr lvl="2">
              <a:spcBef>
                <a:spcPts val="0"/>
              </a:spcBef>
              <a:buNone/>
              <a:defRPr/>
            </a:lvl3pPr>
            <a:lvl4pPr lvl="3">
              <a:spcBef>
                <a:spcPts val="0"/>
              </a:spcBef>
              <a:buNone/>
              <a:defRPr/>
            </a:lvl4pPr>
            <a:lvl5pPr lvl="4">
              <a:spcBef>
                <a:spcPts val="0"/>
              </a:spcBef>
              <a:buNone/>
              <a:defRPr/>
            </a:lvl5pPr>
            <a:lvl6pPr lvl="5">
              <a:spcBef>
                <a:spcPts val="0"/>
              </a:spcBef>
              <a:buNone/>
              <a:defRPr/>
            </a:lvl6pPr>
            <a:lvl7pPr lvl="6">
              <a:spcBef>
                <a:spcPts val="0"/>
              </a:spcBef>
              <a:buNone/>
              <a:defRPr/>
            </a:lvl7pPr>
            <a:lvl8pPr lvl="7">
              <a:spcBef>
                <a:spcPts val="0"/>
              </a:spcBef>
              <a:buNone/>
              <a:defRPr/>
            </a:lvl8pPr>
            <a:lvl9pPr lvl="8">
              <a:spcBef>
                <a:spcPts val="0"/>
              </a:spcBef>
              <a:buNone/>
              <a:defRPr/>
            </a:lvl9pPr>
          </a:lstStyle>
          <a:p>
            <a:pPr>
              <a:buClr>
                <a:srgbClr val="000000"/>
              </a:buClr>
            </a:pPr>
            <a:fld id="{00000000-1234-1234-1234-123412341234}" type="slidenum">
              <a:rPr lang="en" smtClean="0"/>
              <a:pPr>
                <a:buClr>
                  <a:srgbClr val="000000"/>
                </a:buClr>
              </a:pPr>
              <a:t>‹#›</a:t>
            </a:fld>
            <a:endParaRPr lang="en"/>
          </a:p>
        </p:txBody>
      </p:sp>
    </p:spTree>
    <p:extLst>
      <p:ext uri="{BB962C8B-B14F-4D97-AF65-F5344CB8AC3E}">
        <p14:creationId xmlns:p14="http://schemas.microsoft.com/office/powerpoint/2010/main" val="3212617294"/>
      </p:ext>
    </p:extLst>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matchingName="Title + 2 columns" type="twoColTx">
  <p:cSld name="Title + 2 columns">
    <p:spTree>
      <p:nvGrpSpPr>
        <p:cNvPr id="1" name="Shape 1841"/>
        <p:cNvGrpSpPr/>
        <p:nvPr/>
      </p:nvGrpSpPr>
      <p:grpSpPr>
        <a:xfrm>
          <a:off x="0" y="0"/>
          <a:ext cx="0" cy="0"/>
          <a:chOff x="0" y="0"/>
          <a:chExt cx="0" cy="0"/>
        </a:xfrm>
      </p:grpSpPr>
      <p:sp>
        <p:nvSpPr>
          <p:cNvPr id="1842" name="Shape 1842"/>
          <p:cNvSpPr txBox="1">
            <a:spLocks noGrp="1"/>
          </p:cNvSpPr>
          <p:nvPr>
            <p:ph type="title"/>
          </p:nvPr>
        </p:nvSpPr>
        <p:spPr>
          <a:xfrm>
            <a:off x="718300" y="985833"/>
            <a:ext cx="6761100" cy="1143200"/>
          </a:xfrm>
          <a:prstGeom prst="rect">
            <a:avLst/>
          </a:prstGeom>
        </p:spPr>
        <p:txBody>
          <a:bodyPr spcFirstLastPara="1" wrap="square" lIns="91425" tIns="91425" rIns="91425" bIns="91425" anchor="b" anchorCtr="0"/>
          <a:lstStyle>
            <a:lvl1pPr lvl="0">
              <a:spcBef>
                <a:spcPts val="0"/>
              </a:spcBef>
              <a:spcAft>
                <a:spcPts val="0"/>
              </a:spcAft>
              <a:buSzPts val="3600"/>
              <a:buNone/>
              <a:defRPr/>
            </a:lvl1pPr>
            <a:lvl2pPr lvl="1">
              <a:spcBef>
                <a:spcPts val="0"/>
              </a:spcBef>
              <a:spcAft>
                <a:spcPts val="0"/>
              </a:spcAft>
              <a:buSzPts val="3600"/>
              <a:buNone/>
              <a:defRPr/>
            </a:lvl2pPr>
            <a:lvl3pPr lvl="2">
              <a:spcBef>
                <a:spcPts val="0"/>
              </a:spcBef>
              <a:spcAft>
                <a:spcPts val="0"/>
              </a:spcAft>
              <a:buSzPts val="3600"/>
              <a:buNone/>
              <a:defRPr/>
            </a:lvl3pPr>
            <a:lvl4pPr lvl="3">
              <a:spcBef>
                <a:spcPts val="0"/>
              </a:spcBef>
              <a:spcAft>
                <a:spcPts val="0"/>
              </a:spcAft>
              <a:buSzPts val="3600"/>
              <a:buNone/>
              <a:defRPr/>
            </a:lvl4pPr>
            <a:lvl5pPr lvl="4">
              <a:spcBef>
                <a:spcPts val="0"/>
              </a:spcBef>
              <a:spcAft>
                <a:spcPts val="0"/>
              </a:spcAft>
              <a:buSzPts val="3600"/>
              <a:buNone/>
              <a:defRPr/>
            </a:lvl5pPr>
            <a:lvl6pPr lvl="5">
              <a:spcBef>
                <a:spcPts val="0"/>
              </a:spcBef>
              <a:spcAft>
                <a:spcPts val="0"/>
              </a:spcAft>
              <a:buSzPts val="3600"/>
              <a:buNone/>
              <a:defRPr/>
            </a:lvl6pPr>
            <a:lvl7pPr lvl="6">
              <a:spcBef>
                <a:spcPts val="0"/>
              </a:spcBef>
              <a:spcAft>
                <a:spcPts val="0"/>
              </a:spcAft>
              <a:buSzPts val="3600"/>
              <a:buNone/>
              <a:defRPr/>
            </a:lvl7pPr>
            <a:lvl8pPr lvl="7">
              <a:spcBef>
                <a:spcPts val="0"/>
              </a:spcBef>
              <a:spcAft>
                <a:spcPts val="0"/>
              </a:spcAft>
              <a:buSzPts val="3600"/>
              <a:buNone/>
              <a:defRPr/>
            </a:lvl8pPr>
            <a:lvl9pPr lvl="8">
              <a:spcBef>
                <a:spcPts val="0"/>
              </a:spcBef>
              <a:spcAft>
                <a:spcPts val="0"/>
              </a:spcAft>
              <a:buSzPts val="3600"/>
              <a:buNone/>
              <a:defRPr/>
            </a:lvl9pPr>
          </a:lstStyle>
          <a:p>
            <a:endParaRPr/>
          </a:p>
        </p:txBody>
      </p:sp>
      <p:sp>
        <p:nvSpPr>
          <p:cNvPr id="1843" name="Shape 1843"/>
          <p:cNvSpPr txBox="1">
            <a:spLocks noGrp="1"/>
          </p:cNvSpPr>
          <p:nvPr>
            <p:ph type="body" idx="1"/>
          </p:nvPr>
        </p:nvSpPr>
        <p:spPr>
          <a:xfrm>
            <a:off x="718300" y="2350200"/>
            <a:ext cx="3242400" cy="4116000"/>
          </a:xfrm>
          <a:prstGeom prst="rect">
            <a:avLst/>
          </a:prstGeom>
        </p:spPr>
        <p:txBody>
          <a:bodyPr spcFirstLastPara="1" wrap="square" lIns="91425" tIns="91425" rIns="91425" bIns="91425" anchor="t" anchorCtr="0"/>
          <a:lstStyle>
            <a:lvl1pPr marL="457200" lvl="0" indent="-342900">
              <a:spcBef>
                <a:spcPts val="600"/>
              </a:spcBef>
              <a:spcAft>
                <a:spcPts val="0"/>
              </a:spcAft>
              <a:buSzPts val="1800"/>
              <a:buChar char="▪"/>
              <a:defRPr sz="1800"/>
            </a:lvl1pPr>
            <a:lvl2pPr marL="914400" lvl="1" indent="-342900">
              <a:spcBef>
                <a:spcPts val="0"/>
              </a:spcBef>
              <a:spcAft>
                <a:spcPts val="0"/>
              </a:spcAft>
              <a:buSzPts val="1800"/>
              <a:buChar char="▫"/>
              <a:defRPr sz="1800"/>
            </a:lvl2pPr>
            <a:lvl3pPr marL="1371600" lvl="2" indent="-342900">
              <a:spcBef>
                <a:spcPts val="0"/>
              </a:spcBef>
              <a:spcAft>
                <a:spcPts val="0"/>
              </a:spcAft>
              <a:buSzPts val="1800"/>
              <a:buChar char="▫"/>
              <a:defRPr sz="1800"/>
            </a:lvl3pPr>
            <a:lvl4pPr marL="1828800" lvl="3" indent="-342900">
              <a:spcBef>
                <a:spcPts val="0"/>
              </a:spcBef>
              <a:spcAft>
                <a:spcPts val="0"/>
              </a:spcAft>
              <a:buSzPts val="1800"/>
              <a:buChar char="▫"/>
              <a:defRPr sz="1800"/>
            </a:lvl4pPr>
            <a:lvl5pPr marL="2286000" lvl="4" indent="-342900">
              <a:spcBef>
                <a:spcPts val="0"/>
              </a:spcBef>
              <a:spcAft>
                <a:spcPts val="0"/>
              </a:spcAft>
              <a:buSzPts val="1800"/>
              <a:buChar char="▫"/>
              <a:defRPr sz="1800"/>
            </a:lvl5pPr>
            <a:lvl6pPr marL="2743200" lvl="5" indent="-342900">
              <a:spcBef>
                <a:spcPts val="0"/>
              </a:spcBef>
              <a:spcAft>
                <a:spcPts val="0"/>
              </a:spcAft>
              <a:buSzPts val="1800"/>
              <a:buChar char="▫"/>
              <a:defRPr sz="1800"/>
            </a:lvl6pPr>
            <a:lvl7pPr marL="3200400" lvl="6" indent="-342900">
              <a:spcBef>
                <a:spcPts val="0"/>
              </a:spcBef>
              <a:spcAft>
                <a:spcPts val="0"/>
              </a:spcAft>
              <a:buSzPts val="1800"/>
              <a:buChar char="●"/>
              <a:defRPr sz="1800"/>
            </a:lvl7pPr>
            <a:lvl8pPr marL="3657600" lvl="7" indent="-342900">
              <a:spcBef>
                <a:spcPts val="0"/>
              </a:spcBef>
              <a:spcAft>
                <a:spcPts val="0"/>
              </a:spcAft>
              <a:buSzPts val="1800"/>
              <a:buChar char="○"/>
              <a:defRPr sz="1800"/>
            </a:lvl8pPr>
            <a:lvl9pPr marL="4114800" lvl="8" indent="-342900">
              <a:spcBef>
                <a:spcPts val="0"/>
              </a:spcBef>
              <a:spcAft>
                <a:spcPts val="0"/>
              </a:spcAft>
              <a:buSzPts val="1800"/>
              <a:buChar char="■"/>
              <a:defRPr sz="1800"/>
            </a:lvl9pPr>
          </a:lstStyle>
          <a:p>
            <a:endParaRPr/>
          </a:p>
        </p:txBody>
      </p:sp>
      <p:sp>
        <p:nvSpPr>
          <p:cNvPr id="1844" name="Shape 1844"/>
          <p:cNvSpPr txBox="1">
            <a:spLocks noGrp="1"/>
          </p:cNvSpPr>
          <p:nvPr>
            <p:ph type="body" idx="2"/>
          </p:nvPr>
        </p:nvSpPr>
        <p:spPr>
          <a:xfrm>
            <a:off x="4156071" y="2350200"/>
            <a:ext cx="3242400" cy="4116000"/>
          </a:xfrm>
          <a:prstGeom prst="rect">
            <a:avLst/>
          </a:prstGeom>
        </p:spPr>
        <p:txBody>
          <a:bodyPr spcFirstLastPara="1" wrap="square" lIns="91425" tIns="91425" rIns="91425" bIns="91425" anchor="t" anchorCtr="0"/>
          <a:lstStyle>
            <a:lvl1pPr marL="457200" lvl="0" indent="-342900">
              <a:spcBef>
                <a:spcPts val="600"/>
              </a:spcBef>
              <a:spcAft>
                <a:spcPts val="0"/>
              </a:spcAft>
              <a:buSzPts val="1800"/>
              <a:buChar char="▪"/>
              <a:defRPr sz="1800"/>
            </a:lvl1pPr>
            <a:lvl2pPr marL="914400" lvl="1" indent="-342900">
              <a:spcBef>
                <a:spcPts val="0"/>
              </a:spcBef>
              <a:spcAft>
                <a:spcPts val="0"/>
              </a:spcAft>
              <a:buSzPts val="1800"/>
              <a:buChar char="▫"/>
              <a:defRPr sz="1800"/>
            </a:lvl2pPr>
            <a:lvl3pPr marL="1371600" lvl="2" indent="-342900">
              <a:spcBef>
                <a:spcPts val="0"/>
              </a:spcBef>
              <a:spcAft>
                <a:spcPts val="0"/>
              </a:spcAft>
              <a:buSzPts val="1800"/>
              <a:buChar char="▫"/>
              <a:defRPr sz="1800"/>
            </a:lvl3pPr>
            <a:lvl4pPr marL="1828800" lvl="3" indent="-342900">
              <a:spcBef>
                <a:spcPts val="0"/>
              </a:spcBef>
              <a:spcAft>
                <a:spcPts val="0"/>
              </a:spcAft>
              <a:buSzPts val="1800"/>
              <a:buChar char="▫"/>
              <a:defRPr sz="1800"/>
            </a:lvl4pPr>
            <a:lvl5pPr marL="2286000" lvl="4" indent="-342900">
              <a:spcBef>
                <a:spcPts val="0"/>
              </a:spcBef>
              <a:spcAft>
                <a:spcPts val="0"/>
              </a:spcAft>
              <a:buSzPts val="1800"/>
              <a:buChar char="▫"/>
              <a:defRPr sz="1800"/>
            </a:lvl5pPr>
            <a:lvl6pPr marL="2743200" lvl="5" indent="-342900">
              <a:spcBef>
                <a:spcPts val="0"/>
              </a:spcBef>
              <a:spcAft>
                <a:spcPts val="0"/>
              </a:spcAft>
              <a:buSzPts val="1800"/>
              <a:buChar char="▫"/>
              <a:defRPr sz="1800"/>
            </a:lvl6pPr>
            <a:lvl7pPr marL="3200400" lvl="6" indent="-342900">
              <a:spcBef>
                <a:spcPts val="0"/>
              </a:spcBef>
              <a:spcAft>
                <a:spcPts val="0"/>
              </a:spcAft>
              <a:buSzPts val="1800"/>
              <a:buChar char="●"/>
              <a:defRPr sz="1800"/>
            </a:lvl7pPr>
            <a:lvl8pPr marL="3657600" lvl="7" indent="-342900">
              <a:spcBef>
                <a:spcPts val="0"/>
              </a:spcBef>
              <a:spcAft>
                <a:spcPts val="0"/>
              </a:spcAft>
              <a:buSzPts val="1800"/>
              <a:buChar char="○"/>
              <a:defRPr sz="1800"/>
            </a:lvl8pPr>
            <a:lvl9pPr marL="4114800" lvl="8" indent="-342900">
              <a:spcBef>
                <a:spcPts val="0"/>
              </a:spcBef>
              <a:spcAft>
                <a:spcPts val="0"/>
              </a:spcAft>
              <a:buSzPts val="1800"/>
              <a:buChar char="■"/>
              <a:defRPr sz="1800"/>
            </a:lvl9pPr>
          </a:lstStyle>
          <a:p>
            <a:endParaRPr/>
          </a:p>
        </p:txBody>
      </p:sp>
      <p:grpSp>
        <p:nvGrpSpPr>
          <p:cNvPr id="1845" name="Shape 1845"/>
          <p:cNvGrpSpPr/>
          <p:nvPr/>
        </p:nvGrpSpPr>
        <p:grpSpPr>
          <a:xfrm rot="10800000">
            <a:off x="8851487" y="38276"/>
            <a:ext cx="264012" cy="6781736"/>
            <a:chOff x="5307800" y="238125"/>
            <a:chExt cx="271925" cy="5238750"/>
          </a:xfrm>
        </p:grpSpPr>
        <p:sp>
          <p:nvSpPr>
            <p:cNvPr id="1846" name="Shape 1846"/>
            <p:cNvSpPr/>
            <p:nvPr/>
          </p:nvSpPr>
          <p:spPr>
            <a:xfrm>
              <a:off x="5307800" y="238125"/>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47" name="Shape 1847"/>
            <p:cNvSpPr/>
            <p:nvPr/>
          </p:nvSpPr>
          <p:spPr>
            <a:xfrm>
              <a:off x="5307800" y="388625"/>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48" name="Shape 1848"/>
            <p:cNvSpPr/>
            <p:nvPr/>
          </p:nvSpPr>
          <p:spPr>
            <a:xfrm>
              <a:off x="5307800" y="539125"/>
              <a:ext cx="121425" cy="121425"/>
            </a:xfrm>
            <a:custGeom>
              <a:avLst/>
              <a:gdLst/>
              <a:ahLst/>
              <a:cxnLst/>
              <a:rect l="0" t="0" r="0" b="0"/>
              <a:pathLst>
                <a:path w="4857" h="4857"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49" name="Shape 1849"/>
            <p:cNvSpPr/>
            <p:nvPr/>
          </p:nvSpPr>
          <p:spPr>
            <a:xfrm>
              <a:off x="5307800" y="689650"/>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50" name="Shape 1850"/>
            <p:cNvSpPr/>
            <p:nvPr/>
          </p:nvSpPr>
          <p:spPr>
            <a:xfrm>
              <a:off x="5307800" y="840150"/>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51" name="Shape 1851"/>
            <p:cNvSpPr/>
            <p:nvPr/>
          </p:nvSpPr>
          <p:spPr>
            <a:xfrm>
              <a:off x="5307800" y="990675"/>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52" name="Shape 1852"/>
            <p:cNvSpPr/>
            <p:nvPr/>
          </p:nvSpPr>
          <p:spPr>
            <a:xfrm>
              <a:off x="5307800" y="1141175"/>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53" name="Shape 1853"/>
            <p:cNvSpPr/>
            <p:nvPr/>
          </p:nvSpPr>
          <p:spPr>
            <a:xfrm>
              <a:off x="5307800" y="1291700"/>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54" name="Shape 1854"/>
            <p:cNvSpPr/>
            <p:nvPr/>
          </p:nvSpPr>
          <p:spPr>
            <a:xfrm>
              <a:off x="5307800" y="1442200"/>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55" name="Shape 1855"/>
            <p:cNvSpPr/>
            <p:nvPr/>
          </p:nvSpPr>
          <p:spPr>
            <a:xfrm>
              <a:off x="5307800" y="1592700"/>
              <a:ext cx="121425" cy="121425"/>
            </a:xfrm>
            <a:custGeom>
              <a:avLst/>
              <a:gdLst/>
              <a:ahLst/>
              <a:cxnLst/>
              <a:rect l="0" t="0" r="0" b="0"/>
              <a:pathLst>
                <a:path w="4857" h="4857"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56" name="Shape 1856"/>
            <p:cNvSpPr/>
            <p:nvPr/>
          </p:nvSpPr>
          <p:spPr>
            <a:xfrm>
              <a:off x="5307800" y="1743225"/>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57" name="Shape 1857"/>
            <p:cNvSpPr/>
            <p:nvPr/>
          </p:nvSpPr>
          <p:spPr>
            <a:xfrm>
              <a:off x="5307800" y="1893725"/>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58" name="Shape 1858"/>
            <p:cNvSpPr/>
            <p:nvPr/>
          </p:nvSpPr>
          <p:spPr>
            <a:xfrm>
              <a:off x="5307800" y="2044250"/>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59" name="Shape 1859"/>
            <p:cNvSpPr/>
            <p:nvPr/>
          </p:nvSpPr>
          <p:spPr>
            <a:xfrm>
              <a:off x="5307800" y="2194750"/>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60" name="Shape 1860"/>
            <p:cNvSpPr/>
            <p:nvPr/>
          </p:nvSpPr>
          <p:spPr>
            <a:xfrm>
              <a:off x="5307800" y="2345275"/>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61" name="Shape 1861"/>
            <p:cNvSpPr/>
            <p:nvPr/>
          </p:nvSpPr>
          <p:spPr>
            <a:xfrm>
              <a:off x="5307800" y="2495775"/>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62" name="Shape 1862"/>
            <p:cNvSpPr/>
            <p:nvPr/>
          </p:nvSpPr>
          <p:spPr>
            <a:xfrm>
              <a:off x="5307800" y="2646275"/>
              <a:ext cx="121425" cy="121425"/>
            </a:xfrm>
            <a:custGeom>
              <a:avLst/>
              <a:gdLst/>
              <a:ahLst/>
              <a:cxnLst/>
              <a:rect l="0" t="0" r="0" b="0"/>
              <a:pathLst>
                <a:path w="4857" h="4857"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63" name="Shape 1863"/>
            <p:cNvSpPr/>
            <p:nvPr/>
          </p:nvSpPr>
          <p:spPr>
            <a:xfrm>
              <a:off x="5307800" y="2796800"/>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64" name="Shape 1864"/>
            <p:cNvSpPr/>
            <p:nvPr/>
          </p:nvSpPr>
          <p:spPr>
            <a:xfrm>
              <a:off x="5307800" y="2947300"/>
              <a:ext cx="121425" cy="121425"/>
            </a:xfrm>
            <a:custGeom>
              <a:avLst/>
              <a:gdLst/>
              <a:ahLst/>
              <a:cxnLst/>
              <a:rect l="0" t="0" r="0" b="0"/>
              <a:pathLst>
                <a:path w="4857" h="4857"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65" name="Shape 1865"/>
            <p:cNvSpPr/>
            <p:nvPr/>
          </p:nvSpPr>
          <p:spPr>
            <a:xfrm>
              <a:off x="5307800" y="3097825"/>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66" name="Shape 1866"/>
            <p:cNvSpPr/>
            <p:nvPr/>
          </p:nvSpPr>
          <p:spPr>
            <a:xfrm>
              <a:off x="5307800" y="3248325"/>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67" name="Shape 1867"/>
            <p:cNvSpPr/>
            <p:nvPr/>
          </p:nvSpPr>
          <p:spPr>
            <a:xfrm>
              <a:off x="5307800" y="3398850"/>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68" name="Shape 1868"/>
            <p:cNvSpPr/>
            <p:nvPr/>
          </p:nvSpPr>
          <p:spPr>
            <a:xfrm>
              <a:off x="5307800" y="3549350"/>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69" name="Shape 1869"/>
            <p:cNvSpPr/>
            <p:nvPr/>
          </p:nvSpPr>
          <p:spPr>
            <a:xfrm>
              <a:off x="5307800" y="3699875"/>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70" name="Shape 1870"/>
            <p:cNvSpPr/>
            <p:nvPr/>
          </p:nvSpPr>
          <p:spPr>
            <a:xfrm>
              <a:off x="5307800" y="3850375"/>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71" name="Shape 1871"/>
            <p:cNvSpPr/>
            <p:nvPr/>
          </p:nvSpPr>
          <p:spPr>
            <a:xfrm>
              <a:off x="5307800" y="4000875"/>
              <a:ext cx="121425" cy="121425"/>
            </a:xfrm>
            <a:custGeom>
              <a:avLst/>
              <a:gdLst/>
              <a:ahLst/>
              <a:cxnLst/>
              <a:rect l="0" t="0" r="0" b="0"/>
              <a:pathLst>
                <a:path w="4857" h="4857"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72" name="Shape 1872"/>
            <p:cNvSpPr/>
            <p:nvPr/>
          </p:nvSpPr>
          <p:spPr>
            <a:xfrm>
              <a:off x="5307800" y="4151400"/>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73" name="Shape 1873"/>
            <p:cNvSpPr/>
            <p:nvPr/>
          </p:nvSpPr>
          <p:spPr>
            <a:xfrm>
              <a:off x="5307800" y="4301900"/>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74" name="Shape 1874"/>
            <p:cNvSpPr/>
            <p:nvPr/>
          </p:nvSpPr>
          <p:spPr>
            <a:xfrm>
              <a:off x="5307800" y="4452425"/>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75" name="Shape 1875"/>
            <p:cNvSpPr/>
            <p:nvPr/>
          </p:nvSpPr>
          <p:spPr>
            <a:xfrm>
              <a:off x="5307800" y="4602925"/>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76" name="Shape 1876"/>
            <p:cNvSpPr/>
            <p:nvPr/>
          </p:nvSpPr>
          <p:spPr>
            <a:xfrm>
              <a:off x="5307800" y="4753450"/>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77" name="Shape 1877"/>
            <p:cNvSpPr/>
            <p:nvPr/>
          </p:nvSpPr>
          <p:spPr>
            <a:xfrm>
              <a:off x="5307800" y="4903950"/>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78" name="Shape 1878"/>
            <p:cNvSpPr/>
            <p:nvPr/>
          </p:nvSpPr>
          <p:spPr>
            <a:xfrm>
              <a:off x="5307800" y="5054450"/>
              <a:ext cx="121425" cy="121425"/>
            </a:xfrm>
            <a:custGeom>
              <a:avLst/>
              <a:gdLst/>
              <a:ahLst/>
              <a:cxnLst/>
              <a:rect l="0" t="0" r="0" b="0"/>
              <a:pathLst>
                <a:path w="4857" h="4857"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79" name="Shape 1879"/>
            <p:cNvSpPr/>
            <p:nvPr/>
          </p:nvSpPr>
          <p:spPr>
            <a:xfrm>
              <a:off x="5307800" y="5204975"/>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80" name="Shape 1880"/>
            <p:cNvSpPr/>
            <p:nvPr/>
          </p:nvSpPr>
          <p:spPr>
            <a:xfrm>
              <a:off x="5307800" y="5355475"/>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81" name="Shape 1881"/>
            <p:cNvSpPr/>
            <p:nvPr/>
          </p:nvSpPr>
          <p:spPr>
            <a:xfrm>
              <a:off x="5458325" y="238125"/>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82" name="Shape 1882"/>
            <p:cNvSpPr/>
            <p:nvPr/>
          </p:nvSpPr>
          <p:spPr>
            <a:xfrm>
              <a:off x="5458325" y="539125"/>
              <a:ext cx="121400" cy="121425"/>
            </a:xfrm>
            <a:custGeom>
              <a:avLst/>
              <a:gdLst/>
              <a:ahLst/>
              <a:cxnLst/>
              <a:rect l="0" t="0" r="0" b="0"/>
              <a:pathLst>
                <a:path w="4856" h="4857" extrusionOk="0">
                  <a:moveTo>
                    <a:pt x="0" y="1"/>
                  </a:moveTo>
                  <a:lnTo>
                    <a:pt x="0"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83" name="Shape 1883"/>
            <p:cNvSpPr/>
            <p:nvPr/>
          </p:nvSpPr>
          <p:spPr>
            <a:xfrm>
              <a:off x="5458325" y="990675"/>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84" name="Shape 1884"/>
            <p:cNvSpPr/>
            <p:nvPr/>
          </p:nvSpPr>
          <p:spPr>
            <a:xfrm>
              <a:off x="5458325" y="1141175"/>
              <a:ext cx="121400" cy="121400"/>
            </a:xfrm>
            <a:custGeom>
              <a:avLst/>
              <a:gdLst/>
              <a:ahLst/>
              <a:cxnLst/>
              <a:rect l="0" t="0" r="0" b="0"/>
              <a:pathLst>
                <a:path w="4856" h="4856" extrusionOk="0">
                  <a:moveTo>
                    <a:pt x="0" y="1"/>
                  </a:moveTo>
                  <a:lnTo>
                    <a:pt x="0"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85" name="Shape 1885"/>
            <p:cNvSpPr/>
            <p:nvPr/>
          </p:nvSpPr>
          <p:spPr>
            <a:xfrm>
              <a:off x="5458325" y="1442200"/>
              <a:ext cx="121400" cy="121400"/>
            </a:xfrm>
            <a:custGeom>
              <a:avLst/>
              <a:gdLst/>
              <a:ahLst/>
              <a:cxnLst/>
              <a:rect l="0" t="0" r="0" b="0"/>
              <a:pathLst>
                <a:path w="4856" h="4856" extrusionOk="0">
                  <a:moveTo>
                    <a:pt x="0" y="0"/>
                  </a:moveTo>
                  <a:lnTo>
                    <a:pt x="0" y="4856"/>
                  </a:lnTo>
                  <a:lnTo>
                    <a:pt x="4856" y="4856"/>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86" name="Shape 1886"/>
            <p:cNvSpPr/>
            <p:nvPr/>
          </p:nvSpPr>
          <p:spPr>
            <a:xfrm>
              <a:off x="5458325" y="1592700"/>
              <a:ext cx="121400" cy="121425"/>
            </a:xfrm>
            <a:custGeom>
              <a:avLst/>
              <a:gdLst/>
              <a:ahLst/>
              <a:cxnLst/>
              <a:rect l="0" t="0" r="0" b="0"/>
              <a:pathLst>
                <a:path w="4856" h="4857" extrusionOk="0">
                  <a:moveTo>
                    <a:pt x="0" y="1"/>
                  </a:moveTo>
                  <a:lnTo>
                    <a:pt x="0"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87" name="Shape 1887"/>
            <p:cNvSpPr/>
            <p:nvPr/>
          </p:nvSpPr>
          <p:spPr>
            <a:xfrm>
              <a:off x="5458325" y="2194750"/>
              <a:ext cx="121400" cy="121400"/>
            </a:xfrm>
            <a:custGeom>
              <a:avLst/>
              <a:gdLst/>
              <a:ahLst/>
              <a:cxnLst/>
              <a:rect l="0" t="0" r="0" b="0"/>
              <a:pathLst>
                <a:path w="4856" h="4856" extrusionOk="0">
                  <a:moveTo>
                    <a:pt x="0" y="1"/>
                  </a:moveTo>
                  <a:lnTo>
                    <a:pt x="0"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88" name="Shape 1888"/>
            <p:cNvSpPr/>
            <p:nvPr/>
          </p:nvSpPr>
          <p:spPr>
            <a:xfrm>
              <a:off x="5458325" y="2345275"/>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89" name="Shape 1889"/>
            <p:cNvSpPr/>
            <p:nvPr/>
          </p:nvSpPr>
          <p:spPr>
            <a:xfrm>
              <a:off x="5458325" y="2495775"/>
              <a:ext cx="121400" cy="121400"/>
            </a:xfrm>
            <a:custGeom>
              <a:avLst/>
              <a:gdLst/>
              <a:ahLst/>
              <a:cxnLst/>
              <a:rect l="0" t="0" r="0" b="0"/>
              <a:pathLst>
                <a:path w="4856" h="4856" extrusionOk="0">
                  <a:moveTo>
                    <a:pt x="0" y="1"/>
                  </a:moveTo>
                  <a:lnTo>
                    <a:pt x="0"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90" name="Shape 1890"/>
            <p:cNvSpPr/>
            <p:nvPr/>
          </p:nvSpPr>
          <p:spPr>
            <a:xfrm>
              <a:off x="5458325" y="2646275"/>
              <a:ext cx="121400" cy="121425"/>
            </a:xfrm>
            <a:custGeom>
              <a:avLst/>
              <a:gdLst/>
              <a:ahLst/>
              <a:cxnLst/>
              <a:rect l="0" t="0" r="0" b="0"/>
              <a:pathLst>
                <a:path w="4856" h="4857" extrusionOk="0">
                  <a:moveTo>
                    <a:pt x="0" y="1"/>
                  </a:moveTo>
                  <a:lnTo>
                    <a:pt x="0"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91" name="Shape 1891"/>
            <p:cNvSpPr/>
            <p:nvPr/>
          </p:nvSpPr>
          <p:spPr>
            <a:xfrm>
              <a:off x="5458325" y="2947300"/>
              <a:ext cx="121400" cy="121425"/>
            </a:xfrm>
            <a:custGeom>
              <a:avLst/>
              <a:gdLst/>
              <a:ahLst/>
              <a:cxnLst/>
              <a:rect l="0" t="0" r="0" b="0"/>
              <a:pathLst>
                <a:path w="4856" h="4857" extrusionOk="0">
                  <a:moveTo>
                    <a:pt x="0" y="1"/>
                  </a:moveTo>
                  <a:lnTo>
                    <a:pt x="0"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92" name="Shape 1892"/>
            <p:cNvSpPr/>
            <p:nvPr/>
          </p:nvSpPr>
          <p:spPr>
            <a:xfrm>
              <a:off x="5458325" y="3248325"/>
              <a:ext cx="121400" cy="121400"/>
            </a:xfrm>
            <a:custGeom>
              <a:avLst/>
              <a:gdLst/>
              <a:ahLst/>
              <a:cxnLst/>
              <a:rect l="0" t="0" r="0" b="0"/>
              <a:pathLst>
                <a:path w="4856" h="4856" extrusionOk="0">
                  <a:moveTo>
                    <a:pt x="0" y="1"/>
                  </a:moveTo>
                  <a:lnTo>
                    <a:pt x="0"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93" name="Shape 1893"/>
            <p:cNvSpPr/>
            <p:nvPr/>
          </p:nvSpPr>
          <p:spPr>
            <a:xfrm>
              <a:off x="5458325" y="3398850"/>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94" name="Shape 1894"/>
            <p:cNvSpPr/>
            <p:nvPr/>
          </p:nvSpPr>
          <p:spPr>
            <a:xfrm>
              <a:off x="5458325" y="3699875"/>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95" name="Shape 1895"/>
            <p:cNvSpPr/>
            <p:nvPr/>
          </p:nvSpPr>
          <p:spPr>
            <a:xfrm>
              <a:off x="5458325" y="3850375"/>
              <a:ext cx="121400" cy="121400"/>
            </a:xfrm>
            <a:custGeom>
              <a:avLst/>
              <a:gdLst/>
              <a:ahLst/>
              <a:cxnLst/>
              <a:rect l="0" t="0" r="0" b="0"/>
              <a:pathLst>
                <a:path w="4856" h="4856" extrusionOk="0">
                  <a:moveTo>
                    <a:pt x="0" y="0"/>
                  </a:moveTo>
                  <a:lnTo>
                    <a:pt x="0" y="4856"/>
                  </a:lnTo>
                  <a:lnTo>
                    <a:pt x="4856" y="4856"/>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96" name="Shape 1896"/>
            <p:cNvSpPr/>
            <p:nvPr/>
          </p:nvSpPr>
          <p:spPr>
            <a:xfrm>
              <a:off x="5458325" y="4000875"/>
              <a:ext cx="121400" cy="121425"/>
            </a:xfrm>
            <a:custGeom>
              <a:avLst/>
              <a:gdLst/>
              <a:ahLst/>
              <a:cxnLst/>
              <a:rect l="0" t="0" r="0" b="0"/>
              <a:pathLst>
                <a:path w="4856" h="4857" extrusionOk="0">
                  <a:moveTo>
                    <a:pt x="0" y="1"/>
                  </a:moveTo>
                  <a:lnTo>
                    <a:pt x="0"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97" name="Shape 1897"/>
            <p:cNvSpPr/>
            <p:nvPr/>
          </p:nvSpPr>
          <p:spPr>
            <a:xfrm>
              <a:off x="5458325" y="4151400"/>
              <a:ext cx="121400" cy="121400"/>
            </a:xfrm>
            <a:custGeom>
              <a:avLst/>
              <a:gdLst/>
              <a:ahLst/>
              <a:cxnLst/>
              <a:rect l="0" t="0" r="0" b="0"/>
              <a:pathLst>
                <a:path w="4856" h="4856" extrusionOk="0">
                  <a:moveTo>
                    <a:pt x="0" y="0"/>
                  </a:moveTo>
                  <a:lnTo>
                    <a:pt x="0" y="4856"/>
                  </a:lnTo>
                  <a:lnTo>
                    <a:pt x="4856" y="4856"/>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98" name="Shape 1898"/>
            <p:cNvSpPr/>
            <p:nvPr/>
          </p:nvSpPr>
          <p:spPr>
            <a:xfrm>
              <a:off x="5458325" y="4602925"/>
              <a:ext cx="121400" cy="121400"/>
            </a:xfrm>
            <a:custGeom>
              <a:avLst/>
              <a:gdLst/>
              <a:ahLst/>
              <a:cxnLst/>
              <a:rect l="0" t="0" r="0" b="0"/>
              <a:pathLst>
                <a:path w="4856" h="4856" extrusionOk="0">
                  <a:moveTo>
                    <a:pt x="0" y="1"/>
                  </a:moveTo>
                  <a:lnTo>
                    <a:pt x="0"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99" name="Shape 1899"/>
            <p:cNvSpPr/>
            <p:nvPr/>
          </p:nvSpPr>
          <p:spPr>
            <a:xfrm>
              <a:off x="5458325" y="4753450"/>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00" name="Shape 1900"/>
            <p:cNvSpPr/>
            <p:nvPr/>
          </p:nvSpPr>
          <p:spPr>
            <a:xfrm>
              <a:off x="5458325" y="5054450"/>
              <a:ext cx="121400" cy="121425"/>
            </a:xfrm>
            <a:custGeom>
              <a:avLst/>
              <a:gdLst/>
              <a:ahLst/>
              <a:cxnLst/>
              <a:rect l="0" t="0" r="0" b="0"/>
              <a:pathLst>
                <a:path w="4856" h="4857" extrusionOk="0">
                  <a:moveTo>
                    <a:pt x="0" y="1"/>
                  </a:moveTo>
                  <a:lnTo>
                    <a:pt x="0"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01" name="Shape 1901"/>
            <p:cNvSpPr/>
            <p:nvPr/>
          </p:nvSpPr>
          <p:spPr>
            <a:xfrm>
              <a:off x="5458325" y="5204975"/>
              <a:ext cx="121400" cy="121400"/>
            </a:xfrm>
            <a:custGeom>
              <a:avLst/>
              <a:gdLst/>
              <a:ahLst/>
              <a:cxnLst/>
              <a:rect l="0" t="0" r="0" b="0"/>
              <a:pathLst>
                <a:path w="4856" h="4856" extrusionOk="0">
                  <a:moveTo>
                    <a:pt x="0" y="0"/>
                  </a:moveTo>
                  <a:lnTo>
                    <a:pt x="0" y="4856"/>
                  </a:lnTo>
                  <a:lnTo>
                    <a:pt x="4856" y="4856"/>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02" name="Shape 1902"/>
            <p:cNvSpPr/>
            <p:nvPr/>
          </p:nvSpPr>
          <p:spPr>
            <a:xfrm>
              <a:off x="5458325" y="5355475"/>
              <a:ext cx="121400" cy="121400"/>
            </a:xfrm>
            <a:custGeom>
              <a:avLst/>
              <a:gdLst/>
              <a:ahLst/>
              <a:cxnLst/>
              <a:rect l="0" t="0" r="0" b="0"/>
              <a:pathLst>
                <a:path w="4856" h="4856" extrusionOk="0">
                  <a:moveTo>
                    <a:pt x="0" y="1"/>
                  </a:moveTo>
                  <a:lnTo>
                    <a:pt x="0"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903" name="Shape 1903"/>
          <p:cNvGrpSpPr/>
          <p:nvPr/>
        </p:nvGrpSpPr>
        <p:grpSpPr>
          <a:xfrm rot="10800000">
            <a:off x="7828572" y="38276"/>
            <a:ext cx="1140783" cy="6781736"/>
            <a:chOff x="5458325" y="238125"/>
            <a:chExt cx="1174975" cy="5238750"/>
          </a:xfrm>
        </p:grpSpPr>
        <p:sp>
          <p:nvSpPr>
            <p:cNvPr id="1904" name="Shape 1904"/>
            <p:cNvSpPr/>
            <p:nvPr/>
          </p:nvSpPr>
          <p:spPr>
            <a:xfrm>
              <a:off x="5458325" y="388625"/>
              <a:ext cx="121400" cy="121400"/>
            </a:xfrm>
            <a:custGeom>
              <a:avLst/>
              <a:gdLst/>
              <a:ahLst/>
              <a:cxnLst/>
              <a:rect l="0" t="0" r="0" b="0"/>
              <a:pathLst>
                <a:path w="4856" h="4856" extrusionOk="0">
                  <a:moveTo>
                    <a:pt x="0" y="0"/>
                  </a:moveTo>
                  <a:lnTo>
                    <a:pt x="0" y="4856"/>
                  </a:lnTo>
                  <a:lnTo>
                    <a:pt x="4856" y="4856"/>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05" name="Shape 1905"/>
            <p:cNvSpPr/>
            <p:nvPr/>
          </p:nvSpPr>
          <p:spPr>
            <a:xfrm>
              <a:off x="5458325" y="689650"/>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06" name="Shape 1906"/>
            <p:cNvSpPr/>
            <p:nvPr/>
          </p:nvSpPr>
          <p:spPr>
            <a:xfrm>
              <a:off x="5458325" y="840150"/>
              <a:ext cx="121400" cy="121400"/>
            </a:xfrm>
            <a:custGeom>
              <a:avLst/>
              <a:gdLst/>
              <a:ahLst/>
              <a:cxnLst/>
              <a:rect l="0" t="0" r="0" b="0"/>
              <a:pathLst>
                <a:path w="4856" h="4856" extrusionOk="0">
                  <a:moveTo>
                    <a:pt x="0" y="1"/>
                  </a:moveTo>
                  <a:lnTo>
                    <a:pt x="0"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07" name="Shape 1907"/>
            <p:cNvSpPr/>
            <p:nvPr/>
          </p:nvSpPr>
          <p:spPr>
            <a:xfrm>
              <a:off x="5458325" y="1291700"/>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08" name="Shape 1908"/>
            <p:cNvSpPr/>
            <p:nvPr/>
          </p:nvSpPr>
          <p:spPr>
            <a:xfrm>
              <a:off x="5458325" y="1743225"/>
              <a:ext cx="121400" cy="121400"/>
            </a:xfrm>
            <a:custGeom>
              <a:avLst/>
              <a:gdLst/>
              <a:ahLst/>
              <a:cxnLst/>
              <a:rect l="0" t="0" r="0" b="0"/>
              <a:pathLst>
                <a:path w="4856" h="4856" extrusionOk="0">
                  <a:moveTo>
                    <a:pt x="0" y="0"/>
                  </a:moveTo>
                  <a:lnTo>
                    <a:pt x="0" y="4856"/>
                  </a:lnTo>
                  <a:lnTo>
                    <a:pt x="4856" y="4856"/>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09" name="Shape 1909"/>
            <p:cNvSpPr/>
            <p:nvPr/>
          </p:nvSpPr>
          <p:spPr>
            <a:xfrm>
              <a:off x="5458325" y="1893725"/>
              <a:ext cx="121400" cy="121400"/>
            </a:xfrm>
            <a:custGeom>
              <a:avLst/>
              <a:gdLst/>
              <a:ahLst/>
              <a:cxnLst/>
              <a:rect l="0" t="0" r="0" b="0"/>
              <a:pathLst>
                <a:path w="4856" h="4856" extrusionOk="0">
                  <a:moveTo>
                    <a:pt x="0" y="1"/>
                  </a:moveTo>
                  <a:lnTo>
                    <a:pt x="0"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10" name="Shape 1910"/>
            <p:cNvSpPr/>
            <p:nvPr/>
          </p:nvSpPr>
          <p:spPr>
            <a:xfrm>
              <a:off x="5458325" y="2044250"/>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11" name="Shape 1911"/>
            <p:cNvSpPr/>
            <p:nvPr/>
          </p:nvSpPr>
          <p:spPr>
            <a:xfrm>
              <a:off x="5458325" y="2796800"/>
              <a:ext cx="121400" cy="121400"/>
            </a:xfrm>
            <a:custGeom>
              <a:avLst/>
              <a:gdLst/>
              <a:ahLst/>
              <a:cxnLst/>
              <a:rect l="0" t="0" r="0" b="0"/>
              <a:pathLst>
                <a:path w="4856" h="4856" extrusionOk="0">
                  <a:moveTo>
                    <a:pt x="0" y="0"/>
                  </a:moveTo>
                  <a:lnTo>
                    <a:pt x="0" y="4856"/>
                  </a:lnTo>
                  <a:lnTo>
                    <a:pt x="4856" y="4856"/>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12" name="Shape 1912"/>
            <p:cNvSpPr/>
            <p:nvPr/>
          </p:nvSpPr>
          <p:spPr>
            <a:xfrm>
              <a:off x="5458325" y="3097825"/>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13" name="Shape 1913"/>
            <p:cNvSpPr/>
            <p:nvPr/>
          </p:nvSpPr>
          <p:spPr>
            <a:xfrm>
              <a:off x="5458325" y="3549350"/>
              <a:ext cx="121400" cy="121400"/>
            </a:xfrm>
            <a:custGeom>
              <a:avLst/>
              <a:gdLst/>
              <a:ahLst/>
              <a:cxnLst/>
              <a:rect l="0" t="0" r="0" b="0"/>
              <a:pathLst>
                <a:path w="4856" h="4856" extrusionOk="0">
                  <a:moveTo>
                    <a:pt x="0" y="1"/>
                  </a:moveTo>
                  <a:lnTo>
                    <a:pt x="0"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14" name="Shape 1914"/>
            <p:cNvSpPr/>
            <p:nvPr/>
          </p:nvSpPr>
          <p:spPr>
            <a:xfrm>
              <a:off x="5458325" y="4301900"/>
              <a:ext cx="121400" cy="121400"/>
            </a:xfrm>
            <a:custGeom>
              <a:avLst/>
              <a:gdLst/>
              <a:ahLst/>
              <a:cxnLst/>
              <a:rect l="0" t="0" r="0" b="0"/>
              <a:pathLst>
                <a:path w="4856" h="4856" extrusionOk="0">
                  <a:moveTo>
                    <a:pt x="0" y="1"/>
                  </a:moveTo>
                  <a:lnTo>
                    <a:pt x="0"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15" name="Shape 1915"/>
            <p:cNvSpPr/>
            <p:nvPr/>
          </p:nvSpPr>
          <p:spPr>
            <a:xfrm>
              <a:off x="5458325" y="4452425"/>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16" name="Shape 1916"/>
            <p:cNvSpPr/>
            <p:nvPr/>
          </p:nvSpPr>
          <p:spPr>
            <a:xfrm>
              <a:off x="5458325" y="4903950"/>
              <a:ext cx="121400" cy="121400"/>
            </a:xfrm>
            <a:custGeom>
              <a:avLst/>
              <a:gdLst/>
              <a:ahLst/>
              <a:cxnLst/>
              <a:rect l="0" t="0" r="0" b="0"/>
              <a:pathLst>
                <a:path w="4856" h="4856" extrusionOk="0">
                  <a:moveTo>
                    <a:pt x="0" y="1"/>
                  </a:moveTo>
                  <a:lnTo>
                    <a:pt x="0"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17" name="Shape 1917"/>
            <p:cNvSpPr/>
            <p:nvPr/>
          </p:nvSpPr>
          <p:spPr>
            <a:xfrm>
              <a:off x="5608825" y="23812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18" name="Shape 1918"/>
            <p:cNvSpPr/>
            <p:nvPr/>
          </p:nvSpPr>
          <p:spPr>
            <a:xfrm>
              <a:off x="5608825" y="539125"/>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19" name="Shape 1919"/>
            <p:cNvSpPr/>
            <p:nvPr/>
          </p:nvSpPr>
          <p:spPr>
            <a:xfrm>
              <a:off x="5608825" y="689650"/>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20" name="Shape 1920"/>
            <p:cNvSpPr/>
            <p:nvPr/>
          </p:nvSpPr>
          <p:spPr>
            <a:xfrm>
              <a:off x="5608825" y="840150"/>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21" name="Shape 1921"/>
            <p:cNvSpPr/>
            <p:nvPr/>
          </p:nvSpPr>
          <p:spPr>
            <a:xfrm>
              <a:off x="5608825" y="99067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22" name="Shape 1922"/>
            <p:cNvSpPr/>
            <p:nvPr/>
          </p:nvSpPr>
          <p:spPr>
            <a:xfrm>
              <a:off x="5608825" y="114117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23" name="Shape 1923"/>
            <p:cNvSpPr/>
            <p:nvPr/>
          </p:nvSpPr>
          <p:spPr>
            <a:xfrm>
              <a:off x="5608825" y="1291700"/>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24" name="Shape 1924"/>
            <p:cNvSpPr/>
            <p:nvPr/>
          </p:nvSpPr>
          <p:spPr>
            <a:xfrm>
              <a:off x="5608825" y="1442200"/>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25" name="Shape 1925"/>
            <p:cNvSpPr/>
            <p:nvPr/>
          </p:nvSpPr>
          <p:spPr>
            <a:xfrm>
              <a:off x="5608825" y="1592700"/>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26" name="Shape 1926"/>
            <p:cNvSpPr/>
            <p:nvPr/>
          </p:nvSpPr>
          <p:spPr>
            <a:xfrm>
              <a:off x="5608825" y="1743225"/>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27" name="Shape 1927"/>
            <p:cNvSpPr/>
            <p:nvPr/>
          </p:nvSpPr>
          <p:spPr>
            <a:xfrm>
              <a:off x="5608825" y="189372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28" name="Shape 1928"/>
            <p:cNvSpPr/>
            <p:nvPr/>
          </p:nvSpPr>
          <p:spPr>
            <a:xfrm>
              <a:off x="5608825" y="2044250"/>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29" name="Shape 1929"/>
            <p:cNvSpPr/>
            <p:nvPr/>
          </p:nvSpPr>
          <p:spPr>
            <a:xfrm>
              <a:off x="5608825" y="2194750"/>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30" name="Shape 1930"/>
            <p:cNvSpPr/>
            <p:nvPr/>
          </p:nvSpPr>
          <p:spPr>
            <a:xfrm>
              <a:off x="5608825" y="249577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31" name="Shape 1931"/>
            <p:cNvSpPr/>
            <p:nvPr/>
          </p:nvSpPr>
          <p:spPr>
            <a:xfrm>
              <a:off x="5608825" y="2646275"/>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32" name="Shape 1932"/>
            <p:cNvSpPr/>
            <p:nvPr/>
          </p:nvSpPr>
          <p:spPr>
            <a:xfrm>
              <a:off x="5608825" y="2947300"/>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33" name="Shape 1933"/>
            <p:cNvSpPr/>
            <p:nvPr/>
          </p:nvSpPr>
          <p:spPr>
            <a:xfrm>
              <a:off x="5608825" y="309782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34" name="Shape 1934"/>
            <p:cNvSpPr/>
            <p:nvPr/>
          </p:nvSpPr>
          <p:spPr>
            <a:xfrm>
              <a:off x="5608825" y="324832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35" name="Shape 1935"/>
            <p:cNvSpPr/>
            <p:nvPr/>
          </p:nvSpPr>
          <p:spPr>
            <a:xfrm>
              <a:off x="5608825" y="3398850"/>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36" name="Shape 1936"/>
            <p:cNvSpPr/>
            <p:nvPr/>
          </p:nvSpPr>
          <p:spPr>
            <a:xfrm>
              <a:off x="5608825" y="3549350"/>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37" name="Shape 1937"/>
            <p:cNvSpPr/>
            <p:nvPr/>
          </p:nvSpPr>
          <p:spPr>
            <a:xfrm>
              <a:off x="5608825" y="369987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38" name="Shape 1938"/>
            <p:cNvSpPr/>
            <p:nvPr/>
          </p:nvSpPr>
          <p:spPr>
            <a:xfrm>
              <a:off x="5608825" y="3850375"/>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39" name="Shape 1939"/>
            <p:cNvSpPr/>
            <p:nvPr/>
          </p:nvSpPr>
          <p:spPr>
            <a:xfrm>
              <a:off x="5608825" y="4000875"/>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40" name="Shape 1940"/>
            <p:cNvSpPr/>
            <p:nvPr/>
          </p:nvSpPr>
          <p:spPr>
            <a:xfrm>
              <a:off x="5608825" y="4301900"/>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41" name="Shape 1941"/>
            <p:cNvSpPr/>
            <p:nvPr/>
          </p:nvSpPr>
          <p:spPr>
            <a:xfrm>
              <a:off x="5608825" y="445242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42" name="Shape 1942"/>
            <p:cNvSpPr/>
            <p:nvPr/>
          </p:nvSpPr>
          <p:spPr>
            <a:xfrm>
              <a:off x="5608825" y="460292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43" name="Shape 1943"/>
            <p:cNvSpPr/>
            <p:nvPr/>
          </p:nvSpPr>
          <p:spPr>
            <a:xfrm>
              <a:off x="5608825" y="4753450"/>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44" name="Shape 1944"/>
            <p:cNvSpPr/>
            <p:nvPr/>
          </p:nvSpPr>
          <p:spPr>
            <a:xfrm>
              <a:off x="5608825" y="4903950"/>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45" name="Shape 1945"/>
            <p:cNvSpPr/>
            <p:nvPr/>
          </p:nvSpPr>
          <p:spPr>
            <a:xfrm>
              <a:off x="5608825" y="5054450"/>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46" name="Shape 1946"/>
            <p:cNvSpPr/>
            <p:nvPr/>
          </p:nvSpPr>
          <p:spPr>
            <a:xfrm>
              <a:off x="5608825" y="5204975"/>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47" name="Shape 1947"/>
            <p:cNvSpPr/>
            <p:nvPr/>
          </p:nvSpPr>
          <p:spPr>
            <a:xfrm>
              <a:off x="5608825" y="535547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48" name="Shape 1948"/>
            <p:cNvSpPr/>
            <p:nvPr/>
          </p:nvSpPr>
          <p:spPr>
            <a:xfrm>
              <a:off x="5759350" y="23812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49" name="Shape 1949"/>
            <p:cNvSpPr/>
            <p:nvPr/>
          </p:nvSpPr>
          <p:spPr>
            <a:xfrm>
              <a:off x="5759350" y="840150"/>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50" name="Shape 1950"/>
            <p:cNvSpPr/>
            <p:nvPr/>
          </p:nvSpPr>
          <p:spPr>
            <a:xfrm>
              <a:off x="5759350" y="114117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51" name="Shape 1951"/>
            <p:cNvSpPr/>
            <p:nvPr/>
          </p:nvSpPr>
          <p:spPr>
            <a:xfrm>
              <a:off x="5759350" y="1442200"/>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52" name="Shape 1952"/>
            <p:cNvSpPr/>
            <p:nvPr/>
          </p:nvSpPr>
          <p:spPr>
            <a:xfrm>
              <a:off x="5759350" y="189372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53" name="Shape 1953"/>
            <p:cNvSpPr/>
            <p:nvPr/>
          </p:nvSpPr>
          <p:spPr>
            <a:xfrm>
              <a:off x="5759350" y="249577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54" name="Shape 1954"/>
            <p:cNvSpPr/>
            <p:nvPr/>
          </p:nvSpPr>
          <p:spPr>
            <a:xfrm>
              <a:off x="5759350" y="2646275"/>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55" name="Shape 1955"/>
            <p:cNvSpPr/>
            <p:nvPr/>
          </p:nvSpPr>
          <p:spPr>
            <a:xfrm>
              <a:off x="5759350" y="369987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56" name="Shape 1956"/>
            <p:cNvSpPr/>
            <p:nvPr/>
          </p:nvSpPr>
          <p:spPr>
            <a:xfrm>
              <a:off x="5759350" y="4151400"/>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57" name="Shape 1957"/>
            <p:cNvSpPr/>
            <p:nvPr/>
          </p:nvSpPr>
          <p:spPr>
            <a:xfrm>
              <a:off x="5759350" y="4903950"/>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58" name="Shape 1958"/>
            <p:cNvSpPr/>
            <p:nvPr/>
          </p:nvSpPr>
          <p:spPr>
            <a:xfrm>
              <a:off x="5759350" y="535547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59" name="Shape 1959"/>
            <p:cNvSpPr/>
            <p:nvPr/>
          </p:nvSpPr>
          <p:spPr>
            <a:xfrm>
              <a:off x="5909850" y="689650"/>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60" name="Shape 1960"/>
            <p:cNvSpPr/>
            <p:nvPr/>
          </p:nvSpPr>
          <p:spPr>
            <a:xfrm>
              <a:off x="5909850" y="189372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61" name="Shape 1961"/>
            <p:cNvSpPr/>
            <p:nvPr/>
          </p:nvSpPr>
          <p:spPr>
            <a:xfrm>
              <a:off x="5909850" y="2796800"/>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62" name="Shape 1962"/>
            <p:cNvSpPr/>
            <p:nvPr/>
          </p:nvSpPr>
          <p:spPr>
            <a:xfrm>
              <a:off x="6060375" y="4753450"/>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63" name="Shape 1963"/>
            <p:cNvSpPr/>
            <p:nvPr/>
          </p:nvSpPr>
          <p:spPr>
            <a:xfrm>
              <a:off x="6210875" y="2646275"/>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64" name="Shape 1964"/>
            <p:cNvSpPr/>
            <p:nvPr/>
          </p:nvSpPr>
          <p:spPr>
            <a:xfrm>
              <a:off x="6210875" y="5204975"/>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65" name="Shape 1965"/>
            <p:cNvSpPr/>
            <p:nvPr/>
          </p:nvSpPr>
          <p:spPr>
            <a:xfrm>
              <a:off x="6511900" y="990675"/>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966" name="Shape 1966"/>
          <p:cNvGrpSpPr/>
          <p:nvPr/>
        </p:nvGrpSpPr>
        <p:grpSpPr>
          <a:xfrm rot="10800000">
            <a:off x="7682452" y="38276"/>
            <a:ext cx="994639" cy="6586909"/>
            <a:chOff x="5759350" y="388625"/>
            <a:chExt cx="1024450" cy="5088250"/>
          </a:xfrm>
        </p:grpSpPr>
        <p:sp>
          <p:nvSpPr>
            <p:cNvPr id="1967" name="Shape 1967"/>
            <p:cNvSpPr/>
            <p:nvPr/>
          </p:nvSpPr>
          <p:spPr>
            <a:xfrm>
              <a:off x="5759350" y="539125"/>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68" name="Shape 1968"/>
            <p:cNvSpPr/>
            <p:nvPr/>
          </p:nvSpPr>
          <p:spPr>
            <a:xfrm>
              <a:off x="5759350" y="1291700"/>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69" name="Shape 1969"/>
            <p:cNvSpPr/>
            <p:nvPr/>
          </p:nvSpPr>
          <p:spPr>
            <a:xfrm>
              <a:off x="5759350" y="2796800"/>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70" name="Shape 1970"/>
            <p:cNvSpPr/>
            <p:nvPr/>
          </p:nvSpPr>
          <p:spPr>
            <a:xfrm>
              <a:off x="5759350" y="3398850"/>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71" name="Shape 1971"/>
            <p:cNvSpPr/>
            <p:nvPr/>
          </p:nvSpPr>
          <p:spPr>
            <a:xfrm>
              <a:off x="5759350" y="3549350"/>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72" name="Shape 1972"/>
            <p:cNvSpPr/>
            <p:nvPr/>
          </p:nvSpPr>
          <p:spPr>
            <a:xfrm>
              <a:off x="5759350" y="4301900"/>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73" name="Shape 1973"/>
            <p:cNvSpPr/>
            <p:nvPr/>
          </p:nvSpPr>
          <p:spPr>
            <a:xfrm>
              <a:off x="5759350" y="5204975"/>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74" name="Shape 1974"/>
            <p:cNvSpPr/>
            <p:nvPr/>
          </p:nvSpPr>
          <p:spPr>
            <a:xfrm>
              <a:off x="5909850" y="388625"/>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75" name="Shape 1975"/>
            <p:cNvSpPr/>
            <p:nvPr/>
          </p:nvSpPr>
          <p:spPr>
            <a:xfrm>
              <a:off x="5909850" y="114117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76" name="Shape 1976"/>
            <p:cNvSpPr/>
            <p:nvPr/>
          </p:nvSpPr>
          <p:spPr>
            <a:xfrm>
              <a:off x="5909850" y="1291700"/>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77" name="Shape 1977"/>
            <p:cNvSpPr/>
            <p:nvPr/>
          </p:nvSpPr>
          <p:spPr>
            <a:xfrm>
              <a:off x="5909850" y="1442200"/>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78" name="Shape 1978"/>
            <p:cNvSpPr/>
            <p:nvPr/>
          </p:nvSpPr>
          <p:spPr>
            <a:xfrm>
              <a:off x="5909850" y="1743225"/>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79" name="Shape 1979"/>
            <p:cNvSpPr/>
            <p:nvPr/>
          </p:nvSpPr>
          <p:spPr>
            <a:xfrm>
              <a:off x="5909850" y="2044250"/>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80" name="Shape 1980"/>
            <p:cNvSpPr/>
            <p:nvPr/>
          </p:nvSpPr>
          <p:spPr>
            <a:xfrm>
              <a:off x="5909850" y="2646275"/>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81" name="Shape 1981"/>
            <p:cNvSpPr/>
            <p:nvPr/>
          </p:nvSpPr>
          <p:spPr>
            <a:xfrm>
              <a:off x="5909850" y="2947300"/>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82" name="Shape 1982"/>
            <p:cNvSpPr/>
            <p:nvPr/>
          </p:nvSpPr>
          <p:spPr>
            <a:xfrm>
              <a:off x="5909850" y="309782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83" name="Shape 1983"/>
            <p:cNvSpPr/>
            <p:nvPr/>
          </p:nvSpPr>
          <p:spPr>
            <a:xfrm>
              <a:off x="5909850" y="324832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84" name="Shape 1984"/>
            <p:cNvSpPr/>
            <p:nvPr/>
          </p:nvSpPr>
          <p:spPr>
            <a:xfrm>
              <a:off x="5909850" y="3549350"/>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85" name="Shape 1985"/>
            <p:cNvSpPr/>
            <p:nvPr/>
          </p:nvSpPr>
          <p:spPr>
            <a:xfrm>
              <a:off x="5909850" y="369987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86" name="Shape 1986"/>
            <p:cNvSpPr/>
            <p:nvPr/>
          </p:nvSpPr>
          <p:spPr>
            <a:xfrm>
              <a:off x="5909850" y="3850375"/>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87" name="Shape 1987"/>
            <p:cNvSpPr/>
            <p:nvPr/>
          </p:nvSpPr>
          <p:spPr>
            <a:xfrm>
              <a:off x="5909850" y="4000875"/>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88" name="Shape 1988"/>
            <p:cNvSpPr/>
            <p:nvPr/>
          </p:nvSpPr>
          <p:spPr>
            <a:xfrm>
              <a:off x="5909850" y="4301900"/>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89" name="Shape 1989"/>
            <p:cNvSpPr/>
            <p:nvPr/>
          </p:nvSpPr>
          <p:spPr>
            <a:xfrm>
              <a:off x="5909850" y="445242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90" name="Shape 1990"/>
            <p:cNvSpPr/>
            <p:nvPr/>
          </p:nvSpPr>
          <p:spPr>
            <a:xfrm>
              <a:off x="5909850" y="4903950"/>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91" name="Shape 1991"/>
            <p:cNvSpPr/>
            <p:nvPr/>
          </p:nvSpPr>
          <p:spPr>
            <a:xfrm>
              <a:off x="5909850" y="5054450"/>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92" name="Shape 1992"/>
            <p:cNvSpPr/>
            <p:nvPr/>
          </p:nvSpPr>
          <p:spPr>
            <a:xfrm>
              <a:off x="5909850" y="5204975"/>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93" name="Shape 1993"/>
            <p:cNvSpPr/>
            <p:nvPr/>
          </p:nvSpPr>
          <p:spPr>
            <a:xfrm>
              <a:off x="6060375" y="539125"/>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94" name="Shape 1994"/>
            <p:cNvSpPr/>
            <p:nvPr/>
          </p:nvSpPr>
          <p:spPr>
            <a:xfrm>
              <a:off x="6060375" y="689650"/>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95" name="Shape 1995"/>
            <p:cNvSpPr/>
            <p:nvPr/>
          </p:nvSpPr>
          <p:spPr>
            <a:xfrm>
              <a:off x="6060375" y="99067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96" name="Shape 1996"/>
            <p:cNvSpPr/>
            <p:nvPr/>
          </p:nvSpPr>
          <p:spPr>
            <a:xfrm>
              <a:off x="6060375" y="1291700"/>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97" name="Shape 1997"/>
            <p:cNvSpPr/>
            <p:nvPr/>
          </p:nvSpPr>
          <p:spPr>
            <a:xfrm>
              <a:off x="6060375" y="1442200"/>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98" name="Shape 1998"/>
            <p:cNvSpPr/>
            <p:nvPr/>
          </p:nvSpPr>
          <p:spPr>
            <a:xfrm>
              <a:off x="6060375" y="1592700"/>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99" name="Shape 1999"/>
            <p:cNvSpPr/>
            <p:nvPr/>
          </p:nvSpPr>
          <p:spPr>
            <a:xfrm>
              <a:off x="6060375" y="1743225"/>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00" name="Shape 2000"/>
            <p:cNvSpPr/>
            <p:nvPr/>
          </p:nvSpPr>
          <p:spPr>
            <a:xfrm>
              <a:off x="6060375" y="2194750"/>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01" name="Shape 2001"/>
            <p:cNvSpPr/>
            <p:nvPr/>
          </p:nvSpPr>
          <p:spPr>
            <a:xfrm>
              <a:off x="6060375" y="234527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02" name="Shape 2002"/>
            <p:cNvSpPr/>
            <p:nvPr/>
          </p:nvSpPr>
          <p:spPr>
            <a:xfrm>
              <a:off x="6060375" y="249577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03" name="Shape 2003"/>
            <p:cNvSpPr/>
            <p:nvPr/>
          </p:nvSpPr>
          <p:spPr>
            <a:xfrm>
              <a:off x="6060375" y="2646275"/>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04" name="Shape 2004"/>
            <p:cNvSpPr/>
            <p:nvPr/>
          </p:nvSpPr>
          <p:spPr>
            <a:xfrm>
              <a:off x="6060375" y="2796800"/>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05" name="Shape 2005"/>
            <p:cNvSpPr/>
            <p:nvPr/>
          </p:nvSpPr>
          <p:spPr>
            <a:xfrm>
              <a:off x="6060375" y="2947300"/>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06" name="Shape 2006"/>
            <p:cNvSpPr/>
            <p:nvPr/>
          </p:nvSpPr>
          <p:spPr>
            <a:xfrm>
              <a:off x="6060375" y="309782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07" name="Shape 2007"/>
            <p:cNvSpPr/>
            <p:nvPr/>
          </p:nvSpPr>
          <p:spPr>
            <a:xfrm>
              <a:off x="6060375" y="324832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08" name="Shape 2008"/>
            <p:cNvSpPr/>
            <p:nvPr/>
          </p:nvSpPr>
          <p:spPr>
            <a:xfrm>
              <a:off x="6060375" y="3398850"/>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09" name="Shape 2009"/>
            <p:cNvSpPr/>
            <p:nvPr/>
          </p:nvSpPr>
          <p:spPr>
            <a:xfrm>
              <a:off x="6060375" y="3549350"/>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10" name="Shape 2010"/>
            <p:cNvSpPr/>
            <p:nvPr/>
          </p:nvSpPr>
          <p:spPr>
            <a:xfrm>
              <a:off x="6060375" y="3850375"/>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11" name="Shape 2011"/>
            <p:cNvSpPr/>
            <p:nvPr/>
          </p:nvSpPr>
          <p:spPr>
            <a:xfrm>
              <a:off x="6060375" y="4151400"/>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12" name="Shape 2012"/>
            <p:cNvSpPr/>
            <p:nvPr/>
          </p:nvSpPr>
          <p:spPr>
            <a:xfrm>
              <a:off x="6060375" y="4301900"/>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13" name="Shape 2013"/>
            <p:cNvSpPr/>
            <p:nvPr/>
          </p:nvSpPr>
          <p:spPr>
            <a:xfrm>
              <a:off x="6060375" y="445242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14" name="Shape 2014"/>
            <p:cNvSpPr/>
            <p:nvPr/>
          </p:nvSpPr>
          <p:spPr>
            <a:xfrm>
              <a:off x="6060375" y="460292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15" name="Shape 2015"/>
            <p:cNvSpPr/>
            <p:nvPr/>
          </p:nvSpPr>
          <p:spPr>
            <a:xfrm>
              <a:off x="6060375" y="4903950"/>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16" name="Shape 2016"/>
            <p:cNvSpPr/>
            <p:nvPr/>
          </p:nvSpPr>
          <p:spPr>
            <a:xfrm>
              <a:off x="6060375" y="5054450"/>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17" name="Shape 2017"/>
            <p:cNvSpPr/>
            <p:nvPr/>
          </p:nvSpPr>
          <p:spPr>
            <a:xfrm>
              <a:off x="6060375" y="5204975"/>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18" name="Shape 2018"/>
            <p:cNvSpPr/>
            <p:nvPr/>
          </p:nvSpPr>
          <p:spPr>
            <a:xfrm>
              <a:off x="6060375" y="535547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19" name="Shape 2019"/>
            <p:cNvSpPr/>
            <p:nvPr/>
          </p:nvSpPr>
          <p:spPr>
            <a:xfrm>
              <a:off x="6210875" y="539125"/>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20" name="Shape 2020"/>
            <p:cNvSpPr/>
            <p:nvPr/>
          </p:nvSpPr>
          <p:spPr>
            <a:xfrm>
              <a:off x="6210875" y="99067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21" name="Shape 2021"/>
            <p:cNvSpPr/>
            <p:nvPr/>
          </p:nvSpPr>
          <p:spPr>
            <a:xfrm>
              <a:off x="6210875" y="114117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22" name="Shape 2022"/>
            <p:cNvSpPr/>
            <p:nvPr/>
          </p:nvSpPr>
          <p:spPr>
            <a:xfrm>
              <a:off x="6210875" y="1291700"/>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23" name="Shape 2023"/>
            <p:cNvSpPr/>
            <p:nvPr/>
          </p:nvSpPr>
          <p:spPr>
            <a:xfrm>
              <a:off x="6210875" y="1592700"/>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24" name="Shape 2024"/>
            <p:cNvSpPr/>
            <p:nvPr/>
          </p:nvSpPr>
          <p:spPr>
            <a:xfrm>
              <a:off x="6210875" y="189372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25" name="Shape 2025"/>
            <p:cNvSpPr/>
            <p:nvPr/>
          </p:nvSpPr>
          <p:spPr>
            <a:xfrm>
              <a:off x="6210875" y="2044250"/>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26" name="Shape 2026"/>
            <p:cNvSpPr/>
            <p:nvPr/>
          </p:nvSpPr>
          <p:spPr>
            <a:xfrm>
              <a:off x="6210875" y="2194750"/>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27" name="Shape 2027"/>
            <p:cNvSpPr/>
            <p:nvPr/>
          </p:nvSpPr>
          <p:spPr>
            <a:xfrm>
              <a:off x="6210875" y="249577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28" name="Shape 2028"/>
            <p:cNvSpPr/>
            <p:nvPr/>
          </p:nvSpPr>
          <p:spPr>
            <a:xfrm>
              <a:off x="6210875" y="2796800"/>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29" name="Shape 2029"/>
            <p:cNvSpPr/>
            <p:nvPr/>
          </p:nvSpPr>
          <p:spPr>
            <a:xfrm>
              <a:off x="6210875" y="309782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30" name="Shape 2030"/>
            <p:cNvSpPr/>
            <p:nvPr/>
          </p:nvSpPr>
          <p:spPr>
            <a:xfrm>
              <a:off x="6210875" y="3398850"/>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31" name="Shape 2031"/>
            <p:cNvSpPr/>
            <p:nvPr/>
          </p:nvSpPr>
          <p:spPr>
            <a:xfrm>
              <a:off x="6210875" y="3549350"/>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32" name="Shape 2032"/>
            <p:cNvSpPr/>
            <p:nvPr/>
          </p:nvSpPr>
          <p:spPr>
            <a:xfrm>
              <a:off x="6210875" y="4000875"/>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33" name="Shape 2033"/>
            <p:cNvSpPr/>
            <p:nvPr/>
          </p:nvSpPr>
          <p:spPr>
            <a:xfrm>
              <a:off x="6210875" y="4151400"/>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34" name="Shape 2034"/>
            <p:cNvSpPr/>
            <p:nvPr/>
          </p:nvSpPr>
          <p:spPr>
            <a:xfrm>
              <a:off x="6210875" y="4301900"/>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35" name="Shape 2035"/>
            <p:cNvSpPr/>
            <p:nvPr/>
          </p:nvSpPr>
          <p:spPr>
            <a:xfrm>
              <a:off x="6210875" y="445242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36" name="Shape 2036"/>
            <p:cNvSpPr/>
            <p:nvPr/>
          </p:nvSpPr>
          <p:spPr>
            <a:xfrm>
              <a:off x="6210875" y="460292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37" name="Shape 2037"/>
            <p:cNvSpPr/>
            <p:nvPr/>
          </p:nvSpPr>
          <p:spPr>
            <a:xfrm>
              <a:off x="6210875" y="4903950"/>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38" name="Shape 2038"/>
            <p:cNvSpPr/>
            <p:nvPr/>
          </p:nvSpPr>
          <p:spPr>
            <a:xfrm>
              <a:off x="6210875" y="5054450"/>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39" name="Shape 2039"/>
            <p:cNvSpPr/>
            <p:nvPr/>
          </p:nvSpPr>
          <p:spPr>
            <a:xfrm>
              <a:off x="6361375" y="388625"/>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40" name="Shape 2040"/>
            <p:cNvSpPr/>
            <p:nvPr/>
          </p:nvSpPr>
          <p:spPr>
            <a:xfrm>
              <a:off x="6361375" y="539125"/>
              <a:ext cx="121425" cy="121425"/>
            </a:xfrm>
            <a:custGeom>
              <a:avLst/>
              <a:gdLst/>
              <a:ahLst/>
              <a:cxnLst/>
              <a:rect l="0" t="0" r="0" b="0"/>
              <a:pathLst>
                <a:path w="4857" h="4857"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41" name="Shape 2041"/>
            <p:cNvSpPr/>
            <p:nvPr/>
          </p:nvSpPr>
          <p:spPr>
            <a:xfrm>
              <a:off x="6361375" y="990675"/>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42" name="Shape 2042"/>
            <p:cNvSpPr/>
            <p:nvPr/>
          </p:nvSpPr>
          <p:spPr>
            <a:xfrm>
              <a:off x="6361375" y="1291700"/>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43" name="Shape 2043"/>
            <p:cNvSpPr/>
            <p:nvPr/>
          </p:nvSpPr>
          <p:spPr>
            <a:xfrm>
              <a:off x="6361375" y="1592700"/>
              <a:ext cx="121425" cy="121425"/>
            </a:xfrm>
            <a:custGeom>
              <a:avLst/>
              <a:gdLst/>
              <a:ahLst/>
              <a:cxnLst/>
              <a:rect l="0" t="0" r="0" b="0"/>
              <a:pathLst>
                <a:path w="4857" h="4857"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44" name="Shape 2044"/>
            <p:cNvSpPr/>
            <p:nvPr/>
          </p:nvSpPr>
          <p:spPr>
            <a:xfrm>
              <a:off x="6361375" y="2044250"/>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45" name="Shape 2045"/>
            <p:cNvSpPr/>
            <p:nvPr/>
          </p:nvSpPr>
          <p:spPr>
            <a:xfrm>
              <a:off x="6361375" y="2345275"/>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46" name="Shape 2046"/>
            <p:cNvSpPr/>
            <p:nvPr/>
          </p:nvSpPr>
          <p:spPr>
            <a:xfrm>
              <a:off x="6361375" y="2796800"/>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47" name="Shape 2047"/>
            <p:cNvSpPr/>
            <p:nvPr/>
          </p:nvSpPr>
          <p:spPr>
            <a:xfrm>
              <a:off x="6361375" y="3097825"/>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48" name="Shape 2048"/>
            <p:cNvSpPr/>
            <p:nvPr/>
          </p:nvSpPr>
          <p:spPr>
            <a:xfrm>
              <a:off x="6361375" y="3248325"/>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49" name="Shape 2049"/>
            <p:cNvSpPr/>
            <p:nvPr/>
          </p:nvSpPr>
          <p:spPr>
            <a:xfrm>
              <a:off x="6361375" y="3549350"/>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50" name="Shape 2050"/>
            <p:cNvSpPr/>
            <p:nvPr/>
          </p:nvSpPr>
          <p:spPr>
            <a:xfrm>
              <a:off x="6361375" y="3699875"/>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51" name="Shape 2051"/>
            <p:cNvSpPr/>
            <p:nvPr/>
          </p:nvSpPr>
          <p:spPr>
            <a:xfrm>
              <a:off x="6361375" y="3850375"/>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52" name="Shape 2052"/>
            <p:cNvSpPr/>
            <p:nvPr/>
          </p:nvSpPr>
          <p:spPr>
            <a:xfrm>
              <a:off x="6361375" y="4151400"/>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53" name="Shape 2053"/>
            <p:cNvSpPr/>
            <p:nvPr/>
          </p:nvSpPr>
          <p:spPr>
            <a:xfrm>
              <a:off x="6361375" y="4301900"/>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54" name="Shape 2054"/>
            <p:cNvSpPr/>
            <p:nvPr/>
          </p:nvSpPr>
          <p:spPr>
            <a:xfrm>
              <a:off x="6361375" y="4753450"/>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55" name="Shape 2055"/>
            <p:cNvSpPr/>
            <p:nvPr/>
          </p:nvSpPr>
          <p:spPr>
            <a:xfrm>
              <a:off x="6361375" y="5054450"/>
              <a:ext cx="121425" cy="121425"/>
            </a:xfrm>
            <a:custGeom>
              <a:avLst/>
              <a:gdLst/>
              <a:ahLst/>
              <a:cxnLst/>
              <a:rect l="0" t="0" r="0" b="0"/>
              <a:pathLst>
                <a:path w="4857" h="4857"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56" name="Shape 2056"/>
            <p:cNvSpPr/>
            <p:nvPr/>
          </p:nvSpPr>
          <p:spPr>
            <a:xfrm>
              <a:off x="6361375" y="5204975"/>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57" name="Shape 2057"/>
            <p:cNvSpPr/>
            <p:nvPr/>
          </p:nvSpPr>
          <p:spPr>
            <a:xfrm>
              <a:off x="6511900" y="388625"/>
              <a:ext cx="121400" cy="121400"/>
            </a:xfrm>
            <a:custGeom>
              <a:avLst/>
              <a:gdLst/>
              <a:ahLst/>
              <a:cxnLst/>
              <a:rect l="0" t="0" r="0" b="0"/>
              <a:pathLst>
                <a:path w="4856" h="4856" extrusionOk="0">
                  <a:moveTo>
                    <a:pt x="0" y="0"/>
                  </a:moveTo>
                  <a:lnTo>
                    <a:pt x="0"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58" name="Shape 2058"/>
            <p:cNvSpPr/>
            <p:nvPr/>
          </p:nvSpPr>
          <p:spPr>
            <a:xfrm>
              <a:off x="6511900" y="1291700"/>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59" name="Shape 2059"/>
            <p:cNvSpPr/>
            <p:nvPr/>
          </p:nvSpPr>
          <p:spPr>
            <a:xfrm>
              <a:off x="6511900" y="2044250"/>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60" name="Shape 2060"/>
            <p:cNvSpPr/>
            <p:nvPr/>
          </p:nvSpPr>
          <p:spPr>
            <a:xfrm>
              <a:off x="6511900" y="2796800"/>
              <a:ext cx="121400" cy="121400"/>
            </a:xfrm>
            <a:custGeom>
              <a:avLst/>
              <a:gdLst/>
              <a:ahLst/>
              <a:cxnLst/>
              <a:rect l="0" t="0" r="0" b="0"/>
              <a:pathLst>
                <a:path w="4856" h="4856" extrusionOk="0">
                  <a:moveTo>
                    <a:pt x="0" y="0"/>
                  </a:moveTo>
                  <a:lnTo>
                    <a:pt x="0"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61" name="Shape 2061"/>
            <p:cNvSpPr/>
            <p:nvPr/>
          </p:nvSpPr>
          <p:spPr>
            <a:xfrm>
              <a:off x="6511900" y="3699875"/>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62" name="Shape 2062"/>
            <p:cNvSpPr/>
            <p:nvPr/>
          </p:nvSpPr>
          <p:spPr>
            <a:xfrm>
              <a:off x="6511900" y="4452425"/>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63" name="Shape 2063"/>
            <p:cNvSpPr/>
            <p:nvPr/>
          </p:nvSpPr>
          <p:spPr>
            <a:xfrm>
              <a:off x="6511900" y="4602925"/>
              <a:ext cx="121400" cy="121400"/>
            </a:xfrm>
            <a:custGeom>
              <a:avLst/>
              <a:gdLst/>
              <a:ahLst/>
              <a:cxnLst/>
              <a:rect l="0" t="0" r="0" b="0"/>
              <a:pathLst>
                <a:path w="4856" h="4856" extrusionOk="0">
                  <a:moveTo>
                    <a:pt x="0" y="1"/>
                  </a:moveTo>
                  <a:lnTo>
                    <a:pt x="0"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64" name="Shape 2064"/>
            <p:cNvSpPr/>
            <p:nvPr/>
          </p:nvSpPr>
          <p:spPr>
            <a:xfrm>
              <a:off x="6511900" y="5204975"/>
              <a:ext cx="121400" cy="121400"/>
            </a:xfrm>
            <a:custGeom>
              <a:avLst/>
              <a:gdLst/>
              <a:ahLst/>
              <a:cxnLst/>
              <a:rect l="0" t="0" r="0" b="0"/>
              <a:pathLst>
                <a:path w="4856" h="4856" extrusionOk="0">
                  <a:moveTo>
                    <a:pt x="0" y="0"/>
                  </a:moveTo>
                  <a:lnTo>
                    <a:pt x="0"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65" name="Shape 2065"/>
            <p:cNvSpPr/>
            <p:nvPr/>
          </p:nvSpPr>
          <p:spPr>
            <a:xfrm>
              <a:off x="6662400" y="689650"/>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66" name="Shape 2066"/>
            <p:cNvSpPr/>
            <p:nvPr/>
          </p:nvSpPr>
          <p:spPr>
            <a:xfrm>
              <a:off x="6662400" y="1592700"/>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67" name="Shape 2067"/>
            <p:cNvSpPr/>
            <p:nvPr/>
          </p:nvSpPr>
          <p:spPr>
            <a:xfrm>
              <a:off x="6662400" y="2646275"/>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068" name="Shape 2068"/>
          <p:cNvGrpSpPr/>
          <p:nvPr/>
        </p:nvGrpSpPr>
        <p:grpSpPr>
          <a:xfrm rot="10800000">
            <a:off x="7682452" y="38276"/>
            <a:ext cx="1140783" cy="6781736"/>
            <a:chOff x="5608825" y="238125"/>
            <a:chExt cx="1174975" cy="5238750"/>
          </a:xfrm>
        </p:grpSpPr>
        <p:sp>
          <p:nvSpPr>
            <p:cNvPr id="2069" name="Shape 2069"/>
            <p:cNvSpPr/>
            <p:nvPr/>
          </p:nvSpPr>
          <p:spPr>
            <a:xfrm>
              <a:off x="5608825" y="388625"/>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70" name="Shape 2070"/>
            <p:cNvSpPr/>
            <p:nvPr/>
          </p:nvSpPr>
          <p:spPr>
            <a:xfrm>
              <a:off x="5608825" y="234527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71" name="Shape 2071"/>
            <p:cNvSpPr/>
            <p:nvPr/>
          </p:nvSpPr>
          <p:spPr>
            <a:xfrm>
              <a:off x="5608825" y="2796800"/>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72" name="Shape 2072"/>
            <p:cNvSpPr/>
            <p:nvPr/>
          </p:nvSpPr>
          <p:spPr>
            <a:xfrm>
              <a:off x="5608825" y="4151400"/>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73" name="Shape 2073"/>
            <p:cNvSpPr/>
            <p:nvPr/>
          </p:nvSpPr>
          <p:spPr>
            <a:xfrm>
              <a:off x="5759350" y="388625"/>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74" name="Shape 2074"/>
            <p:cNvSpPr/>
            <p:nvPr/>
          </p:nvSpPr>
          <p:spPr>
            <a:xfrm>
              <a:off x="5759350" y="689650"/>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75" name="Shape 2075"/>
            <p:cNvSpPr/>
            <p:nvPr/>
          </p:nvSpPr>
          <p:spPr>
            <a:xfrm>
              <a:off x="5759350" y="99067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76" name="Shape 2076"/>
            <p:cNvSpPr/>
            <p:nvPr/>
          </p:nvSpPr>
          <p:spPr>
            <a:xfrm>
              <a:off x="5759350" y="1592700"/>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77" name="Shape 2077"/>
            <p:cNvSpPr/>
            <p:nvPr/>
          </p:nvSpPr>
          <p:spPr>
            <a:xfrm>
              <a:off x="5759350" y="1743225"/>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78" name="Shape 2078"/>
            <p:cNvSpPr/>
            <p:nvPr/>
          </p:nvSpPr>
          <p:spPr>
            <a:xfrm>
              <a:off x="5759350" y="2044250"/>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79" name="Shape 2079"/>
            <p:cNvSpPr/>
            <p:nvPr/>
          </p:nvSpPr>
          <p:spPr>
            <a:xfrm>
              <a:off x="5759350" y="2194750"/>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80" name="Shape 2080"/>
            <p:cNvSpPr/>
            <p:nvPr/>
          </p:nvSpPr>
          <p:spPr>
            <a:xfrm>
              <a:off x="5759350" y="234527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81" name="Shape 2081"/>
            <p:cNvSpPr/>
            <p:nvPr/>
          </p:nvSpPr>
          <p:spPr>
            <a:xfrm>
              <a:off x="5759350" y="2947300"/>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82" name="Shape 2082"/>
            <p:cNvSpPr/>
            <p:nvPr/>
          </p:nvSpPr>
          <p:spPr>
            <a:xfrm>
              <a:off x="5759350" y="309782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83" name="Shape 2083"/>
            <p:cNvSpPr/>
            <p:nvPr/>
          </p:nvSpPr>
          <p:spPr>
            <a:xfrm>
              <a:off x="5759350" y="324832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84" name="Shape 2084"/>
            <p:cNvSpPr/>
            <p:nvPr/>
          </p:nvSpPr>
          <p:spPr>
            <a:xfrm>
              <a:off x="5759350" y="3850375"/>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85" name="Shape 2085"/>
            <p:cNvSpPr/>
            <p:nvPr/>
          </p:nvSpPr>
          <p:spPr>
            <a:xfrm>
              <a:off x="5759350" y="4000875"/>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86" name="Shape 2086"/>
            <p:cNvSpPr/>
            <p:nvPr/>
          </p:nvSpPr>
          <p:spPr>
            <a:xfrm>
              <a:off x="5759350" y="445242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87" name="Shape 2087"/>
            <p:cNvSpPr/>
            <p:nvPr/>
          </p:nvSpPr>
          <p:spPr>
            <a:xfrm>
              <a:off x="5759350" y="460292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88" name="Shape 2088"/>
            <p:cNvSpPr/>
            <p:nvPr/>
          </p:nvSpPr>
          <p:spPr>
            <a:xfrm>
              <a:off x="5759350" y="4753450"/>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89" name="Shape 2089"/>
            <p:cNvSpPr/>
            <p:nvPr/>
          </p:nvSpPr>
          <p:spPr>
            <a:xfrm>
              <a:off x="5759350" y="5054450"/>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90" name="Shape 2090"/>
            <p:cNvSpPr/>
            <p:nvPr/>
          </p:nvSpPr>
          <p:spPr>
            <a:xfrm>
              <a:off x="5909850" y="23812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91" name="Shape 2091"/>
            <p:cNvSpPr/>
            <p:nvPr/>
          </p:nvSpPr>
          <p:spPr>
            <a:xfrm>
              <a:off x="5909850" y="539125"/>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92" name="Shape 2092"/>
            <p:cNvSpPr/>
            <p:nvPr/>
          </p:nvSpPr>
          <p:spPr>
            <a:xfrm>
              <a:off x="5909850" y="840150"/>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93" name="Shape 2093"/>
            <p:cNvSpPr/>
            <p:nvPr/>
          </p:nvSpPr>
          <p:spPr>
            <a:xfrm>
              <a:off x="5909850" y="99067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94" name="Shape 2094"/>
            <p:cNvSpPr/>
            <p:nvPr/>
          </p:nvSpPr>
          <p:spPr>
            <a:xfrm>
              <a:off x="5909850" y="1592700"/>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95" name="Shape 2095"/>
            <p:cNvSpPr/>
            <p:nvPr/>
          </p:nvSpPr>
          <p:spPr>
            <a:xfrm>
              <a:off x="5909850" y="2194750"/>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96" name="Shape 2096"/>
            <p:cNvSpPr/>
            <p:nvPr/>
          </p:nvSpPr>
          <p:spPr>
            <a:xfrm>
              <a:off x="5909850" y="234527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97" name="Shape 2097"/>
            <p:cNvSpPr/>
            <p:nvPr/>
          </p:nvSpPr>
          <p:spPr>
            <a:xfrm>
              <a:off x="5909850" y="249577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98" name="Shape 2098"/>
            <p:cNvSpPr/>
            <p:nvPr/>
          </p:nvSpPr>
          <p:spPr>
            <a:xfrm>
              <a:off x="5909850" y="3398850"/>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99" name="Shape 2099"/>
            <p:cNvSpPr/>
            <p:nvPr/>
          </p:nvSpPr>
          <p:spPr>
            <a:xfrm>
              <a:off x="5909850" y="4151400"/>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00" name="Shape 2100"/>
            <p:cNvSpPr/>
            <p:nvPr/>
          </p:nvSpPr>
          <p:spPr>
            <a:xfrm>
              <a:off x="5909850" y="460292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01" name="Shape 2101"/>
            <p:cNvSpPr/>
            <p:nvPr/>
          </p:nvSpPr>
          <p:spPr>
            <a:xfrm>
              <a:off x="5909850" y="4753450"/>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02" name="Shape 2102"/>
            <p:cNvSpPr/>
            <p:nvPr/>
          </p:nvSpPr>
          <p:spPr>
            <a:xfrm>
              <a:off x="5909850" y="535547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03" name="Shape 2103"/>
            <p:cNvSpPr/>
            <p:nvPr/>
          </p:nvSpPr>
          <p:spPr>
            <a:xfrm>
              <a:off x="6060375" y="23812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04" name="Shape 2104"/>
            <p:cNvSpPr/>
            <p:nvPr/>
          </p:nvSpPr>
          <p:spPr>
            <a:xfrm>
              <a:off x="6060375" y="388625"/>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05" name="Shape 2105"/>
            <p:cNvSpPr/>
            <p:nvPr/>
          </p:nvSpPr>
          <p:spPr>
            <a:xfrm>
              <a:off x="6060375" y="840150"/>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06" name="Shape 2106"/>
            <p:cNvSpPr/>
            <p:nvPr/>
          </p:nvSpPr>
          <p:spPr>
            <a:xfrm>
              <a:off x="6060375" y="114117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07" name="Shape 2107"/>
            <p:cNvSpPr/>
            <p:nvPr/>
          </p:nvSpPr>
          <p:spPr>
            <a:xfrm>
              <a:off x="6060375" y="189372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08" name="Shape 2108"/>
            <p:cNvSpPr/>
            <p:nvPr/>
          </p:nvSpPr>
          <p:spPr>
            <a:xfrm>
              <a:off x="6060375" y="2044250"/>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09" name="Shape 2109"/>
            <p:cNvSpPr/>
            <p:nvPr/>
          </p:nvSpPr>
          <p:spPr>
            <a:xfrm>
              <a:off x="6060375" y="369987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10" name="Shape 2110"/>
            <p:cNvSpPr/>
            <p:nvPr/>
          </p:nvSpPr>
          <p:spPr>
            <a:xfrm>
              <a:off x="6060375" y="4000875"/>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11" name="Shape 2111"/>
            <p:cNvSpPr/>
            <p:nvPr/>
          </p:nvSpPr>
          <p:spPr>
            <a:xfrm>
              <a:off x="6210875" y="23812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12" name="Shape 2112"/>
            <p:cNvSpPr/>
            <p:nvPr/>
          </p:nvSpPr>
          <p:spPr>
            <a:xfrm>
              <a:off x="6210875" y="689650"/>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13" name="Shape 2113"/>
            <p:cNvSpPr/>
            <p:nvPr/>
          </p:nvSpPr>
          <p:spPr>
            <a:xfrm>
              <a:off x="6210875" y="234527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14" name="Shape 2114"/>
            <p:cNvSpPr/>
            <p:nvPr/>
          </p:nvSpPr>
          <p:spPr>
            <a:xfrm>
              <a:off x="6210875" y="324832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15" name="Shape 2115"/>
            <p:cNvSpPr/>
            <p:nvPr/>
          </p:nvSpPr>
          <p:spPr>
            <a:xfrm>
              <a:off x="6210875" y="369987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16" name="Shape 2116"/>
            <p:cNvSpPr/>
            <p:nvPr/>
          </p:nvSpPr>
          <p:spPr>
            <a:xfrm>
              <a:off x="6361375" y="1442200"/>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17" name="Shape 2117"/>
            <p:cNvSpPr/>
            <p:nvPr/>
          </p:nvSpPr>
          <p:spPr>
            <a:xfrm>
              <a:off x="6361375" y="2646275"/>
              <a:ext cx="121425" cy="121425"/>
            </a:xfrm>
            <a:custGeom>
              <a:avLst/>
              <a:gdLst/>
              <a:ahLst/>
              <a:cxnLst/>
              <a:rect l="0" t="0" r="0" b="0"/>
              <a:pathLst>
                <a:path w="4857" h="4857"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18" name="Shape 2118"/>
            <p:cNvSpPr/>
            <p:nvPr/>
          </p:nvSpPr>
          <p:spPr>
            <a:xfrm>
              <a:off x="6662400" y="4903950"/>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2119" name="Shape 2119"/>
          <p:cNvSpPr txBox="1">
            <a:spLocks noGrp="1"/>
          </p:cNvSpPr>
          <p:nvPr>
            <p:ph type="sldNum" idx="12"/>
          </p:nvPr>
        </p:nvSpPr>
        <p:spPr>
          <a:xfrm>
            <a:off x="91531" y="6293601"/>
            <a:ext cx="548700" cy="524800"/>
          </a:xfrm>
          <a:prstGeom prst="rect">
            <a:avLst/>
          </a:prstGeom>
        </p:spPr>
        <p:txBody>
          <a:bodyPr spcFirstLastPara="1" wrap="square" lIns="91425" tIns="91425" rIns="91425" bIns="91425" anchor="ctr" anchorCtr="0">
            <a:noAutofit/>
          </a:bodyPr>
          <a:lstStyle>
            <a:lvl1pPr lvl="0">
              <a:spcBef>
                <a:spcPts val="0"/>
              </a:spcBef>
              <a:buNone/>
              <a:defRPr/>
            </a:lvl1pPr>
            <a:lvl2pPr lvl="1">
              <a:spcBef>
                <a:spcPts val="0"/>
              </a:spcBef>
              <a:buNone/>
              <a:defRPr/>
            </a:lvl2pPr>
            <a:lvl3pPr lvl="2">
              <a:spcBef>
                <a:spcPts val="0"/>
              </a:spcBef>
              <a:buNone/>
              <a:defRPr/>
            </a:lvl3pPr>
            <a:lvl4pPr lvl="3">
              <a:spcBef>
                <a:spcPts val="0"/>
              </a:spcBef>
              <a:buNone/>
              <a:defRPr/>
            </a:lvl4pPr>
            <a:lvl5pPr lvl="4">
              <a:spcBef>
                <a:spcPts val="0"/>
              </a:spcBef>
              <a:buNone/>
              <a:defRPr/>
            </a:lvl5pPr>
            <a:lvl6pPr lvl="5">
              <a:spcBef>
                <a:spcPts val="0"/>
              </a:spcBef>
              <a:buNone/>
              <a:defRPr/>
            </a:lvl6pPr>
            <a:lvl7pPr lvl="6">
              <a:spcBef>
                <a:spcPts val="0"/>
              </a:spcBef>
              <a:buNone/>
              <a:defRPr/>
            </a:lvl7pPr>
            <a:lvl8pPr lvl="7">
              <a:spcBef>
                <a:spcPts val="0"/>
              </a:spcBef>
              <a:buNone/>
              <a:defRPr/>
            </a:lvl8pPr>
            <a:lvl9pPr lvl="8">
              <a:spcBef>
                <a:spcPts val="0"/>
              </a:spcBef>
              <a:buNone/>
              <a:defRPr/>
            </a:lvl9pPr>
          </a:lstStyle>
          <a:p>
            <a:pPr>
              <a:buClr>
                <a:srgbClr val="000000"/>
              </a:buClr>
            </a:pPr>
            <a:fld id="{00000000-1234-1234-1234-123412341234}" type="slidenum">
              <a:rPr lang="en" smtClean="0"/>
              <a:pPr>
                <a:buClr>
                  <a:srgbClr val="000000"/>
                </a:buClr>
              </a:pPr>
              <a:t>‹#›</a:t>
            </a:fld>
            <a:endParaRPr lang="en"/>
          </a:p>
        </p:txBody>
      </p:sp>
    </p:spTree>
    <p:extLst>
      <p:ext uri="{BB962C8B-B14F-4D97-AF65-F5344CB8AC3E}">
        <p14:creationId xmlns:p14="http://schemas.microsoft.com/office/powerpoint/2010/main" val="2008176379"/>
      </p:ext>
    </p:extLst>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matchingName="Title + 3 columns">
  <p:cSld name="Title + 3 columns">
    <p:spTree>
      <p:nvGrpSpPr>
        <p:cNvPr id="1" name="Shape 2120"/>
        <p:cNvGrpSpPr/>
        <p:nvPr/>
      </p:nvGrpSpPr>
      <p:grpSpPr>
        <a:xfrm>
          <a:off x="0" y="0"/>
          <a:ext cx="0" cy="0"/>
          <a:chOff x="0" y="0"/>
          <a:chExt cx="0" cy="0"/>
        </a:xfrm>
      </p:grpSpPr>
      <p:sp>
        <p:nvSpPr>
          <p:cNvPr id="2121" name="Shape 2121"/>
          <p:cNvSpPr txBox="1">
            <a:spLocks noGrp="1"/>
          </p:cNvSpPr>
          <p:nvPr>
            <p:ph type="title"/>
          </p:nvPr>
        </p:nvSpPr>
        <p:spPr>
          <a:xfrm>
            <a:off x="718300" y="985833"/>
            <a:ext cx="6761100" cy="1143200"/>
          </a:xfrm>
          <a:prstGeom prst="rect">
            <a:avLst/>
          </a:prstGeom>
        </p:spPr>
        <p:txBody>
          <a:bodyPr spcFirstLastPara="1" wrap="square" lIns="91425" tIns="91425" rIns="91425" bIns="91425" anchor="b" anchorCtr="0"/>
          <a:lstStyle>
            <a:lvl1pPr lvl="0" rtl="0">
              <a:spcBef>
                <a:spcPts val="0"/>
              </a:spcBef>
              <a:spcAft>
                <a:spcPts val="0"/>
              </a:spcAft>
              <a:buSzPts val="3600"/>
              <a:buNone/>
              <a:defRPr/>
            </a:lvl1pPr>
            <a:lvl2pPr lvl="1" rtl="0">
              <a:spcBef>
                <a:spcPts val="0"/>
              </a:spcBef>
              <a:spcAft>
                <a:spcPts val="0"/>
              </a:spcAft>
              <a:buSzPts val="3600"/>
              <a:buNone/>
              <a:defRPr/>
            </a:lvl2pPr>
            <a:lvl3pPr lvl="2" rtl="0">
              <a:spcBef>
                <a:spcPts val="0"/>
              </a:spcBef>
              <a:spcAft>
                <a:spcPts val="0"/>
              </a:spcAft>
              <a:buSzPts val="3600"/>
              <a:buNone/>
              <a:defRPr/>
            </a:lvl3pPr>
            <a:lvl4pPr lvl="3" rtl="0">
              <a:spcBef>
                <a:spcPts val="0"/>
              </a:spcBef>
              <a:spcAft>
                <a:spcPts val="0"/>
              </a:spcAft>
              <a:buSzPts val="3600"/>
              <a:buNone/>
              <a:defRPr/>
            </a:lvl4pPr>
            <a:lvl5pPr lvl="4" rtl="0">
              <a:spcBef>
                <a:spcPts val="0"/>
              </a:spcBef>
              <a:spcAft>
                <a:spcPts val="0"/>
              </a:spcAft>
              <a:buSzPts val="3600"/>
              <a:buNone/>
              <a:defRPr/>
            </a:lvl5pPr>
            <a:lvl6pPr lvl="5" rtl="0">
              <a:spcBef>
                <a:spcPts val="0"/>
              </a:spcBef>
              <a:spcAft>
                <a:spcPts val="0"/>
              </a:spcAft>
              <a:buSzPts val="3600"/>
              <a:buNone/>
              <a:defRPr/>
            </a:lvl6pPr>
            <a:lvl7pPr lvl="6" rtl="0">
              <a:spcBef>
                <a:spcPts val="0"/>
              </a:spcBef>
              <a:spcAft>
                <a:spcPts val="0"/>
              </a:spcAft>
              <a:buSzPts val="3600"/>
              <a:buNone/>
              <a:defRPr/>
            </a:lvl7pPr>
            <a:lvl8pPr lvl="7" rtl="0">
              <a:spcBef>
                <a:spcPts val="0"/>
              </a:spcBef>
              <a:spcAft>
                <a:spcPts val="0"/>
              </a:spcAft>
              <a:buSzPts val="3600"/>
              <a:buNone/>
              <a:defRPr/>
            </a:lvl8pPr>
            <a:lvl9pPr lvl="8" rtl="0">
              <a:spcBef>
                <a:spcPts val="0"/>
              </a:spcBef>
              <a:spcAft>
                <a:spcPts val="0"/>
              </a:spcAft>
              <a:buSzPts val="3600"/>
              <a:buNone/>
              <a:defRPr/>
            </a:lvl9pPr>
          </a:lstStyle>
          <a:p>
            <a:endParaRPr/>
          </a:p>
        </p:txBody>
      </p:sp>
      <p:sp>
        <p:nvSpPr>
          <p:cNvPr id="2122" name="Shape 2122"/>
          <p:cNvSpPr txBox="1">
            <a:spLocks noGrp="1"/>
          </p:cNvSpPr>
          <p:nvPr>
            <p:ph type="body" idx="1"/>
          </p:nvPr>
        </p:nvSpPr>
        <p:spPr>
          <a:xfrm>
            <a:off x="718300" y="2340633"/>
            <a:ext cx="2179200" cy="4125600"/>
          </a:xfrm>
          <a:prstGeom prst="rect">
            <a:avLst/>
          </a:prstGeom>
        </p:spPr>
        <p:txBody>
          <a:bodyPr spcFirstLastPara="1" wrap="square" lIns="91425" tIns="91425" rIns="91425" bIns="91425" anchor="t" anchorCtr="0"/>
          <a:lstStyle>
            <a:lvl1pPr marL="457200" lvl="0" indent="-330200" rtl="0">
              <a:spcBef>
                <a:spcPts val="600"/>
              </a:spcBef>
              <a:spcAft>
                <a:spcPts val="0"/>
              </a:spcAft>
              <a:buSzPts val="1600"/>
              <a:buChar char="▪"/>
              <a:defRPr sz="1600"/>
            </a:lvl1pPr>
            <a:lvl2pPr marL="914400" lvl="1" indent="-330200" rtl="0">
              <a:spcBef>
                <a:spcPts val="0"/>
              </a:spcBef>
              <a:spcAft>
                <a:spcPts val="0"/>
              </a:spcAft>
              <a:buSzPts val="1600"/>
              <a:buChar char="▫"/>
              <a:defRPr sz="1600"/>
            </a:lvl2pPr>
            <a:lvl3pPr marL="1371600" lvl="2" indent="-330200" rtl="0">
              <a:spcBef>
                <a:spcPts val="0"/>
              </a:spcBef>
              <a:spcAft>
                <a:spcPts val="0"/>
              </a:spcAft>
              <a:buSzPts val="1600"/>
              <a:buChar char="▫"/>
              <a:defRPr sz="1600"/>
            </a:lvl3pPr>
            <a:lvl4pPr marL="1828800" lvl="3" indent="-330200" rtl="0">
              <a:spcBef>
                <a:spcPts val="0"/>
              </a:spcBef>
              <a:spcAft>
                <a:spcPts val="0"/>
              </a:spcAft>
              <a:buSzPts val="1600"/>
              <a:buChar char="▫"/>
              <a:defRPr sz="1600"/>
            </a:lvl4pPr>
            <a:lvl5pPr marL="2286000" lvl="4" indent="-330200" rtl="0">
              <a:spcBef>
                <a:spcPts val="0"/>
              </a:spcBef>
              <a:spcAft>
                <a:spcPts val="0"/>
              </a:spcAft>
              <a:buSzPts val="1600"/>
              <a:buChar char="▫"/>
              <a:defRPr sz="1600"/>
            </a:lvl5pPr>
            <a:lvl6pPr marL="2743200" lvl="5" indent="-330200" rtl="0">
              <a:spcBef>
                <a:spcPts val="0"/>
              </a:spcBef>
              <a:spcAft>
                <a:spcPts val="0"/>
              </a:spcAft>
              <a:buSzPts val="1600"/>
              <a:buChar char="▫"/>
              <a:defRPr sz="1600"/>
            </a:lvl6pPr>
            <a:lvl7pPr marL="3200400" lvl="6" indent="-330200" rtl="0">
              <a:spcBef>
                <a:spcPts val="0"/>
              </a:spcBef>
              <a:spcAft>
                <a:spcPts val="0"/>
              </a:spcAft>
              <a:buSzPts val="1600"/>
              <a:buChar char="●"/>
              <a:defRPr sz="1600"/>
            </a:lvl7pPr>
            <a:lvl8pPr marL="3657600" lvl="7" indent="-330200" rtl="0">
              <a:spcBef>
                <a:spcPts val="0"/>
              </a:spcBef>
              <a:spcAft>
                <a:spcPts val="0"/>
              </a:spcAft>
              <a:buSzPts val="1600"/>
              <a:buChar char="○"/>
              <a:defRPr sz="1600"/>
            </a:lvl8pPr>
            <a:lvl9pPr marL="4114800" lvl="8" indent="-330200" rtl="0">
              <a:spcBef>
                <a:spcPts val="0"/>
              </a:spcBef>
              <a:spcAft>
                <a:spcPts val="0"/>
              </a:spcAft>
              <a:buSzPts val="1600"/>
              <a:buChar char="■"/>
              <a:defRPr sz="1600"/>
            </a:lvl9pPr>
          </a:lstStyle>
          <a:p>
            <a:endParaRPr/>
          </a:p>
        </p:txBody>
      </p:sp>
      <p:sp>
        <p:nvSpPr>
          <p:cNvPr id="2123" name="Shape 2123"/>
          <p:cNvSpPr txBox="1">
            <a:spLocks noGrp="1"/>
          </p:cNvSpPr>
          <p:nvPr>
            <p:ph type="body" idx="2"/>
          </p:nvPr>
        </p:nvSpPr>
        <p:spPr>
          <a:xfrm>
            <a:off x="3009263" y="2340633"/>
            <a:ext cx="2179200" cy="4125600"/>
          </a:xfrm>
          <a:prstGeom prst="rect">
            <a:avLst/>
          </a:prstGeom>
        </p:spPr>
        <p:txBody>
          <a:bodyPr spcFirstLastPara="1" wrap="square" lIns="91425" tIns="91425" rIns="91425" bIns="91425" anchor="t" anchorCtr="0"/>
          <a:lstStyle>
            <a:lvl1pPr marL="457200" lvl="0" indent="-330200" rtl="0">
              <a:spcBef>
                <a:spcPts val="600"/>
              </a:spcBef>
              <a:spcAft>
                <a:spcPts val="0"/>
              </a:spcAft>
              <a:buSzPts val="1600"/>
              <a:buChar char="▪"/>
              <a:defRPr sz="1600"/>
            </a:lvl1pPr>
            <a:lvl2pPr marL="914400" lvl="1" indent="-330200" rtl="0">
              <a:spcBef>
                <a:spcPts val="0"/>
              </a:spcBef>
              <a:spcAft>
                <a:spcPts val="0"/>
              </a:spcAft>
              <a:buSzPts val="1600"/>
              <a:buChar char="▫"/>
              <a:defRPr sz="1600"/>
            </a:lvl2pPr>
            <a:lvl3pPr marL="1371600" lvl="2" indent="-330200" rtl="0">
              <a:spcBef>
                <a:spcPts val="0"/>
              </a:spcBef>
              <a:spcAft>
                <a:spcPts val="0"/>
              </a:spcAft>
              <a:buSzPts val="1600"/>
              <a:buChar char="▫"/>
              <a:defRPr sz="1600"/>
            </a:lvl3pPr>
            <a:lvl4pPr marL="1828800" lvl="3" indent="-330200" rtl="0">
              <a:spcBef>
                <a:spcPts val="0"/>
              </a:spcBef>
              <a:spcAft>
                <a:spcPts val="0"/>
              </a:spcAft>
              <a:buSzPts val="1600"/>
              <a:buChar char="▫"/>
              <a:defRPr sz="1600"/>
            </a:lvl4pPr>
            <a:lvl5pPr marL="2286000" lvl="4" indent="-330200" rtl="0">
              <a:spcBef>
                <a:spcPts val="0"/>
              </a:spcBef>
              <a:spcAft>
                <a:spcPts val="0"/>
              </a:spcAft>
              <a:buSzPts val="1600"/>
              <a:buChar char="▫"/>
              <a:defRPr sz="1600"/>
            </a:lvl5pPr>
            <a:lvl6pPr marL="2743200" lvl="5" indent="-330200" rtl="0">
              <a:spcBef>
                <a:spcPts val="0"/>
              </a:spcBef>
              <a:spcAft>
                <a:spcPts val="0"/>
              </a:spcAft>
              <a:buSzPts val="1600"/>
              <a:buChar char="▫"/>
              <a:defRPr sz="1600"/>
            </a:lvl6pPr>
            <a:lvl7pPr marL="3200400" lvl="6" indent="-330200" rtl="0">
              <a:spcBef>
                <a:spcPts val="0"/>
              </a:spcBef>
              <a:spcAft>
                <a:spcPts val="0"/>
              </a:spcAft>
              <a:buSzPts val="1600"/>
              <a:buChar char="●"/>
              <a:defRPr sz="1600"/>
            </a:lvl7pPr>
            <a:lvl8pPr marL="3657600" lvl="7" indent="-330200" rtl="0">
              <a:spcBef>
                <a:spcPts val="0"/>
              </a:spcBef>
              <a:spcAft>
                <a:spcPts val="0"/>
              </a:spcAft>
              <a:buSzPts val="1600"/>
              <a:buChar char="○"/>
              <a:defRPr sz="1600"/>
            </a:lvl8pPr>
            <a:lvl9pPr marL="4114800" lvl="8" indent="-330200" rtl="0">
              <a:spcBef>
                <a:spcPts val="0"/>
              </a:spcBef>
              <a:spcAft>
                <a:spcPts val="0"/>
              </a:spcAft>
              <a:buSzPts val="1600"/>
              <a:buChar char="■"/>
              <a:defRPr sz="1600"/>
            </a:lvl9pPr>
          </a:lstStyle>
          <a:p>
            <a:endParaRPr/>
          </a:p>
        </p:txBody>
      </p:sp>
      <p:sp>
        <p:nvSpPr>
          <p:cNvPr id="2124" name="Shape 2124"/>
          <p:cNvSpPr txBox="1">
            <a:spLocks noGrp="1"/>
          </p:cNvSpPr>
          <p:nvPr>
            <p:ph type="body" idx="3"/>
          </p:nvPr>
        </p:nvSpPr>
        <p:spPr>
          <a:xfrm>
            <a:off x="5300226" y="2340633"/>
            <a:ext cx="2179200" cy="4125600"/>
          </a:xfrm>
          <a:prstGeom prst="rect">
            <a:avLst/>
          </a:prstGeom>
        </p:spPr>
        <p:txBody>
          <a:bodyPr spcFirstLastPara="1" wrap="square" lIns="91425" tIns="91425" rIns="91425" bIns="91425" anchor="t" anchorCtr="0"/>
          <a:lstStyle>
            <a:lvl1pPr marL="457200" lvl="0" indent="-330200" rtl="0">
              <a:spcBef>
                <a:spcPts val="600"/>
              </a:spcBef>
              <a:spcAft>
                <a:spcPts val="0"/>
              </a:spcAft>
              <a:buSzPts val="1600"/>
              <a:buChar char="▪"/>
              <a:defRPr sz="1600"/>
            </a:lvl1pPr>
            <a:lvl2pPr marL="914400" lvl="1" indent="-330200" rtl="0">
              <a:spcBef>
                <a:spcPts val="0"/>
              </a:spcBef>
              <a:spcAft>
                <a:spcPts val="0"/>
              </a:spcAft>
              <a:buSzPts val="1600"/>
              <a:buChar char="▫"/>
              <a:defRPr sz="1600"/>
            </a:lvl2pPr>
            <a:lvl3pPr marL="1371600" lvl="2" indent="-330200" rtl="0">
              <a:spcBef>
                <a:spcPts val="0"/>
              </a:spcBef>
              <a:spcAft>
                <a:spcPts val="0"/>
              </a:spcAft>
              <a:buSzPts val="1600"/>
              <a:buChar char="▫"/>
              <a:defRPr sz="1600"/>
            </a:lvl3pPr>
            <a:lvl4pPr marL="1828800" lvl="3" indent="-330200" rtl="0">
              <a:spcBef>
                <a:spcPts val="0"/>
              </a:spcBef>
              <a:spcAft>
                <a:spcPts val="0"/>
              </a:spcAft>
              <a:buSzPts val="1600"/>
              <a:buChar char="▫"/>
              <a:defRPr sz="1600"/>
            </a:lvl4pPr>
            <a:lvl5pPr marL="2286000" lvl="4" indent="-330200" rtl="0">
              <a:spcBef>
                <a:spcPts val="0"/>
              </a:spcBef>
              <a:spcAft>
                <a:spcPts val="0"/>
              </a:spcAft>
              <a:buSzPts val="1600"/>
              <a:buChar char="▫"/>
              <a:defRPr sz="1600"/>
            </a:lvl5pPr>
            <a:lvl6pPr marL="2743200" lvl="5" indent="-330200" rtl="0">
              <a:spcBef>
                <a:spcPts val="0"/>
              </a:spcBef>
              <a:spcAft>
                <a:spcPts val="0"/>
              </a:spcAft>
              <a:buSzPts val="1600"/>
              <a:buChar char="▫"/>
              <a:defRPr sz="1600"/>
            </a:lvl6pPr>
            <a:lvl7pPr marL="3200400" lvl="6" indent="-330200" rtl="0">
              <a:spcBef>
                <a:spcPts val="0"/>
              </a:spcBef>
              <a:spcAft>
                <a:spcPts val="0"/>
              </a:spcAft>
              <a:buSzPts val="1600"/>
              <a:buChar char="●"/>
              <a:defRPr sz="1600"/>
            </a:lvl7pPr>
            <a:lvl8pPr marL="3657600" lvl="7" indent="-330200" rtl="0">
              <a:spcBef>
                <a:spcPts val="0"/>
              </a:spcBef>
              <a:spcAft>
                <a:spcPts val="0"/>
              </a:spcAft>
              <a:buSzPts val="1600"/>
              <a:buChar char="○"/>
              <a:defRPr sz="1600"/>
            </a:lvl8pPr>
            <a:lvl9pPr marL="4114800" lvl="8" indent="-330200" rtl="0">
              <a:spcBef>
                <a:spcPts val="0"/>
              </a:spcBef>
              <a:spcAft>
                <a:spcPts val="0"/>
              </a:spcAft>
              <a:buSzPts val="1600"/>
              <a:buChar char="■"/>
              <a:defRPr sz="1600"/>
            </a:lvl9pPr>
          </a:lstStyle>
          <a:p>
            <a:endParaRPr/>
          </a:p>
        </p:txBody>
      </p:sp>
      <p:grpSp>
        <p:nvGrpSpPr>
          <p:cNvPr id="2125" name="Shape 2125"/>
          <p:cNvGrpSpPr/>
          <p:nvPr/>
        </p:nvGrpSpPr>
        <p:grpSpPr>
          <a:xfrm rot="10800000">
            <a:off x="8851487" y="38276"/>
            <a:ext cx="264012" cy="6781736"/>
            <a:chOff x="5307800" y="238125"/>
            <a:chExt cx="271925" cy="5238750"/>
          </a:xfrm>
        </p:grpSpPr>
        <p:sp>
          <p:nvSpPr>
            <p:cNvPr id="2126" name="Shape 2126"/>
            <p:cNvSpPr/>
            <p:nvPr/>
          </p:nvSpPr>
          <p:spPr>
            <a:xfrm>
              <a:off x="5307800" y="238125"/>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27" name="Shape 2127"/>
            <p:cNvSpPr/>
            <p:nvPr/>
          </p:nvSpPr>
          <p:spPr>
            <a:xfrm>
              <a:off x="5307800" y="388625"/>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28" name="Shape 2128"/>
            <p:cNvSpPr/>
            <p:nvPr/>
          </p:nvSpPr>
          <p:spPr>
            <a:xfrm>
              <a:off x="5307800" y="539125"/>
              <a:ext cx="121425" cy="121425"/>
            </a:xfrm>
            <a:custGeom>
              <a:avLst/>
              <a:gdLst/>
              <a:ahLst/>
              <a:cxnLst/>
              <a:rect l="0" t="0" r="0" b="0"/>
              <a:pathLst>
                <a:path w="4857" h="4857"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29" name="Shape 2129"/>
            <p:cNvSpPr/>
            <p:nvPr/>
          </p:nvSpPr>
          <p:spPr>
            <a:xfrm>
              <a:off x="5307800" y="689650"/>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30" name="Shape 2130"/>
            <p:cNvSpPr/>
            <p:nvPr/>
          </p:nvSpPr>
          <p:spPr>
            <a:xfrm>
              <a:off x="5307800" y="840150"/>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31" name="Shape 2131"/>
            <p:cNvSpPr/>
            <p:nvPr/>
          </p:nvSpPr>
          <p:spPr>
            <a:xfrm>
              <a:off x="5307800" y="990675"/>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32" name="Shape 2132"/>
            <p:cNvSpPr/>
            <p:nvPr/>
          </p:nvSpPr>
          <p:spPr>
            <a:xfrm>
              <a:off x="5307800" y="1141175"/>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33" name="Shape 2133"/>
            <p:cNvSpPr/>
            <p:nvPr/>
          </p:nvSpPr>
          <p:spPr>
            <a:xfrm>
              <a:off x="5307800" y="1291700"/>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34" name="Shape 2134"/>
            <p:cNvSpPr/>
            <p:nvPr/>
          </p:nvSpPr>
          <p:spPr>
            <a:xfrm>
              <a:off x="5307800" y="1442200"/>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35" name="Shape 2135"/>
            <p:cNvSpPr/>
            <p:nvPr/>
          </p:nvSpPr>
          <p:spPr>
            <a:xfrm>
              <a:off x="5307800" y="1592700"/>
              <a:ext cx="121425" cy="121425"/>
            </a:xfrm>
            <a:custGeom>
              <a:avLst/>
              <a:gdLst/>
              <a:ahLst/>
              <a:cxnLst/>
              <a:rect l="0" t="0" r="0" b="0"/>
              <a:pathLst>
                <a:path w="4857" h="4857"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36" name="Shape 2136"/>
            <p:cNvSpPr/>
            <p:nvPr/>
          </p:nvSpPr>
          <p:spPr>
            <a:xfrm>
              <a:off x="5307800" y="1743225"/>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37" name="Shape 2137"/>
            <p:cNvSpPr/>
            <p:nvPr/>
          </p:nvSpPr>
          <p:spPr>
            <a:xfrm>
              <a:off x="5307800" y="1893725"/>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38" name="Shape 2138"/>
            <p:cNvSpPr/>
            <p:nvPr/>
          </p:nvSpPr>
          <p:spPr>
            <a:xfrm>
              <a:off x="5307800" y="2044250"/>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39" name="Shape 2139"/>
            <p:cNvSpPr/>
            <p:nvPr/>
          </p:nvSpPr>
          <p:spPr>
            <a:xfrm>
              <a:off x="5307800" y="2194750"/>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40" name="Shape 2140"/>
            <p:cNvSpPr/>
            <p:nvPr/>
          </p:nvSpPr>
          <p:spPr>
            <a:xfrm>
              <a:off x="5307800" y="2345275"/>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41" name="Shape 2141"/>
            <p:cNvSpPr/>
            <p:nvPr/>
          </p:nvSpPr>
          <p:spPr>
            <a:xfrm>
              <a:off x="5307800" y="2495775"/>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42" name="Shape 2142"/>
            <p:cNvSpPr/>
            <p:nvPr/>
          </p:nvSpPr>
          <p:spPr>
            <a:xfrm>
              <a:off x="5307800" y="2646275"/>
              <a:ext cx="121425" cy="121425"/>
            </a:xfrm>
            <a:custGeom>
              <a:avLst/>
              <a:gdLst/>
              <a:ahLst/>
              <a:cxnLst/>
              <a:rect l="0" t="0" r="0" b="0"/>
              <a:pathLst>
                <a:path w="4857" h="4857"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43" name="Shape 2143"/>
            <p:cNvSpPr/>
            <p:nvPr/>
          </p:nvSpPr>
          <p:spPr>
            <a:xfrm>
              <a:off x="5307800" y="2796800"/>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44" name="Shape 2144"/>
            <p:cNvSpPr/>
            <p:nvPr/>
          </p:nvSpPr>
          <p:spPr>
            <a:xfrm>
              <a:off x="5307800" y="2947300"/>
              <a:ext cx="121425" cy="121425"/>
            </a:xfrm>
            <a:custGeom>
              <a:avLst/>
              <a:gdLst/>
              <a:ahLst/>
              <a:cxnLst/>
              <a:rect l="0" t="0" r="0" b="0"/>
              <a:pathLst>
                <a:path w="4857" h="4857"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45" name="Shape 2145"/>
            <p:cNvSpPr/>
            <p:nvPr/>
          </p:nvSpPr>
          <p:spPr>
            <a:xfrm>
              <a:off x="5307800" y="3097825"/>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46" name="Shape 2146"/>
            <p:cNvSpPr/>
            <p:nvPr/>
          </p:nvSpPr>
          <p:spPr>
            <a:xfrm>
              <a:off x="5307800" y="3248325"/>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47" name="Shape 2147"/>
            <p:cNvSpPr/>
            <p:nvPr/>
          </p:nvSpPr>
          <p:spPr>
            <a:xfrm>
              <a:off x="5307800" y="3398850"/>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48" name="Shape 2148"/>
            <p:cNvSpPr/>
            <p:nvPr/>
          </p:nvSpPr>
          <p:spPr>
            <a:xfrm>
              <a:off x="5307800" y="3549350"/>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49" name="Shape 2149"/>
            <p:cNvSpPr/>
            <p:nvPr/>
          </p:nvSpPr>
          <p:spPr>
            <a:xfrm>
              <a:off x="5307800" y="3699875"/>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50" name="Shape 2150"/>
            <p:cNvSpPr/>
            <p:nvPr/>
          </p:nvSpPr>
          <p:spPr>
            <a:xfrm>
              <a:off x="5307800" y="3850375"/>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51" name="Shape 2151"/>
            <p:cNvSpPr/>
            <p:nvPr/>
          </p:nvSpPr>
          <p:spPr>
            <a:xfrm>
              <a:off x="5307800" y="4000875"/>
              <a:ext cx="121425" cy="121425"/>
            </a:xfrm>
            <a:custGeom>
              <a:avLst/>
              <a:gdLst/>
              <a:ahLst/>
              <a:cxnLst/>
              <a:rect l="0" t="0" r="0" b="0"/>
              <a:pathLst>
                <a:path w="4857" h="4857"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52" name="Shape 2152"/>
            <p:cNvSpPr/>
            <p:nvPr/>
          </p:nvSpPr>
          <p:spPr>
            <a:xfrm>
              <a:off x="5307800" y="4151400"/>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53" name="Shape 2153"/>
            <p:cNvSpPr/>
            <p:nvPr/>
          </p:nvSpPr>
          <p:spPr>
            <a:xfrm>
              <a:off x="5307800" y="4301900"/>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54" name="Shape 2154"/>
            <p:cNvSpPr/>
            <p:nvPr/>
          </p:nvSpPr>
          <p:spPr>
            <a:xfrm>
              <a:off x="5307800" y="4452425"/>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55" name="Shape 2155"/>
            <p:cNvSpPr/>
            <p:nvPr/>
          </p:nvSpPr>
          <p:spPr>
            <a:xfrm>
              <a:off x="5307800" y="4602925"/>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56" name="Shape 2156"/>
            <p:cNvSpPr/>
            <p:nvPr/>
          </p:nvSpPr>
          <p:spPr>
            <a:xfrm>
              <a:off x="5307800" y="4753450"/>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57" name="Shape 2157"/>
            <p:cNvSpPr/>
            <p:nvPr/>
          </p:nvSpPr>
          <p:spPr>
            <a:xfrm>
              <a:off x="5307800" y="4903950"/>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58" name="Shape 2158"/>
            <p:cNvSpPr/>
            <p:nvPr/>
          </p:nvSpPr>
          <p:spPr>
            <a:xfrm>
              <a:off x="5307800" y="5054450"/>
              <a:ext cx="121425" cy="121425"/>
            </a:xfrm>
            <a:custGeom>
              <a:avLst/>
              <a:gdLst/>
              <a:ahLst/>
              <a:cxnLst/>
              <a:rect l="0" t="0" r="0" b="0"/>
              <a:pathLst>
                <a:path w="4857" h="4857"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59" name="Shape 2159"/>
            <p:cNvSpPr/>
            <p:nvPr/>
          </p:nvSpPr>
          <p:spPr>
            <a:xfrm>
              <a:off x="5307800" y="5204975"/>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60" name="Shape 2160"/>
            <p:cNvSpPr/>
            <p:nvPr/>
          </p:nvSpPr>
          <p:spPr>
            <a:xfrm>
              <a:off x="5307800" y="5355475"/>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61" name="Shape 2161"/>
            <p:cNvSpPr/>
            <p:nvPr/>
          </p:nvSpPr>
          <p:spPr>
            <a:xfrm>
              <a:off x="5458325" y="238125"/>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62" name="Shape 2162"/>
            <p:cNvSpPr/>
            <p:nvPr/>
          </p:nvSpPr>
          <p:spPr>
            <a:xfrm>
              <a:off x="5458325" y="539125"/>
              <a:ext cx="121400" cy="121425"/>
            </a:xfrm>
            <a:custGeom>
              <a:avLst/>
              <a:gdLst/>
              <a:ahLst/>
              <a:cxnLst/>
              <a:rect l="0" t="0" r="0" b="0"/>
              <a:pathLst>
                <a:path w="4856" h="4857" extrusionOk="0">
                  <a:moveTo>
                    <a:pt x="0" y="1"/>
                  </a:moveTo>
                  <a:lnTo>
                    <a:pt x="0"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63" name="Shape 2163"/>
            <p:cNvSpPr/>
            <p:nvPr/>
          </p:nvSpPr>
          <p:spPr>
            <a:xfrm>
              <a:off x="5458325" y="990675"/>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64" name="Shape 2164"/>
            <p:cNvSpPr/>
            <p:nvPr/>
          </p:nvSpPr>
          <p:spPr>
            <a:xfrm>
              <a:off x="5458325" y="1141175"/>
              <a:ext cx="121400" cy="121400"/>
            </a:xfrm>
            <a:custGeom>
              <a:avLst/>
              <a:gdLst/>
              <a:ahLst/>
              <a:cxnLst/>
              <a:rect l="0" t="0" r="0" b="0"/>
              <a:pathLst>
                <a:path w="4856" h="4856" extrusionOk="0">
                  <a:moveTo>
                    <a:pt x="0" y="1"/>
                  </a:moveTo>
                  <a:lnTo>
                    <a:pt x="0"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65" name="Shape 2165"/>
            <p:cNvSpPr/>
            <p:nvPr/>
          </p:nvSpPr>
          <p:spPr>
            <a:xfrm>
              <a:off x="5458325" y="1442200"/>
              <a:ext cx="121400" cy="121400"/>
            </a:xfrm>
            <a:custGeom>
              <a:avLst/>
              <a:gdLst/>
              <a:ahLst/>
              <a:cxnLst/>
              <a:rect l="0" t="0" r="0" b="0"/>
              <a:pathLst>
                <a:path w="4856" h="4856" extrusionOk="0">
                  <a:moveTo>
                    <a:pt x="0" y="0"/>
                  </a:moveTo>
                  <a:lnTo>
                    <a:pt x="0" y="4856"/>
                  </a:lnTo>
                  <a:lnTo>
                    <a:pt x="4856" y="4856"/>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66" name="Shape 2166"/>
            <p:cNvSpPr/>
            <p:nvPr/>
          </p:nvSpPr>
          <p:spPr>
            <a:xfrm>
              <a:off x="5458325" y="1592700"/>
              <a:ext cx="121400" cy="121425"/>
            </a:xfrm>
            <a:custGeom>
              <a:avLst/>
              <a:gdLst/>
              <a:ahLst/>
              <a:cxnLst/>
              <a:rect l="0" t="0" r="0" b="0"/>
              <a:pathLst>
                <a:path w="4856" h="4857" extrusionOk="0">
                  <a:moveTo>
                    <a:pt x="0" y="1"/>
                  </a:moveTo>
                  <a:lnTo>
                    <a:pt x="0"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67" name="Shape 2167"/>
            <p:cNvSpPr/>
            <p:nvPr/>
          </p:nvSpPr>
          <p:spPr>
            <a:xfrm>
              <a:off x="5458325" y="2194750"/>
              <a:ext cx="121400" cy="121400"/>
            </a:xfrm>
            <a:custGeom>
              <a:avLst/>
              <a:gdLst/>
              <a:ahLst/>
              <a:cxnLst/>
              <a:rect l="0" t="0" r="0" b="0"/>
              <a:pathLst>
                <a:path w="4856" h="4856" extrusionOk="0">
                  <a:moveTo>
                    <a:pt x="0" y="1"/>
                  </a:moveTo>
                  <a:lnTo>
                    <a:pt x="0"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68" name="Shape 2168"/>
            <p:cNvSpPr/>
            <p:nvPr/>
          </p:nvSpPr>
          <p:spPr>
            <a:xfrm>
              <a:off x="5458325" y="2345275"/>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69" name="Shape 2169"/>
            <p:cNvSpPr/>
            <p:nvPr/>
          </p:nvSpPr>
          <p:spPr>
            <a:xfrm>
              <a:off x="5458325" y="2495775"/>
              <a:ext cx="121400" cy="121400"/>
            </a:xfrm>
            <a:custGeom>
              <a:avLst/>
              <a:gdLst/>
              <a:ahLst/>
              <a:cxnLst/>
              <a:rect l="0" t="0" r="0" b="0"/>
              <a:pathLst>
                <a:path w="4856" h="4856" extrusionOk="0">
                  <a:moveTo>
                    <a:pt x="0" y="1"/>
                  </a:moveTo>
                  <a:lnTo>
                    <a:pt x="0"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70" name="Shape 2170"/>
            <p:cNvSpPr/>
            <p:nvPr/>
          </p:nvSpPr>
          <p:spPr>
            <a:xfrm>
              <a:off x="5458325" y="2646275"/>
              <a:ext cx="121400" cy="121425"/>
            </a:xfrm>
            <a:custGeom>
              <a:avLst/>
              <a:gdLst/>
              <a:ahLst/>
              <a:cxnLst/>
              <a:rect l="0" t="0" r="0" b="0"/>
              <a:pathLst>
                <a:path w="4856" h="4857" extrusionOk="0">
                  <a:moveTo>
                    <a:pt x="0" y="1"/>
                  </a:moveTo>
                  <a:lnTo>
                    <a:pt x="0"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71" name="Shape 2171"/>
            <p:cNvSpPr/>
            <p:nvPr/>
          </p:nvSpPr>
          <p:spPr>
            <a:xfrm>
              <a:off x="5458325" y="2947300"/>
              <a:ext cx="121400" cy="121425"/>
            </a:xfrm>
            <a:custGeom>
              <a:avLst/>
              <a:gdLst/>
              <a:ahLst/>
              <a:cxnLst/>
              <a:rect l="0" t="0" r="0" b="0"/>
              <a:pathLst>
                <a:path w="4856" h="4857" extrusionOk="0">
                  <a:moveTo>
                    <a:pt x="0" y="1"/>
                  </a:moveTo>
                  <a:lnTo>
                    <a:pt x="0"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72" name="Shape 2172"/>
            <p:cNvSpPr/>
            <p:nvPr/>
          </p:nvSpPr>
          <p:spPr>
            <a:xfrm>
              <a:off x="5458325" y="3248325"/>
              <a:ext cx="121400" cy="121400"/>
            </a:xfrm>
            <a:custGeom>
              <a:avLst/>
              <a:gdLst/>
              <a:ahLst/>
              <a:cxnLst/>
              <a:rect l="0" t="0" r="0" b="0"/>
              <a:pathLst>
                <a:path w="4856" h="4856" extrusionOk="0">
                  <a:moveTo>
                    <a:pt x="0" y="1"/>
                  </a:moveTo>
                  <a:lnTo>
                    <a:pt x="0"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73" name="Shape 2173"/>
            <p:cNvSpPr/>
            <p:nvPr/>
          </p:nvSpPr>
          <p:spPr>
            <a:xfrm>
              <a:off x="5458325" y="3398850"/>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74" name="Shape 2174"/>
            <p:cNvSpPr/>
            <p:nvPr/>
          </p:nvSpPr>
          <p:spPr>
            <a:xfrm>
              <a:off x="5458325" y="3699875"/>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75" name="Shape 2175"/>
            <p:cNvSpPr/>
            <p:nvPr/>
          </p:nvSpPr>
          <p:spPr>
            <a:xfrm>
              <a:off x="5458325" y="3850375"/>
              <a:ext cx="121400" cy="121400"/>
            </a:xfrm>
            <a:custGeom>
              <a:avLst/>
              <a:gdLst/>
              <a:ahLst/>
              <a:cxnLst/>
              <a:rect l="0" t="0" r="0" b="0"/>
              <a:pathLst>
                <a:path w="4856" h="4856" extrusionOk="0">
                  <a:moveTo>
                    <a:pt x="0" y="0"/>
                  </a:moveTo>
                  <a:lnTo>
                    <a:pt x="0" y="4856"/>
                  </a:lnTo>
                  <a:lnTo>
                    <a:pt x="4856" y="4856"/>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76" name="Shape 2176"/>
            <p:cNvSpPr/>
            <p:nvPr/>
          </p:nvSpPr>
          <p:spPr>
            <a:xfrm>
              <a:off x="5458325" y="4000875"/>
              <a:ext cx="121400" cy="121425"/>
            </a:xfrm>
            <a:custGeom>
              <a:avLst/>
              <a:gdLst/>
              <a:ahLst/>
              <a:cxnLst/>
              <a:rect l="0" t="0" r="0" b="0"/>
              <a:pathLst>
                <a:path w="4856" h="4857" extrusionOk="0">
                  <a:moveTo>
                    <a:pt x="0" y="1"/>
                  </a:moveTo>
                  <a:lnTo>
                    <a:pt x="0"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77" name="Shape 2177"/>
            <p:cNvSpPr/>
            <p:nvPr/>
          </p:nvSpPr>
          <p:spPr>
            <a:xfrm>
              <a:off x="5458325" y="4151400"/>
              <a:ext cx="121400" cy="121400"/>
            </a:xfrm>
            <a:custGeom>
              <a:avLst/>
              <a:gdLst/>
              <a:ahLst/>
              <a:cxnLst/>
              <a:rect l="0" t="0" r="0" b="0"/>
              <a:pathLst>
                <a:path w="4856" h="4856" extrusionOk="0">
                  <a:moveTo>
                    <a:pt x="0" y="0"/>
                  </a:moveTo>
                  <a:lnTo>
                    <a:pt x="0" y="4856"/>
                  </a:lnTo>
                  <a:lnTo>
                    <a:pt x="4856" y="4856"/>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78" name="Shape 2178"/>
            <p:cNvSpPr/>
            <p:nvPr/>
          </p:nvSpPr>
          <p:spPr>
            <a:xfrm>
              <a:off x="5458325" y="4602925"/>
              <a:ext cx="121400" cy="121400"/>
            </a:xfrm>
            <a:custGeom>
              <a:avLst/>
              <a:gdLst/>
              <a:ahLst/>
              <a:cxnLst/>
              <a:rect l="0" t="0" r="0" b="0"/>
              <a:pathLst>
                <a:path w="4856" h="4856" extrusionOk="0">
                  <a:moveTo>
                    <a:pt x="0" y="1"/>
                  </a:moveTo>
                  <a:lnTo>
                    <a:pt x="0"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79" name="Shape 2179"/>
            <p:cNvSpPr/>
            <p:nvPr/>
          </p:nvSpPr>
          <p:spPr>
            <a:xfrm>
              <a:off x="5458325" y="4753450"/>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80" name="Shape 2180"/>
            <p:cNvSpPr/>
            <p:nvPr/>
          </p:nvSpPr>
          <p:spPr>
            <a:xfrm>
              <a:off x="5458325" y="5054450"/>
              <a:ext cx="121400" cy="121425"/>
            </a:xfrm>
            <a:custGeom>
              <a:avLst/>
              <a:gdLst/>
              <a:ahLst/>
              <a:cxnLst/>
              <a:rect l="0" t="0" r="0" b="0"/>
              <a:pathLst>
                <a:path w="4856" h="4857" extrusionOk="0">
                  <a:moveTo>
                    <a:pt x="0" y="1"/>
                  </a:moveTo>
                  <a:lnTo>
                    <a:pt x="0"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81" name="Shape 2181"/>
            <p:cNvSpPr/>
            <p:nvPr/>
          </p:nvSpPr>
          <p:spPr>
            <a:xfrm>
              <a:off x="5458325" y="5204975"/>
              <a:ext cx="121400" cy="121400"/>
            </a:xfrm>
            <a:custGeom>
              <a:avLst/>
              <a:gdLst/>
              <a:ahLst/>
              <a:cxnLst/>
              <a:rect l="0" t="0" r="0" b="0"/>
              <a:pathLst>
                <a:path w="4856" h="4856" extrusionOk="0">
                  <a:moveTo>
                    <a:pt x="0" y="0"/>
                  </a:moveTo>
                  <a:lnTo>
                    <a:pt x="0" y="4856"/>
                  </a:lnTo>
                  <a:lnTo>
                    <a:pt x="4856" y="4856"/>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82" name="Shape 2182"/>
            <p:cNvSpPr/>
            <p:nvPr/>
          </p:nvSpPr>
          <p:spPr>
            <a:xfrm>
              <a:off x="5458325" y="5355475"/>
              <a:ext cx="121400" cy="121400"/>
            </a:xfrm>
            <a:custGeom>
              <a:avLst/>
              <a:gdLst/>
              <a:ahLst/>
              <a:cxnLst/>
              <a:rect l="0" t="0" r="0" b="0"/>
              <a:pathLst>
                <a:path w="4856" h="4856" extrusionOk="0">
                  <a:moveTo>
                    <a:pt x="0" y="1"/>
                  </a:moveTo>
                  <a:lnTo>
                    <a:pt x="0"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183" name="Shape 2183"/>
          <p:cNvGrpSpPr/>
          <p:nvPr/>
        </p:nvGrpSpPr>
        <p:grpSpPr>
          <a:xfrm rot="10800000">
            <a:off x="7828572" y="38276"/>
            <a:ext cx="1140783" cy="6781736"/>
            <a:chOff x="5458325" y="238125"/>
            <a:chExt cx="1174975" cy="5238750"/>
          </a:xfrm>
        </p:grpSpPr>
        <p:sp>
          <p:nvSpPr>
            <p:cNvPr id="2184" name="Shape 2184"/>
            <p:cNvSpPr/>
            <p:nvPr/>
          </p:nvSpPr>
          <p:spPr>
            <a:xfrm>
              <a:off x="5458325" y="388625"/>
              <a:ext cx="121400" cy="121400"/>
            </a:xfrm>
            <a:custGeom>
              <a:avLst/>
              <a:gdLst/>
              <a:ahLst/>
              <a:cxnLst/>
              <a:rect l="0" t="0" r="0" b="0"/>
              <a:pathLst>
                <a:path w="4856" h="4856" extrusionOk="0">
                  <a:moveTo>
                    <a:pt x="0" y="0"/>
                  </a:moveTo>
                  <a:lnTo>
                    <a:pt x="0" y="4856"/>
                  </a:lnTo>
                  <a:lnTo>
                    <a:pt x="4856" y="4856"/>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85" name="Shape 2185"/>
            <p:cNvSpPr/>
            <p:nvPr/>
          </p:nvSpPr>
          <p:spPr>
            <a:xfrm>
              <a:off x="5458325" y="689650"/>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86" name="Shape 2186"/>
            <p:cNvSpPr/>
            <p:nvPr/>
          </p:nvSpPr>
          <p:spPr>
            <a:xfrm>
              <a:off x="5458325" y="840150"/>
              <a:ext cx="121400" cy="121400"/>
            </a:xfrm>
            <a:custGeom>
              <a:avLst/>
              <a:gdLst/>
              <a:ahLst/>
              <a:cxnLst/>
              <a:rect l="0" t="0" r="0" b="0"/>
              <a:pathLst>
                <a:path w="4856" h="4856" extrusionOk="0">
                  <a:moveTo>
                    <a:pt x="0" y="1"/>
                  </a:moveTo>
                  <a:lnTo>
                    <a:pt x="0"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87" name="Shape 2187"/>
            <p:cNvSpPr/>
            <p:nvPr/>
          </p:nvSpPr>
          <p:spPr>
            <a:xfrm>
              <a:off x="5458325" y="1291700"/>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88" name="Shape 2188"/>
            <p:cNvSpPr/>
            <p:nvPr/>
          </p:nvSpPr>
          <p:spPr>
            <a:xfrm>
              <a:off x="5458325" y="1743225"/>
              <a:ext cx="121400" cy="121400"/>
            </a:xfrm>
            <a:custGeom>
              <a:avLst/>
              <a:gdLst/>
              <a:ahLst/>
              <a:cxnLst/>
              <a:rect l="0" t="0" r="0" b="0"/>
              <a:pathLst>
                <a:path w="4856" h="4856" extrusionOk="0">
                  <a:moveTo>
                    <a:pt x="0" y="0"/>
                  </a:moveTo>
                  <a:lnTo>
                    <a:pt x="0" y="4856"/>
                  </a:lnTo>
                  <a:lnTo>
                    <a:pt x="4856" y="4856"/>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89" name="Shape 2189"/>
            <p:cNvSpPr/>
            <p:nvPr/>
          </p:nvSpPr>
          <p:spPr>
            <a:xfrm>
              <a:off x="5458325" y="1893725"/>
              <a:ext cx="121400" cy="121400"/>
            </a:xfrm>
            <a:custGeom>
              <a:avLst/>
              <a:gdLst/>
              <a:ahLst/>
              <a:cxnLst/>
              <a:rect l="0" t="0" r="0" b="0"/>
              <a:pathLst>
                <a:path w="4856" h="4856" extrusionOk="0">
                  <a:moveTo>
                    <a:pt x="0" y="1"/>
                  </a:moveTo>
                  <a:lnTo>
                    <a:pt x="0"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90" name="Shape 2190"/>
            <p:cNvSpPr/>
            <p:nvPr/>
          </p:nvSpPr>
          <p:spPr>
            <a:xfrm>
              <a:off x="5458325" y="2044250"/>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91" name="Shape 2191"/>
            <p:cNvSpPr/>
            <p:nvPr/>
          </p:nvSpPr>
          <p:spPr>
            <a:xfrm>
              <a:off x="5458325" y="2796800"/>
              <a:ext cx="121400" cy="121400"/>
            </a:xfrm>
            <a:custGeom>
              <a:avLst/>
              <a:gdLst/>
              <a:ahLst/>
              <a:cxnLst/>
              <a:rect l="0" t="0" r="0" b="0"/>
              <a:pathLst>
                <a:path w="4856" h="4856" extrusionOk="0">
                  <a:moveTo>
                    <a:pt x="0" y="0"/>
                  </a:moveTo>
                  <a:lnTo>
                    <a:pt x="0" y="4856"/>
                  </a:lnTo>
                  <a:lnTo>
                    <a:pt x="4856" y="4856"/>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92" name="Shape 2192"/>
            <p:cNvSpPr/>
            <p:nvPr/>
          </p:nvSpPr>
          <p:spPr>
            <a:xfrm>
              <a:off x="5458325" y="3097825"/>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93" name="Shape 2193"/>
            <p:cNvSpPr/>
            <p:nvPr/>
          </p:nvSpPr>
          <p:spPr>
            <a:xfrm>
              <a:off x="5458325" y="3549350"/>
              <a:ext cx="121400" cy="121400"/>
            </a:xfrm>
            <a:custGeom>
              <a:avLst/>
              <a:gdLst/>
              <a:ahLst/>
              <a:cxnLst/>
              <a:rect l="0" t="0" r="0" b="0"/>
              <a:pathLst>
                <a:path w="4856" h="4856" extrusionOk="0">
                  <a:moveTo>
                    <a:pt x="0" y="1"/>
                  </a:moveTo>
                  <a:lnTo>
                    <a:pt x="0"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94" name="Shape 2194"/>
            <p:cNvSpPr/>
            <p:nvPr/>
          </p:nvSpPr>
          <p:spPr>
            <a:xfrm>
              <a:off x="5458325" y="4301900"/>
              <a:ext cx="121400" cy="121400"/>
            </a:xfrm>
            <a:custGeom>
              <a:avLst/>
              <a:gdLst/>
              <a:ahLst/>
              <a:cxnLst/>
              <a:rect l="0" t="0" r="0" b="0"/>
              <a:pathLst>
                <a:path w="4856" h="4856" extrusionOk="0">
                  <a:moveTo>
                    <a:pt x="0" y="1"/>
                  </a:moveTo>
                  <a:lnTo>
                    <a:pt x="0"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95" name="Shape 2195"/>
            <p:cNvSpPr/>
            <p:nvPr/>
          </p:nvSpPr>
          <p:spPr>
            <a:xfrm>
              <a:off x="5458325" y="4452425"/>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96" name="Shape 2196"/>
            <p:cNvSpPr/>
            <p:nvPr/>
          </p:nvSpPr>
          <p:spPr>
            <a:xfrm>
              <a:off x="5458325" y="4903950"/>
              <a:ext cx="121400" cy="121400"/>
            </a:xfrm>
            <a:custGeom>
              <a:avLst/>
              <a:gdLst/>
              <a:ahLst/>
              <a:cxnLst/>
              <a:rect l="0" t="0" r="0" b="0"/>
              <a:pathLst>
                <a:path w="4856" h="4856" extrusionOk="0">
                  <a:moveTo>
                    <a:pt x="0" y="1"/>
                  </a:moveTo>
                  <a:lnTo>
                    <a:pt x="0"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97" name="Shape 2197"/>
            <p:cNvSpPr/>
            <p:nvPr/>
          </p:nvSpPr>
          <p:spPr>
            <a:xfrm>
              <a:off x="5608825" y="23812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98" name="Shape 2198"/>
            <p:cNvSpPr/>
            <p:nvPr/>
          </p:nvSpPr>
          <p:spPr>
            <a:xfrm>
              <a:off x="5608825" y="539125"/>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99" name="Shape 2199"/>
            <p:cNvSpPr/>
            <p:nvPr/>
          </p:nvSpPr>
          <p:spPr>
            <a:xfrm>
              <a:off x="5608825" y="689650"/>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00" name="Shape 2200"/>
            <p:cNvSpPr/>
            <p:nvPr/>
          </p:nvSpPr>
          <p:spPr>
            <a:xfrm>
              <a:off x="5608825" y="840150"/>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01" name="Shape 2201"/>
            <p:cNvSpPr/>
            <p:nvPr/>
          </p:nvSpPr>
          <p:spPr>
            <a:xfrm>
              <a:off x="5608825" y="99067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02" name="Shape 2202"/>
            <p:cNvSpPr/>
            <p:nvPr/>
          </p:nvSpPr>
          <p:spPr>
            <a:xfrm>
              <a:off x="5608825" y="114117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03" name="Shape 2203"/>
            <p:cNvSpPr/>
            <p:nvPr/>
          </p:nvSpPr>
          <p:spPr>
            <a:xfrm>
              <a:off x="5608825" y="1291700"/>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04" name="Shape 2204"/>
            <p:cNvSpPr/>
            <p:nvPr/>
          </p:nvSpPr>
          <p:spPr>
            <a:xfrm>
              <a:off x="5608825" y="1442200"/>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05" name="Shape 2205"/>
            <p:cNvSpPr/>
            <p:nvPr/>
          </p:nvSpPr>
          <p:spPr>
            <a:xfrm>
              <a:off x="5608825" y="1592700"/>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06" name="Shape 2206"/>
            <p:cNvSpPr/>
            <p:nvPr/>
          </p:nvSpPr>
          <p:spPr>
            <a:xfrm>
              <a:off x="5608825" y="1743225"/>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07" name="Shape 2207"/>
            <p:cNvSpPr/>
            <p:nvPr/>
          </p:nvSpPr>
          <p:spPr>
            <a:xfrm>
              <a:off x="5608825" y="189372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08" name="Shape 2208"/>
            <p:cNvSpPr/>
            <p:nvPr/>
          </p:nvSpPr>
          <p:spPr>
            <a:xfrm>
              <a:off x="5608825" y="2044250"/>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09" name="Shape 2209"/>
            <p:cNvSpPr/>
            <p:nvPr/>
          </p:nvSpPr>
          <p:spPr>
            <a:xfrm>
              <a:off x="5608825" y="2194750"/>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10" name="Shape 2210"/>
            <p:cNvSpPr/>
            <p:nvPr/>
          </p:nvSpPr>
          <p:spPr>
            <a:xfrm>
              <a:off x="5608825" y="249577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11" name="Shape 2211"/>
            <p:cNvSpPr/>
            <p:nvPr/>
          </p:nvSpPr>
          <p:spPr>
            <a:xfrm>
              <a:off x="5608825" y="2646275"/>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12" name="Shape 2212"/>
            <p:cNvSpPr/>
            <p:nvPr/>
          </p:nvSpPr>
          <p:spPr>
            <a:xfrm>
              <a:off x="5608825" y="2947300"/>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13" name="Shape 2213"/>
            <p:cNvSpPr/>
            <p:nvPr/>
          </p:nvSpPr>
          <p:spPr>
            <a:xfrm>
              <a:off x="5608825" y="309782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14" name="Shape 2214"/>
            <p:cNvSpPr/>
            <p:nvPr/>
          </p:nvSpPr>
          <p:spPr>
            <a:xfrm>
              <a:off x="5608825" y="324832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15" name="Shape 2215"/>
            <p:cNvSpPr/>
            <p:nvPr/>
          </p:nvSpPr>
          <p:spPr>
            <a:xfrm>
              <a:off x="5608825" y="3398850"/>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16" name="Shape 2216"/>
            <p:cNvSpPr/>
            <p:nvPr/>
          </p:nvSpPr>
          <p:spPr>
            <a:xfrm>
              <a:off x="5608825" y="3549350"/>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17" name="Shape 2217"/>
            <p:cNvSpPr/>
            <p:nvPr/>
          </p:nvSpPr>
          <p:spPr>
            <a:xfrm>
              <a:off x="5608825" y="369987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18" name="Shape 2218"/>
            <p:cNvSpPr/>
            <p:nvPr/>
          </p:nvSpPr>
          <p:spPr>
            <a:xfrm>
              <a:off x="5608825" y="3850375"/>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19" name="Shape 2219"/>
            <p:cNvSpPr/>
            <p:nvPr/>
          </p:nvSpPr>
          <p:spPr>
            <a:xfrm>
              <a:off x="5608825" y="4000875"/>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20" name="Shape 2220"/>
            <p:cNvSpPr/>
            <p:nvPr/>
          </p:nvSpPr>
          <p:spPr>
            <a:xfrm>
              <a:off x="5608825" y="4301900"/>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21" name="Shape 2221"/>
            <p:cNvSpPr/>
            <p:nvPr/>
          </p:nvSpPr>
          <p:spPr>
            <a:xfrm>
              <a:off x="5608825" y="445242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22" name="Shape 2222"/>
            <p:cNvSpPr/>
            <p:nvPr/>
          </p:nvSpPr>
          <p:spPr>
            <a:xfrm>
              <a:off x="5608825" y="460292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23" name="Shape 2223"/>
            <p:cNvSpPr/>
            <p:nvPr/>
          </p:nvSpPr>
          <p:spPr>
            <a:xfrm>
              <a:off x="5608825" y="4753450"/>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24" name="Shape 2224"/>
            <p:cNvSpPr/>
            <p:nvPr/>
          </p:nvSpPr>
          <p:spPr>
            <a:xfrm>
              <a:off x="5608825" y="4903950"/>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25" name="Shape 2225"/>
            <p:cNvSpPr/>
            <p:nvPr/>
          </p:nvSpPr>
          <p:spPr>
            <a:xfrm>
              <a:off x="5608825" y="5054450"/>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26" name="Shape 2226"/>
            <p:cNvSpPr/>
            <p:nvPr/>
          </p:nvSpPr>
          <p:spPr>
            <a:xfrm>
              <a:off x="5608825" y="5204975"/>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27" name="Shape 2227"/>
            <p:cNvSpPr/>
            <p:nvPr/>
          </p:nvSpPr>
          <p:spPr>
            <a:xfrm>
              <a:off x="5608825" y="535547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28" name="Shape 2228"/>
            <p:cNvSpPr/>
            <p:nvPr/>
          </p:nvSpPr>
          <p:spPr>
            <a:xfrm>
              <a:off x="5759350" y="23812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29" name="Shape 2229"/>
            <p:cNvSpPr/>
            <p:nvPr/>
          </p:nvSpPr>
          <p:spPr>
            <a:xfrm>
              <a:off x="5759350" y="840150"/>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30" name="Shape 2230"/>
            <p:cNvSpPr/>
            <p:nvPr/>
          </p:nvSpPr>
          <p:spPr>
            <a:xfrm>
              <a:off x="5759350" y="114117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31" name="Shape 2231"/>
            <p:cNvSpPr/>
            <p:nvPr/>
          </p:nvSpPr>
          <p:spPr>
            <a:xfrm>
              <a:off x="5759350" y="1442200"/>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32" name="Shape 2232"/>
            <p:cNvSpPr/>
            <p:nvPr/>
          </p:nvSpPr>
          <p:spPr>
            <a:xfrm>
              <a:off x="5759350" y="189372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33" name="Shape 2233"/>
            <p:cNvSpPr/>
            <p:nvPr/>
          </p:nvSpPr>
          <p:spPr>
            <a:xfrm>
              <a:off x="5759350" y="249577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34" name="Shape 2234"/>
            <p:cNvSpPr/>
            <p:nvPr/>
          </p:nvSpPr>
          <p:spPr>
            <a:xfrm>
              <a:off x="5759350" y="2646275"/>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35" name="Shape 2235"/>
            <p:cNvSpPr/>
            <p:nvPr/>
          </p:nvSpPr>
          <p:spPr>
            <a:xfrm>
              <a:off x="5759350" y="369987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36" name="Shape 2236"/>
            <p:cNvSpPr/>
            <p:nvPr/>
          </p:nvSpPr>
          <p:spPr>
            <a:xfrm>
              <a:off x="5759350" y="4151400"/>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37" name="Shape 2237"/>
            <p:cNvSpPr/>
            <p:nvPr/>
          </p:nvSpPr>
          <p:spPr>
            <a:xfrm>
              <a:off x="5759350" y="4903950"/>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38" name="Shape 2238"/>
            <p:cNvSpPr/>
            <p:nvPr/>
          </p:nvSpPr>
          <p:spPr>
            <a:xfrm>
              <a:off x="5759350" y="535547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39" name="Shape 2239"/>
            <p:cNvSpPr/>
            <p:nvPr/>
          </p:nvSpPr>
          <p:spPr>
            <a:xfrm>
              <a:off x="5909850" y="689650"/>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40" name="Shape 2240"/>
            <p:cNvSpPr/>
            <p:nvPr/>
          </p:nvSpPr>
          <p:spPr>
            <a:xfrm>
              <a:off x="5909850" y="189372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41" name="Shape 2241"/>
            <p:cNvSpPr/>
            <p:nvPr/>
          </p:nvSpPr>
          <p:spPr>
            <a:xfrm>
              <a:off x="5909850" y="2796800"/>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42" name="Shape 2242"/>
            <p:cNvSpPr/>
            <p:nvPr/>
          </p:nvSpPr>
          <p:spPr>
            <a:xfrm>
              <a:off x="6060375" y="4753450"/>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43" name="Shape 2243"/>
            <p:cNvSpPr/>
            <p:nvPr/>
          </p:nvSpPr>
          <p:spPr>
            <a:xfrm>
              <a:off x="6210875" y="2646275"/>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44" name="Shape 2244"/>
            <p:cNvSpPr/>
            <p:nvPr/>
          </p:nvSpPr>
          <p:spPr>
            <a:xfrm>
              <a:off x="6210875" y="5204975"/>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45" name="Shape 2245"/>
            <p:cNvSpPr/>
            <p:nvPr/>
          </p:nvSpPr>
          <p:spPr>
            <a:xfrm>
              <a:off x="6511900" y="990675"/>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246" name="Shape 2246"/>
          <p:cNvGrpSpPr/>
          <p:nvPr/>
        </p:nvGrpSpPr>
        <p:grpSpPr>
          <a:xfrm rot="10800000">
            <a:off x="7682452" y="38276"/>
            <a:ext cx="994639" cy="6586909"/>
            <a:chOff x="5759350" y="388625"/>
            <a:chExt cx="1024450" cy="5088250"/>
          </a:xfrm>
        </p:grpSpPr>
        <p:sp>
          <p:nvSpPr>
            <p:cNvPr id="2247" name="Shape 2247"/>
            <p:cNvSpPr/>
            <p:nvPr/>
          </p:nvSpPr>
          <p:spPr>
            <a:xfrm>
              <a:off x="5759350" y="539125"/>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48" name="Shape 2248"/>
            <p:cNvSpPr/>
            <p:nvPr/>
          </p:nvSpPr>
          <p:spPr>
            <a:xfrm>
              <a:off x="5759350" y="1291700"/>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49" name="Shape 2249"/>
            <p:cNvSpPr/>
            <p:nvPr/>
          </p:nvSpPr>
          <p:spPr>
            <a:xfrm>
              <a:off x="5759350" y="2796800"/>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50" name="Shape 2250"/>
            <p:cNvSpPr/>
            <p:nvPr/>
          </p:nvSpPr>
          <p:spPr>
            <a:xfrm>
              <a:off x="5759350" y="3398850"/>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51" name="Shape 2251"/>
            <p:cNvSpPr/>
            <p:nvPr/>
          </p:nvSpPr>
          <p:spPr>
            <a:xfrm>
              <a:off x="5759350" y="3549350"/>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52" name="Shape 2252"/>
            <p:cNvSpPr/>
            <p:nvPr/>
          </p:nvSpPr>
          <p:spPr>
            <a:xfrm>
              <a:off x="5759350" y="4301900"/>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53" name="Shape 2253"/>
            <p:cNvSpPr/>
            <p:nvPr/>
          </p:nvSpPr>
          <p:spPr>
            <a:xfrm>
              <a:off x="5759350" y="5204975"/>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54" name="Shape 2254"/>
            <p:cNvSpPr/>
            <p:nvPr/>
          </p:nvSpPr>
          <p:spPr>
            <a:xfrm>
              <a:off x="5909850" y="388625"/>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55" name="Shape 2255"/>
            <p:cNvSpPr/>
            <p:nvPr/>
          </p:nvSpPr>
          <p:spPr>
            <a:xfrm>
              <a:off x="5909850" y="114117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56" name="Shape 2256"/>
            <p:cNvSpPr/>
            <p:nvPr/>
          </p:nvSpPr>
          <p:spPr>
            <a:xfrm>
              <a:off x="5909850" y="1291700"/>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57" name="Shape 2257"/>
            <p:cNvSpPr/>
            <p:nvPr/>
          </p:nvSpPr>
          <p:spPr>
            <a:xfrm>
              <a:off x="5909850" y="1442200"/>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58" name="Shape 2258"/>
            <p:cNvSpPr/>
            <p:nvPr/>
          </p:nvSpPr>
          <p:spPr>
            <a:xfrm>
              <a:off x="5909850" y="1743225"/>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59" name="Shape 2259"/>
            <p:cNvSpPr/>
            <p:nvPr/>
          </p:nvSpPr>
          <p:spPr>
            <a:xfrm>
              <a:off x="5909850" y="2044250"/>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60" name="Shape 2260"/>
            <p:cNvSpPr/>
            <p:nvPr/>
          </p:nvSpPr>
          <p:spPr>
            <a:xfrm>
              <a:off x="5909850" y="2646275"/>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61" name="Shape 2261"/>
            <p:cNvSpPr/>
            <p:nvPr/>
          </p:nvSpPr>
          <p:spPr>
            <a:xfrm>
              <a:off x="5909850" y="2947300"/>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62" name="Shape 2262"/>
            <p:cNvSpPr/>
            <p:nvPr/>
          </p:nvSpPr>
          <p:spPr>
            <a:xfrm>
              <a:off x="5909850" y="309782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63" name="Shape 2263"/>
            <p:cNvSpPr/>
            <p:nvPr/>
          </p:nvSpPr>
          <p:spPr>
            <a:xfrm>
              <a:off x="5909850" y="324832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64" name="Shape 2264"/>
            <p:cNvSpPr/>
            <p:nvPr/>
          </p:nvSpPr>
          <p:spPr>
            <a:xfrm>
              <a:off x="5909850" y="3549350"/>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65" name="Shape 2265"/>
            <p:cNvSpPr/>
            <p:nvPr/>
          </p:nvSpPr>
          <p:spPr>
            <a:xfrm>
              <a:off x="5909850" y="369987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66" name="Shape 2266"/>
            <p:cNvSpPr/>
            <p:nvPr/>
          </p:nvSpPr>
          <p:spPr>
            <a:xfrm>
              <a:off x="5909850" y="3850375"/>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67" name="Shape 2267"/>
            <p:cNvSpPr/>
            <p:nvPr/>
          </p:nvSpPr>
          <p:spPr>
            <a:xfrm>
              <a:off x="5909850" y="4000875"/>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68" name="Shape 2268"/>
            <p:cNvSpPr/>
            <p:nvPr/>
          </p:nvSpPr>
          <p:spPr>
            <a:xfrm>
              <a:off x="5909850" y="4301900"/>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69" name="Shape 2269"/>
            <p:cNvSpPr/>
            <p:nvPr/>
          </p:nvSpPr>
          <p:spPr>
            <a:xfrm>
              <a:off x="5909850" y="445242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70" name="Shape 2270"/>
            <p:cNvSpPr/>
            <p:nvPr/>
          </p:nvSpPr>
          <p:spPr>
            <a:xfrm>
              <a:off x="5909850" y="4903950"/>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71" name="Shape 2271"/>
            <p:cNvSpPr/>
            <p:nvPr/>
          </p:nvSpPr>
          <p:spPr>
            <a:xfrm>
              <a:off x="5909850" y="5054450"/>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72" name="Shape 2272"/>
            <p:cNvSpPr/>
            <p:nvPr/>
          </p:nvSpPr>
          <p:spPr>
            <a:xfrm>
              <a:off x="5909850" y="5204975"/>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73" name="Shape 2273"/>
            <p:cNvSpPr/>
            <p:nvPr/>
          </p:nvSpPr>
          <p:spPr>
            <a:xfrm>
              <a:off x="6060375" y="539125"/>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74" name="Shape 2274"/>
            <p:cNvSpPr/>
            <p:nvPr/>
          </p:nvSpPr>
          <p:spPr>
            <a:xfrm>
              <a:off x="6060375" y="689650"/>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75" name="Shape 2275"/>
            <p:cNvSpPr/>
            <p:nvPr/>
          </p:nvSpPr>
          <p:spPr>
            <a:xfrm>
              <a:off x="6060375" y="99067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76" name="Shape 2276"/>
            <p:cNvSpPr/>
            <p:nvPr/>
          </p:nvSpPr>
          <p:spPr>
            <a:xfrm>
              <a:off x="6060375" y="1291700"/>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77" name="Shape 2277"/>
            <p:cNvSpPr/>
            <p:nvPr/>
          </p:nvSpPr>
          <p:spPr>
            <a:xfrm>
              <a:off x="6060375" y="1442200"/>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78" name="Shape 2278"/>
            <p:cNvSpPr/>
            <p:nvPr/>
          </p:nvSpPr>
          <p:spPr>
            <a:xfrm>
              <a:off x="6060375" y="1592700"/>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79" name="Shape 2279"/>
            <p:cNvSpPr/>
            <p:nvPr/>
          </p:nvSpPr>
          <p:spPr>
            <a:xfrm>
              <a:off x="6060375" y="1743225"/>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80" name="Shape 2280"/>
            <p:cNvSpPr/>
            <p:nvPr/>
          </p:nvSpPr>
          <p:spPr>
            <a:xfrm>
              <a:off x="6060375" y="2194750"/>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81" name="Shape 2281"/>
            <p:cNvSpPr/>
            <p:nvPr/>
          </p:nvSpPr>
          <p:spPr>
            <a:xfrm>
              <a:off x="6060375" y="234527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82" name="Shape 2282"/>
            <p:cNvSpPr/>
            <p:nvPr/>
          </p:nvSpPr>
          <p:spPr>
            <a:xfrm>
              <a:off x="6060375" y="249577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83" name="Shape 2283"/>
            <p:cNvSpPr/>
            <p:nvPr/>
          </p:nvSpPr>
          <p:spPr>
            <a:xfrm>
              <a:off x="6060375" y="2646275"/>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84" name="Shape 2284"/>
            <p:cNvSpPr/>
            <p:nvPr/>
          </p:nvSpPr>
          <p:spPr>
            <a:xfrm>
              <a:off x="6060375" y="2796800"/>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85" name="Shape 2285"/>
            <p:cNvSpPr/>
            <p:nvPr/>
          </p:nvSpPr>
          <p:spPr>
            <a:xfrm>
              <a:off x="6060375" y="2947300"/>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86" name="Shape 2286"/>
            <p:cNvSpPr/>
            <p:nvPr/>
          </p:nvSpPr>
          <p:spPr>
            <a:xfrm>
              <a:off x="6060375" y="309782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87" name="Shape 2287"/>
            <p:cNvSpPr/>
            <p:nvPr/>
          </p:nvSpPr>
          <p:spPr>
            <a:xfrm>
              <a:off x="6060375" y="324832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88" name="Shape 2288"/>
            <p:cNvSpPr/>
            <p:nvPr/>
          </p:nvSpPr>
          <p:spPr>
            <a:xfrm>
              <a:off x="6060375" y="3398850"/>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89" name="Shape 2289"/>
            <p:cNvSpPr/>
            <p:nvPr/>
          </p:nvSpPr>
          <p:spPr>
            <a:xfrm>
              <a:off x="6060375" y="3549350"/>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90" name="Shape 2290"/>
            <p:cNvSpPr/>
            <p:nvPr/>
          </p:nvSpPr>
          <p:spPr>
            <a:xfrm>
              <a:off x="6060375" y="3850375"/>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91" name="Shape 2291"/>
            <p:cNvSpPr/>
            <p:nvPr/>
          </p:nvSpPr>
          <p:spPr>
            <a:xfrm>
              <a:off x="6060375" y="4151400"/>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92" name="Shape 2292"/>
            <p:cNvSpPr/>
            <p:nvPr/>
          </p:nvSpPr>
          <p:spPr>
            <a:xfrm>
              <a:off x="6060375" y="4301900"/>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93" name="Shape 2293"/>
            <p:cNvSpPr/>
            <p:nvPr/>
          </p:nvSpPr>
          <p:spPr>
            <a:xfrm>
              <a:off x="6060375" y="445242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94" name="Shape 2294"/>
            <p:cNvSpPr/>
            <p:nvPr/>
          </p:nvSpPr>
          <p:spPr>
            <a:xfrm>
              <a:off x="6060375" y="460292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95" name="Shape 2295"/>
            <p:cNvSpPr/>
            <p:nvPr/>
          </p:nvSpPr>
          <p:spPr>
            <a:xfrm>
              <a:off x="6060375" y="4903950"/>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96" name="Shape 2296"/>
            <p:cNvSpPr/>
            <p:nvPr/>
          </p:nvSpPr>
          <p:spPr>
            <a:xfrm>
              <a:off x="6060375" y="5054450"/>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97" name="Shape 2297"/>
            <p:cNvSpPr/>
            <p:nvPr/>
          </p:nvSpPr>
          <p:spPr>
            <a:xfrm>
              <a:off x="6060375" y="5204975"/>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98" name="Shape 2298"/>
            <p:cNvSpPr/>
            <p:nvPr/>
          </p:nvSpPr>
          <p:spPr>
            <a:xfrm>
              <a:off x="6060375" y="535547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99" name="Shape 2299"/>
            <p:cNvSpPr/>
            <p:nvPr/>
          </p:nvSpPr>
          <p:spPr>
            <a:xfrm>
              <a:off x="6210875" y="539125"/>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00" name="Shape 2300"/>
            <p:cNvSpPr/>
            <p:nvPr/>
          </p:nvSpPr>
          <p:spPr>
            <a:xfrm>
              <a:off x="6210875" y="99067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01" name="Shape 2301"/>
            <p:cNvSpPr/>
            <p:nvPr/>
          </p:nvSpPr>
          <p:spPr>
            <a:xfrm>
              <a:off x="6210875" y="114117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02" name="Shape 2302"/>
            <p:cNvSpPr/>
            <p:nvPr/>
          </p:nvSpPr>
          <p:spPr>
            <a:xfrm>
              <a:off x="6210875" y="1291700"/>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03" name="Shape 2303"/>
            <p:cNvSpPr/>
            <p:nvPr/>
          </p:nvSpPr>
          <p:spPr>
            <a:xfrm>
              <a:off x="6210875" y="1592700"/>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04" name="Shape 2304"/>
            <p:cNvSpPr/>
            <p:nvPr/>
          </p:nvSpPr>
          <p:spPr>
            <a:xfrm>
              <a:off x="6210875" y="189372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05" name="Shape 2305"/>
            <p:cNvSpPr/>
            <p:nvPr/>
          </p:nvSpPr>
          <p:spPr>
            <a:xfrm>
              <a:off x="6210875" y="2044250"/>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06" name="Shape 2306"/>
            <p:cNvSpPr/>
            <p:nvPr/>
          </p:nvSpPr>
          <p:spPr>
            <a:xfrm>
              <a:off x="6210875" y="2194750"/>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07" name="Shape 2307"/>
            <p:cNvSpPr/>
            <p:nvPr/>
          </p:nvSpPr>
          <p:spPr>
            <a:xfrm>
              <a:off x="6210875" y="249577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08" name="Shape 2308"/>
            <p:cNvSpPr/>
            <p:nvPr/>
          </p:nvSpPr>
          <p:spPr>
            <a:xfrm>
              <a:off x="6210875" y="2796800"/>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09" name="Shape 2309"/>
            <p:cNvSpPr/>
            <p:nvPr/>
          </p:nvSpPr>
          <p:spPr>
            <a:xfrm>
              <a:off x="6210875" y="309782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10" name="Shape 2310"/>
            <p:cNvSpPr/>
            <p:nvPr/>
          </p:nvSpPr>
          <p:spPr>
            <a:xfrm>
              <a:off x="6210875" y="3398850"/>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11" name="Shape 2311"/>
            <p:cNvSpPr/>
            <p:nvPr/>
          </p:nvSpPr>
          <p:spPr>
            <a:xfrm>
              <a:off x="6210875" y="3549350"/>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12" name="Shape 2312"/>
            <p:cNvSpPr/>
            <p:nvPr/>
          </p:nvSpPr>
          <p:spPr>
            <a:xfrm>
              <a:off x="6210875" y="4000875"/>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13" name="Shape 2313"/>
            <p:cNvSpPr/>
            <p:nvPr/>
          </p:nvSpPr>
          <p:spPr>
            <a:xfrm>
              <a:off x="6210875" y="4151400"/>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14" name="Shape 2314"/>
            <p:cNvSpPr/>
            <p:nvPr/>
          </p:nvSpPr>
          <p:spPr>
            <a:xfrm>
              <a:off x="6210875" y="4301900"/>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15" name="Shape 2315"/>
            <p:cNvSpPr/>
            <p:nvPr/>
          </p:nvSpPr>
          <p:spPr>
            <a:xfrm>
              <a:off x="6210875" y="445242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16" name="Shape 2316"/>
            <p:cNvSpPr/>
            <p:nvPr/>
          </p:nvSpPr>
          <p:spPr>
            <a:xfrm>
              <a:off x="6210875" y="460292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17" name="Shape 2317"/>
            <p:cNvSpPr/>
            <p:nvPr/>
          </p:nvSpPr>
          <p:spPr>
            <a:xfrm>
              <a:off x="6210875" y="4903950"/>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18" name="Shape 2318"/>
            <p:cNvSpPr/>
            <p:nvPr/>
          </p:nvSpPr>
          <p:spPr>
            <a:xfrm>
              <a:off x="6210875" y="5054450"/>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19" name="Shape 2319"/>
            <p:cNvSpPr/>
            <p:nvPr/>
          </p:nvSpPr>
          <p:spPr>
            <a:xfrm>
              <a:off x="6361375" y="388625"/>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20" name="Shape 2320"/>
            <p:cNvSpPr/>
            <p:nvPr/>
          </p:nvSpPr>
          <p:spPr>
            <a:xfrm>
              <a:off x="6361375" y="539125"/>
              <a:ext cx="121425" cy="121425"/>
            </a:xfrm>
            <a:custGeom>
              <a:avLst/>
              <a:gdLst/>
              <a:ahLst/>
              <a:cxnLst/>
              <a:rect l="0" t="0" r="0" b="0"/>
              <a:pathLst>
                <a:path w="4857" h="4857"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21" name="Shape 2321"/>
            <p:cNvSpPr/>
            <p:nvPr/>
          </p:nvSpPr>
          <p:spPr>
            <a:xfrm>
              <a:off x="6361375" y="990675"/>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22" name="Shape 2322"/>
            <p:cNvSpPr/>
            <p:nvPr/>
          </p:nvSpPr>
          <p:spPr>
            <a:xfrm>
              <a:off x="6361375" y="1291700"/>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23" name="Shape 2323"/>
            <p:cNvSpPr/>
            <p:nvPr/>
          </p:nvSpPr>
          <p:spPr>
            <a:xfrm>
              <a:off x="6361375" y="1592700"/>
              <a:ext cx="121425" cy="121425"/>
            </a:xfrm>
            <a:custGeom>
              <a:avLst/>
              <a:gdLst/>
              <a:ahLst/>
              <a:cxnLst/>
              <a:rect l="0" t="0" r="0" b="0"/>
              <a:pathLst>
                <a:path w="4857" h="4857"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24" name="Shape 2324"/>
            <p:cNvSpPr/>
            <p:nvPr/>
          </p:nvSpPr>
          <p:spPr>
            <a:xfrm>
              <a:off x="6361375" y="2044250"/>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25" name="Shape 2325"/>
            <p:cNvSpPr/>
            <p:nvPr/>
          </p:nvSpPr>
          <p:spPr>
            <a:xfrm>
              <a:off x="6361375" y="2345275"/>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26" name="Shape 2326"/>
            <p:cNvSpPr/>
            <p:nvPr/>
          </p:nvSpPr>
          <p:spPr>
            <a:xfrm>
              <a:off x="6361375" y="2796800"/>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27" name="Shape 2327"/>
            <p:cNvSpPr/>
            <p:nvPr/>
          </p:nvSpPr>
          <p:spPr>
            <a:xfrm>
              <a:off x="6361375" y="3097825"/>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28" name="Shape 2328"/>
            <p:cNvSpPr/>
            <p:nvPr/>
          </p:nvSpPr>
          <p:spPr>
            <a:xfrm>
              <a:off x="6361375" y="3248325"/>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29" name="Shape 2329"/>
            <p:cNvSpPr/>
            <p:nvPr/>
          </p:nvSpPr>
          <p:spPr>
            <a:xfrm>
              <a:off x="6361375" y="3549350"/>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30" name="Shape 2330"/>
            <p:cNvSpPr/>
            <p:nvPr/>
          </p:nvSpPr>
          <p:spPr>
            <a:xfrm>
              <a:off x="6361375" y="3699875"/>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31" name="Shape 2331"/>
            <p:cNvSpPr/>
            <p:nvPr/>
          </p:nvSpPr>
          <p:spPr>
            <a:xfrm>
              <a:off x="6361375" y="3850375"/>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32" name="Shape 2332"/>
            <p:cNvSpPr/>
            <p:nvPr/>
          </p:nvSpPr>
          <p:spPr>
            <a:xfrm>
              <a:off x="6361375" y="4151400"/>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33" name="Shape 2333"/>
            <p:cNvSpPr/>
            <p:nvPr/>
          </p:nvSpPr>
          <p:spPr>
            <a:xfrm>
              <a:off x="6361375" y="4301900"/>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34" name="Shape 2334"/>
            <p:cNvSpPr/>
            <p:nvPr/>
          </p:nvSpPr>
          <p:spPr>
            <a:xfrm>
              <a:off x="6361375" y="4753450"/>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35" name="Shape 2335"/>
            <p:cNvSpPr/>
            <p:nvPr/>
          </p:nvSpPr>
          <p:spPr>
            <a:xfrm>
              <a:off x="6361375" y="5054450"/>
              <a:ext cx="121425" cy="121425"/>
            </a:xfrm>
            <a:custGeom>
              <a:avLst/>
              <a:gdLst/>
              <a:ahLst/>
              <a:cxnLst/>
              <a:rect l="0" t="0" r="0" b="0"/>
              <a:pathLst>
                <a:path w="4857" h="4857"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36" name="Shape 2336"/>
            <p:cNvSpPr/>
            <p:nvPr/>
          </p:nvSpPr>
          <p:spPr>
            <a:xfrm>
              <a:off x="6361375" y="5204975"/>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37" name="Shape 2337"/>
            <p:cNvSpPr/>
            <p:nvPr/>
          </p:nvSpPr>
          <p:spPr>
            <a:xfrm>
              <a:off x="6511900" y="388625"/>
              <a:ext cx="121400" cy="121400"/>
            </a:xfrm>
            <a:custGeom>
              <a:avLst/>
              <a:gdLst/>
              <a:ahLst/>
              <a:cxnLst/>
              <a:rect l="0" t="0" r="0" b="0"/>
              <a:pathLst>
                <a:path w="4856" h="4856" extrusionOk="0">
                  <a:moveTo>
                    <a:pt x="0" y="0"/>
                  </a:moveTo>
                  <a:lnTo>
                    <a:pt x="0"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38" name="Shape 2338"/>
            <p:cNvSpPr/>
            <p:nvPr/>
          </p:nvSpPr>
          <p:spPr>
            <a:xfrm>
              <a:off x="6511900" y="1291700"/>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39" name="Shape 2339"/>
            <p:cNvSpPr/>
            <p:nvPr/>
          </p:nvSpPr>
          <p:spPr>
            <a:xfrm>
              <a:off x="6511900" y="2044250"/>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40" name="Shape 2340"/>
            <p:cNvSpPr/>
            <p:nvPr/>
          </p:nvSpPr>
          <p:spPr>
            <a:xfrm>
              <a:off x="6511900" y="2796800"/>
              <a:ext cx="121400" cy="121400"/>
            </a:xfrm>
            <a:custGeom>
              <a:avLst/>
              <a:gdLst/>
              <a:ahLst/>
              <a:cxnLst/>
              <a:rect l="0" t="0" r="0" b="0"/>
              <a:pathLst>
                <a:path w="4856" h="4856" extrusionOk="0">
                  <a:moveTo>
                    <a:pt x="0" y="0"/>
                  </a:moveTo>
                  <a:lnTo>
                    <a:pt x="0"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41" name="Shape 2341"/>
            <p:cNvSpPr/>
            <p:nvPr/>
          </p:nvSpPr>
          <p:spPr>
            <a:xfrm>
              <a:off x="6511900" y="3699875"/>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42" name="Shape 2342"/>
            <p:cNvSpPr/>
            <p:nvPr/>
          </p:nvSpPr>
          <p:spPr>
            <a:xfrm>
              <a:off x="6511900" y="4452425"/>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43" name="Shape 2343"/>
            <p:cNvSpPr/>
            <p:nvPr/>
          </p:nvSpPr>
          <p:spPr>
            <a:xfrm>
              <a:off x="6511900" y="4602925"/>
              <a:ext cx="121400" cy="121400"/>
            </a:xfrm>
            <a:custGeom>
              <a:avLst/>
              <a:gdLst/>
              <a:ahLst/>
              <a:cxnLst/>
              <a:rect l="0" t="0" r="0" b="0"/>
              <a:pathLst>
                <a:path w="4856" h="4856" extrusionOk="0">
                  <a:moveTo>
                    <a:pt x="0" y="1"/>
                  </a:moveTo>
                  <a:lnTo>
                    <a:pt x="0"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44" name="Shape 2344"/>
            <p:cNvSpPr/>
            <p:nvPr/>
          </p:nvSpPr>
          <p:spPr>
            <a:xfrm>
              <a:off x="6511900" y="5204975"/>
              <a:ext cx="121400" cy="121400"/>
            </a:xfrm>
            <a:custGeom>
              <a:avLst/>
              <a:gdLst/>
              <a:ahLst/>
              <a:cxnLst/>
              <a:rect l="0" t="0" r="0" b="0"/>
              <a:pathLst>
                <a:path w="4856" h="4856" extrusionOk="0">
                  <a:moveTo>
                    <a:pt x="0" y="0"/>
                  </a:moveTo>
                  <a:lnTo>
                    <a:pt x="0"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45" name="Shape 2345"/>
            <p:cNvSpPr/>
            <p:nvPr/>
          </p:nvSpPr>
          <p:spPr>
            <a:xfrm>
              <a:off x="6662400" y="689650"/>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46" name="Shape 2346"/>
            <p:cNvSpPr/>
            <p:nvPr/>
          </p:nvSpPr>
          <p:spPr>
            <a:xfrm>
              <a:off x="6662400" y="1592700"/>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47" name="Shape 2347"/>
            <p:cNvSpPr/>
            <p:nvPr/>
          </p:nvSpPr>
          <p:spPr>
            <a:xfrm>
              <a:off x="6662400" y="2646275"/>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348" name="Shape 2348"/>
          <p:cNvGrpSpPr/>
          <p:nvPr/>
        </p:nvGrpSpPr>
        <p:grpSpPr>
          <a:xfrm rot="10800000">
            <a:off x="7682452" y="38276"/>
            <a:ext cx="1140783" cy="6781736"/>
            <a:chOff x="5608825" y="238125"/>
            <a:chExt cx="1174975" cy="5238750"/>
          </a:xfrm>
        </p:grpSpPr>
        <p:sp>
          <p:nvSpPr>
            <p:cNvPr id="2349" name="Shape 2349"/>
            <p:cNvSpPr/>
            <p:nvPr/>
          </p:nvSpPr>
          <p:spPr>
            <a:xfrm>
              <a:off x="5608825" y="388625"/>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50" name="Shape 2350"/>
            <p:cNvSpPr/>
            <p:nvPr/>
          </p:nvSpPr>
          <p:spPr>
            <a:xfrm>
              <a:off x="5608825" y="234527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51" name="Shape 2351"/>
            <p:cNvSpPr/>
            <p:nvPr/>
          </p:nvSpPr>
          <p:spPr>
            <a:xfrm>
              <a:off x="5608825" y="2796800"/>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52" name="Shape 2352"/>
            <p:cNvSpPr/>
            <p:nvPr/>
          </p:nvSpPr>
          <p:spPr>
            <a:xfrm>
              <a:off x="5608825" y="4151400"/>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53" name="Shape 2353"/>
            <p:cNvSpPr/>
            <p:nvPr/>
          </p:nvSpPr>
          <p:spPr>
            <a:xfrm>
              <a:off x="5759350" y="388625"/>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54" name="Shape 2354"/>
            <p:cNvSpPr/>
            <p:nvPr/>
          </p:nvSpPr>
          <p:spPr>
            <a:xfrm>
              <a:off x="5759350" y="689650"/>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55" name="Shape 2355"/>
            <p:cNvSpPr/>
            <p:nvPr/>
          </p:nvSpPr>
          <p:spPr>
            <a:xfrm>
              <a:off x="5759350" y="99067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56" name="Shape 2356"/>
            <p:cNvSpPr/>
            <p:nvPr/>
          </p:nvSpPr>
          <p:spPr>
            <a:xfrm>
              <a:off x="5759350" y="1592700"/>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57" name="Shape 2357"/>
            <p:cNvSpPr/>
            <p:nvPr/>
          </p:nvSpPr>
          <p:spPr>
            <a:xfrm>
              <a:off x="5759350" y="1743225"/>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58" name="Shape 2358"/>
            <p:cNvSpPr/>
            <p:nvPr/>
          </p:nvSpPr>
          <p:spPr>
            <a:xfrm>
              <a:off x="5759350" y="2044250"/>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59" name="Shape 2359"/>
            <p:cNvSpPr/>
            <p:nvPr/>
          </p:nvSpPr>
          <p:spPr>
            <a:xfrm>
              <a:off x="5759350" y="2194750"/>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60" name="Shape 2360"/>
            <p:cNvSpPr/>
            <p:nvPr/>
          </p:nvSpPr>
          <p:spPr>
            <a:xfrm>
              <a:off x="5759350" y="234527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61" name="Shape 2361"/>
            <p:cNvSpPr/>
            <p:nvPr/>
          </p:nvSpPr>
          <p:spPr>
            <a:xfrm>
              <a:off x="5759350" y="2947300"/>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62" name="Shape 2362"/>
            <p:cNvSpPr/>
            <p:nvPr/>
          </p:nvSpPr>
          <p:spPr>
            <a:xfrm>
              <a:off x="5759350" y="309782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63" name="Shape 2363"/>
            <p:cNvSpPr/>
            <p:nvPr/>
          </p:nvSpPr>
          <p:spPr>
            <a:xfrm>
              <a:off x="5759350" y="324832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64" name="Shape 2364"/>
            <p:cNvSpPr/>
            <p:nvPr/>
          </p:nvSpPr>
          <p:spPr>
            <a:xfrm>
              <a:off x="5759350" y="3850375"/>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65" name="Shape 2365"/>
            <p:cNvSpPr/>
            <p:nvPr/>
          </p:nvSpPr>
          <p:spPr>
            <a:xfrm>
              <a:off x="5759350" y="4000875"/>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66" name="Shape 2366"/>
            <p:cNvSpPr/>
            <p:nvPr/>
          </p:nvSpPr>
          <p:spPr>
            <a:xfrm>
              <a:off x="5759350" y="445242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67" name="Shape 2367"/>
            <p:cNvSpPr/>
            <p:nvPr/>
          </p:nvSpPr>
          <p:spPr>
            <a:xfrm>
              <a:off x="5759350" y="460292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68" name="Shape 2368"/>
            <p:cNvSpPr/>
            <p:nvPr/>
          </p:nvSpPr>
          <p:spPr>
            <a:xfrm>
              <a:off x="5759350" y="4753450"/>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69" name="Shape 2369"/>
            <p:cNvSpPr/>
            <p:nvPr/>
          </p:nvSpPr>
          <p:spPr>
            <a:xfrm>
              <a:off x="5759350" y="5054450"/>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70" name="Shape 2370"/>
            <p:cNvSpPr/>
            <p:nvPr/>
          </p:nvSpPr>
          <p:spPr>
            <a:xfrm>
              <a:off x="5909850" y="23812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71" name="Shape 2371"/>
            <p:cNvSpPr/>
            <p:nvPr/>
          </p:nvSpPr>
          <p:spPr>
            <a:xfrm>
              <a:off x="5909850" y="539125"/>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72" name="Shape 2372"/>
            <p:cNvSpPr/>
            <p:nvPr/>
          </p:nvSpPr>
          <p:spPr>
            <a:xfrm>
              <a:off x="5909850" y="840150"/>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73" name="Shape 2373"/>
            <p:cNvSpPr/>
            <p:nvPr/>
          </p:nvSpPr>
          <p:spPr>
            <a:xfrm>
              <a:off x="5909850" y="99067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74" name="Shape 2374"/>
            <p:cNvSpPr/>
            <p:nvPr/>
          </p:nvSpPr>
          <p:spPr>
            <a:xfrm>
              <a:off x="5909850" y="1592700"/>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75" name="Shape 2375"/>
            <p:cNvSpPr/>
            <p:nvPr/>
          </p:nvSpPr>
          <p:spPr>
            <a:xfrm>
              <a:off x="5909850" y="2194750"/>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76" name="Shape 2376"/>
            <p:cNvSpPr/>
            <p:nvPr/>
          </p:nvSpPr>
          <p:spPr>
            <a:xfrm>
              <a:off x="5909850" y="234527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77" name="Shape 2377"/>
            <p:cNvSpPr/>
            <p:nvPr/>
          </p:nvSpPr>
          <p:spPr>
            <a:xfrm>
              <a:off x="5909850" y="249577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78" name="Shape 2378"/>
            <p:cNvSpPr/>
            <p:nvPr/>
          </p:nvSpPr>
          <p:spPr>
            <a:xfrm>
              <a:off x="5909850" y="3398850"/>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79" name="Shape 2379"/>
            <p:cNvSpPr/>
            <p:nvPr/>
          </p:nvSpPr>
          <p:spPr>
            <a:xfrm>
              <a:off x="5909850" y="4151400"/>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80" name="Shape 2380"/>
            <p:cNvSpPr/>
            <p:nvPr/>
          </p:nvSpPr>
          <p:spPr>
            <a:xfrm>
              <a:off x="5909850" y="460292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81" name="Shape 2381"/>
            <p:cNvSpPr/>
            <p:nvPr/>
          </p:nvSpPr>
          <p:spPr>
            <a:xfrm>
              <a:off x="5909850" y="4753450"/>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82" name="Shape 2382"/>
            <p:cNvSpPr/>
            <p:nvPr/>
          </p:nvSpPr>
          <p:spPr>
            <a:xfrm>
              <a:off x="5909850" y="535547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83" name="Shape 2383"/>
            <p:cNvSpPr/>
            <p:nvPr/>
          </p:nvSpPr>
          <p:spPr>
            <a:xfrm>
              <a:off x="6060375" y="23812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84" name="Shape 2384"/>
            <p:cNvSpPr/>
            <p:nvPr/>
          </p:nvSpPr>
          <p:spPr>
            <a:xfrm>
              <a:off x="6060375" y="388625"/>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85" name="Shape 2385"/>
            <p:cNvSpPr/>
            <p:nvPr/>
          </p:nvSpPr>
          <p:spPr>
            <a:xfrm>
              <a:off x="6060375" y="840150"/>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86" name="Shape 2386"/>
            <p:cNvSpPr/>
            <p:nvPr/>
          </p:nvSpPr>
          <p:spPr>
            <a:xfrm>
              <a:off x="6060375" y="114117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87" name="Shape 2387"/>
            <p:cNvSpPr/>
            <p:nvPr/>
          </p:nvSpPr>
          <p:spPr>
            <a:xfrm>
              <a:off x="6060375" y="189372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88" name="Shape 2388"/>
            <p:cNvSpPr/>
            <p:nvPr/>
          </p:nvSpPr>
          <p:spPr>
            <a:xfrm>
              <a:off x="6060375" y="2044250"/>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89" name="Shape 2389"/>
            <p:cNvSpPr/>
            <p:nvPr/>
          </p:nvSpPr>
          <p:spPr>
            <a:xfrm>
              <a:off x="6060375" y="369987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90" name="Shape 2390"/>
            <p:cNvSpPr/>
            <p:nvPr/>
          </p:nvSpPr>
          <p:spPr>
            <a:xfrm>
              <a:off x="6060375" y="4000875"/>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91" name="Shape 2391"/>
            <p:cNvSpPr/>
            <p:nvPr/>
          </p:nvSpPr>
          <p:spPr>
            <a:xfrm>
              <a:off x="6210875" y="23812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92" name="Shape 2392"/>
            <p:cNvSpPr/>
            <p:nvPr/>
          </p:nvSpPr>
          <p:spPr>
            <a:xfrm>
              <a:off x="6210875" y="689650"/>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93" name="Shape 2393"/>
            <p:cNvSpPr/>
            <p:nvPr/>
          </p:nvSpPr>
          <p:spPr>
            <a:xfrm>
              <a:off x="6210875" y="234527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94" name="Shape 2394"/>
            <p:cNvSpPr/>
            <p:nvPr/>
          </p:nvSpPr>
          <p:spPr>
            <a:xfrm>
              <a:off x="6210875" y="324832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95" name="Shape 2395"/>
            <p:cNvSpPr/>
            <p:nvPr/>
          </p:nvSpPr>
          <p:spPr>
            <a:xfrm>
              <a:off x="6210875" y="369987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96" name="Shape 2396"/>
            <p:cNvSpPr/>
            <p:nvPr/>
          </p:nvSpPr>
          <p:spPr>
            <a:xfrm>
              <a:off x="6361375" y="1442200"/>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97" name="Shape 2397"/>
            <p:cNvSpPr/>
            <p:nvPr/>
          </p:nvSpPr>
          <p:spPr>
            <a:xfrm>
              <a:off x="6361375" y="2646275"/>
              <a:ext cx="121425" cy="121425"/>
            </a:xfrm>
            <a:custGeom>
              <a:avLst/>
              <a:gdLst/>
              <a:ahLst/>
              <a:cxnLst/>
              <a:rect l="0" t="0" r="0" b="0"/>
              <a:pathLst>
                <a:path w="4857" h="4857"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98" name="Shape 2398"/>
            <p:cNvSpPr/>
            <p:nvPr/>
          </p:nvSpPr>
          <p:spPr>
            <a:xfrm>
              <a:off x="6662400" y="4903950"/>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2399" name="Shape 2399"/>
          <p:cNvSpPr txBox="1">
            <a:spLocks noGrp="1"/>
          </p:cNvSpPr>
          <p:nvPr>
            <p:ph type="sldNum" idx="12"/>
          </p:nvPr>
        </p:nvSpPr>
        <p:spPr>
          <a:xfrm>
            <a:off x="91531" y="6293601"/>
            <a:ext cx="548700" cy="524800"/>
          </a:xfrm>
          <a:prstGeom prst="rect">
            <a:avLst/>
          </a:prstGeom>
        </p:spPr>
        <p:txBody>
          <a:bodyPr spcFirstLastPara="1" wrap="square" lIns="91425" tIns="91425" rIns="91425" bIns="91425" anchor="ctr" anchorCtr="0">
            <a:noAutofit/>
          </a:bodyPr>
          <a:lstStyle>
            <a:lvl1pPr lvl="0">
              <a:spcBef>
                <a:spcPts val="0"/>
              </a:spcBef>
              <a:buNone/>
              <a:defRPr/>
            </a:lvl1pPr>
            <a:lvl2pPr lvl="1">
              <a:spcBef>
                <a:spcPts val="0"/>
              </a:spcBef>
              <a:buNone/>
              <a:defRPr/>
            </a:lvl2pPr>
            <a:lvl3pPr lvl="2">
              <a:spcBef>
                <a:spcPts val="0"/>
              </a:spcBef>
              <a:buNone/>
              <a:defRPr/>
            </a:lvl3pPr>
            <a:lvl4pPr lvl="3">
              <a:spcBef>
                <a:spcPts val="0"/>
              </a:spcBef>
              <a:buNone/>
              <a:defRPr/>
            </a:lvl4pPr>
            <a:lvl5pPr lvl="4">
              <a:spcBef>
                <a:spcPts val="0"/>
              </a:spcBef>
              <a:buNone/>
              <a:defRPr/>
            </a:lvl5pPr>
            <a:lvl6pPr lvl="5">
              <a:spcBef>
                <a:spcPts val="0"/>
              </a:spcBef>
              <a:buNone/>
              <a:defRPr/>
            </a:lvl6pPr>
            <a:lvl7pPr lvl="6">
              <a:spcBef>
                <a:spcPts val="0"/>
              </a:spcBef>
              <a:buNone/>
              <a:defRPr/>
            </a:lvl7pPr>
            <a:lvl8pPr lvl="7">
              <a:spcBef>
                <a:spcPts val="0"/>
              </a:spcBef>
              <a:buNone/>
              <a:defRPr/>
            </a:lvl8pPr>
            <a:lvl9pPr lvl="8">
              <a:spcBef>
                <a:spcPts val="0"/>
              </a:spcBef>
              <a:buNone/>
              <a:defRPr/>
            </a:lvl9pPr>
          </a:lstStyle>
          <a:p>
            <a:pPr>
              <a:buClr>
                <a:srgbClr val="000000"/>
              </a:buClr>
            </a:pPr>
            <a:fld id="{00000000-1234-1234-1234-123412341234}" type="slidenum">
              <a:rPr lang="en" smtClean="0"/>
              <a:pPr>
                <a:buClr>
                  <a:srgbClr val="000000"/>
                </a:buClr>
              </a:pPr>
              <a:t>‹#›</a:t>
            </a:fld>
            <a:endParaRPr lang="en"/>
          </a:p>
        </p:txBody>
      </p:sp>
    </p:spTree>
    <p:extLst>
      <p:ext uri="{BB962C8B-B14F-4D97-AF65-F5344CB8AC3E}">
        <p14:creationId xmlns:p14="http://schemas.microsoft.com/office/powerpoint/2010/main" val="1139103162"/>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blank">
  <p:cSld name="Blank">
    <p:spTree>
      <p:nvGrpSpPr>
        <p:cNvPr id="1" name="Shape 61"/>
        <p:cNvGrpSpPr/>
        <p:nvPr/>
      </p:nvGrpSpPr>
      <p:grpSpPr>
        <a:xfrm>
          <a:off x="0" y="0"/>
          <a:ext cx="0" cy="0"/>
          <a:chOff x="0" y="0"/>
          <a:chExt cx="0" cy="0"/>
        </a:xfrm>
      </p:grpSpPr>
      <p:sp>
        <p:nvSpPr>
          <p:cNvPr id="62" name="Shape 62"/>
          <p:cNvSpPr txBox="1">
            <a:spLocks noGrp="1"/>
          </p:cNvSpPr>
          <p:nvPr>
            <p:ph type="dt" idx="10"/>
          </p:nvPr>
        </p:nvSpPr>
        <p:spPr>
          <a:xfrm>
            <a:off x="457200" y="6356350"/>
            <a:ext cx="2133599" cy="365125"/>
          </a:xfrm>
          <a:prstGeom prst="rect">
            <a:avLst/>
          </a:prstGeom>
          <a:noFill/>
          <a:ln>
            <a:noFill/>
          </a:ln>
        </p:spPr>
        <p:txBody>
          <a:bodyPr lIns="91425" tIns="91425" rIns="91425" bIns="91425" anchor="ctr" anchorCtr="0"/>
          <a:lstStyle>
            <a:lvl1pPr marL="0" marR="0" lvl="0" indent="0" algn="l" rtl="0">
              <a:spcBef>
                <a:spcPts val="0"/>
              </a:spcBef>
              <a:buNone/>
              <a:defRPr sz="1200">
                <a:solidFill>
                  <a:schemeClr val="lt1"/>
                </a:solidFill>
                <a:latin typeface="Corbel"/>
                <a:ea typeface="Corbel"/>
                <a:cs typeface="Corbel"/>
                <a:sym typeface="Corbel"/>
              </a:defRPr>
            </a:lvl1pPr>
            <a:lvl2pPr marL="457200" marR="0" lvl="1" indent="0" algn="l" rtl="0">
              <a:spcBef>
                <a:spcPts val="0"/>
              </a:spcBef>
              <a:buNone/>
              <a:defRPr sz="1800" b="0" i="0" u="none" strike="noStrike" cap="none">
                <a:solidFill>
                  <a:schemeClr val="lt1"/>
                </a:solidFill>
                <a:latin typeface="Corbel"/>
                <a:ea typeface="Corbel"/>
                <a:cs typeface="Corbel"/>
                <a:sym typeface="Corbel"/>
              </a:defRPr>
            </a:lvl2pPr>
            <a:lvl3pPr marL="914400" marR="0" lvl="2" indent="0" algn="l" rtl="0">
              <a:spcBef>
                <a:spcPts val="0"/>
              </a:spcBef>
              <a:buNone/>
              <a:defRPr sz="1800" b="0" i="0" u="none" strike="noStrike" cap="none">
                <a:solidFill>
                  <a:schemeClr val="lt1"/>
                </a:solidFill>
                <a:latin typeface="Corbel"/>
                <a:ea typeface="Corbel"/>
                <a:cs typeface="Corbel"/>
                <a:sym typeface="Corbel"/>
              </a:defRPr>
            </a:lvl3pPr>
            <a:lvl4pPr marL="1371600" marR="0" lvl="3" indent="0" algn="l" rtl="0">
              <a:spcBef>
                <a:spcPts val="0"/>
              </a:spcBef>
              <a:buNone/>
              <a:defRPr sz="1800" b="0" i="0" u="none" strike="noStrike" cap="none">
                <a:solidFill>
                  <a:schemeClr val="lt1"/>
                </a:solidFill>
                <a:latin typeface="Corbel"/>
                <a:ea typeface="Corbel"/>
                <a:cs typeface="Corbel"/>
                <a:sym typeface="Corbel"/>
              </a:defRPr>
            </a:lvl4pPr>
            <a:lvl5pPr marL="1828800" marR="0" lvl="4" indent="0" algn="l" rtl="0">
              <a:spcBef>
                <a:spcPts val="0"/>
              </a:spcBef>
              <a:buNone/>
              <a:defRPr sz="1800" b="0" i="0" u="none" strike="noStrike" cap="none">
                <a:solidFill>
                  <a:schemeClr val="lt1"/>
                </a:solidFill>
                <a:latin typeface="Corbel"/>
                <a:ea typeface="Corbel"/>
                <a:cs typeface="Corbel"/>
                <a:sym typeface="Corbel"/>
              </a:defRPr>
            </a:lvl5pPr>
            <a:lvl6pPr marL="2286000" marR="0" lvl="5" indent="0" algn="l" rtl="0">
              <a:spcBef>
                <a:spcPts val="0"/>
              </a:spcBef>
              <a:buNone/>
              <a:defRPr sz="1800" b="0" i="0" u="none" strike="noStrike" cap="none">
                <a:solidFill>
                  <a:schemeClr val="lt1"/>
                </a:solidFill>
                <a:latin typeface="Corbel"/>
                <a:ea typeface="Corbel"/>
                <a:cs typeface="Corbel"/>
                <a:sym typeface="Corbel"/>
              </a:defRPr>
            </a:lvl6pPr>
            <a:lvl7pPr marL="2743200" marR="0" lvl="6" indent="0" algn="l" rtl="0">
              <a:spcBef>
                <a:spcPts val="0"/>
              </a:spcBef>
              <a:buNone/>
              <a:defRPr sz="1800" b="0" i="0" u="none" strike="noStrike" cap="none">
                <a:solidFill>
                  <a:schemeClr val="lt1"/>
                </a:solidFill>
                <a:latin typeface="Corbel"/>
                <a:ea typeface="Corbel"/>
                <a:cs typeface="Corbel"/>
                <a:sym typeface="Corbel"/>
              </a:defRPr>
            </a:lvl7pPr>
            <a:lvl8pPr marL="3200400" marR="0" lvl="7" indent="0" algn="l" rtl="0">
              <a:spcBef>
                <a:spcPts val="0"/>
              </a:spcBef>
              <a:buNone/>
              <a:defRPr sz="1800" b="0" i="0" u="none" strike="noStrike" cap="none">
                <a:solidFill>
                  <a:schemeClr val="lt1"/>
                </a:solidFill>
                <a:latin typeface="Corbel"/>
                <a:ea typeface="Corbel"/>
                <a:cs typeface="Corbel"/>
                <a:sym typeface="Corbel"/>
              </a:defRPr>
            </a:lvl8pPr>
            <a:lvl9pPr marL="3657600" marR="0" lvl="8" indent="0" algn="l" rtl="0">
              <a:spcBef>
                <a:spcPts val="0"/>
              </a:spcBef>
              <a:buNone/>
              <a:defRPr sz="1800" b="0" i="0" u="none" strike="noStrike" cap="none">
                <a:solidFill>
                  <a:schemeClr val="lt1"/>
                </a:solidFill>
                <a:latin typeface="Corbel"/>
                <a:ea typeface="Corbel"/>
                <a:cs typeface="Corbel"/>
                <a:sym typeface="Corbel"/>
              </a:defRPr>
            </a:lvl9pPr>
          </a:lstStyle>
          <a:p>
            <a:endParaRPr/>
          </a:p>
        </p:txBody>
      </p:sp>
      <p:sp>
        <p:nvSpPr>
          <p:cNvPr id="63" name="Shape 63"/>
          <p:cNvSpPr txBox="1">
            <a:spLocks noGrp="1"/>
          </p:cNvSpPr>
          <p:nvPr>
            <p:ph type="ftr" idx="11"/>
          </p:nvPr>
        </p:nvSpPr>
        <p:spPr>
          <a:xfrm>
            <a:off x="3124200" y="6356350"/>
            <a:ext cx="2895600" cy="365125"/>
          </a:xfrm>
          <a:prstGeom prst="rect">
            <a:avLst/>
          </a:prstGeom>
          <a:noFill/>
          <a:ln>
            <a:noFill/>
          </a:ln>
        </p:spPr>
        <p:txBody>
          <a:bodyPr lIns="91425" tIns="91425" rIns="91425" bIns="91425" anchor="ctr" anchorCtr="0"/>
          <a:lstStyle>
            <a:lvl1pPr marL="0" marR="0" lvl="0" indent="0" algn="ctr" rtl="0">
              <a:spcBef>
                <a:spcPts val="0"/>
              </a:spcBef>
              <a:buNone/>
              <a:defRPr sz="1200">
                <a:solidFill>
                  <a:schemeClr val="lt1"/>
                </a:solidFill>
                <a:latin typeface="Corbel"/>
                <a:ea typeface="Corbel"/>
                <a:cs typeface="Corbel"/>
                <a:sym typeface="Corbel"/>
              </a:defRPr>
            </a:lvl1pPr>
            <a:lvl2pPr marL="457200" marR="0" lvl="1" indent="0" algn="l" rtl="0">
              <a:spcBef>
                <a:spcPts val="0"/>
              </a:spcBef>
              <a:buNone/>
              <a:defRPr sz="1800" b="0" i="0" u="none" strike="noStrike" cap="none">
                <a:solidFill>
                  <a:schemeClr val="lt1"/>
                </a:solidFill>
                <a:latin typeface="Corbel"/>
                <a:ea typeface="Corbel"/>
                <a:cs typeface="Corbel"/>
                <a:sym typeface="Corbel"/>
              </a:defRPr>
            </a:lvl2pPr>
            <a:lvl3pPr marL="914400" marR="0" lvl="2" indent="0" algn="l" rtl="0">
              <a:spcBef>
                <a:spcPts val="0"/>
              </a:spcBef>
              <a:buNone/>
              <a:defRPr sz="1800" b="0" i="0" u="none" strike="noStrike" cap="none">
                <a:solidFill>
                  <a:schemeClr val="lt1"/>
                </a:solidFill>
                <a:latin typeface="Corbel"/>
                <a:ea typeface="Corbel"/>
                <a:cs typeface="Corbel"/>
                <a:sym typeface="Corbel"/>
              </a:defRPr>
            </a:lvl3pPr>
            <a:lvl4pPr marL="1371600" marR="0" lvl="3" indent="0" algn="l" rtl="0">
              <a:spcBef>
                <a:spcPts val="0"/>
              </a:spcBef>
              <a:buNone/>
              <a:defRPr sz="1800" b="0" i="0" u="none" strike="noStrike" cap="none">
                <a:solidFill>
                  <a:schemeClr val="lt1"/>
                </a:solidFill>
                <a:latin typeface="Corbel"/>
                <a:ea typeface="Corbel"/>
                <a:cs typeface="Corbel"/>
                <a:sym typeface="Corbel"/>
              </a:defRPr>
            </a:lvl4pPr>
            <a:lvl5pPr marL="1828800" marR="0" lvl="4" indent="0" algn="l" rtl="0">
              <a:spcBef>
                <a:spcPts val="0"/>
              </a:spcBef>
              <a:buNone/>
              <a:defRPr sz="1800" b="0" i="0" u="none" strike="noStrike" cap="none">
                <a:solidFill>
                  <a:schemeClr val="lt1"/>
                </a:solidFill>
                <a:latin typeface="Corbel"/>
                <a:ea typeface="Corbel"/>
                <a:cs typeface="Corbel"/>
                <a:sym typeface="Corbel"/>
              </a:defRPr>
            </a:lvl5pPr>
            <a:lvl6pPr marL="2286000" marR="0" lvl="5" indent="0" algn="l" rtl="0">
              <a:spcBef>
                <a:spcPts val="0"/>
              </a:spcBef>
              <a:buNone/>
              <a:defRPr sz="1800" b="0" i="0" u="none" strike="noStrike" cap="none">
                <a:solidFill>
                  <a:schemeClr val="lt1"/>
                </a:solidFill>
                <a:latin typeface="Corbel"/>
                <a:ea typeface="Corbel"/>
                <a:cs typeface="Corbel"/>
                <a:sym typeface="Corbel"/>
              </a:defRPr>
            </a:lvl6pPr>
            <a:lvl7pPr marL="2743200" marR="0" lvl="6" indent="0" algn="l" rtl="0">
              <a:spcBef>
                <a:spcPts val="0"/>
              </a:spcBef>
              <a:buNone/>
              <a:defRPr sz="1800" b="0" i="0" u="none" strike="noStrike" cap="none">
                <a:solidFill>
                  <a:schemeClr val="lt1"/>
                </a:solidFill>
                <a:latin typeface="Corbel"/>
                <a:ea typeface="Corbel"/>
                <a:cs typeface="Corbel"/>
                <a:sym typeface="Corbel"/>
              </a:defRPr>
            </a:lvl7pPr>
            <a:lvl8pPr marL="3200400" marR="0" lvl="7" indent="0" algn="l" rtl="0">
              <a:spcBef>
                <a:spcPts val="0"/>
              </a:spcBef>
              <a:buNone/>
              <a:defRPr sz="1800" b="0" i="0" u="none" strike="noStrike" cap="none">
                <a:solidFill>
                  <a:schemeClr val="lt1"/>
                </a:solidFill>
                <a:latin typeface="Corbel"/>
                <a:ea typeface="Corbel"/>
                <a:cs typeface="Corbel"/>
                <a:sym typeface="Corbel"/>
              </a:defRPr>
            </a:lvl8pPr>
            <a:lvl9pPr marL="3657600" marR="0" lvl="8" indent="0" algn="l" rtl="0">
              <a:spcBef>
                <a:spcPts val="0"/>
              </a:spcBef>
              <a:buNone/>
              <a:defRPr sz="1800" b="0" i="0" u="none" strike="noStrike" cap="none">
                <a:solidFill>
                  <a:schemeClr val="lt1"/>
                </a:solidFill>
                <a:latin typeface="Corbel"/>
                <a:ea typeface="Corbel"/>
                <a:cs typeface="Corbel"/>
                <a:sym typeface="Corbel"/>
              </a:defRPr>
            </a:lvl9pPr>
          </a:lstStyle>
          <a:p>
            <a:endParaRPr/>
          </a:p>
        </p:txBody>
      </p:sp>
      <p:sp>
        <p:nvSpPr>
          <p:cNvPr id="64" name="Shape 64"/>
          <p:cNvSpPr txBox="1">
            <a:spLocks noGrp="1"/>
          </p:cNvSpPr>
          <p:nvPr>
            <p:ph type="sldNum" idx="12"/>
          </p:nvPr>
        </p:nvSpPr>
        <p:spPr>
          <a:xfrm>
            <a:off x="6553200" y="6356350"/>
            <a:ext cx="2133599" cy="365125"/>
          </a:xfrm>
          <a:prstGeom prst="rect">
            <a:avLst/>
          </a:prstGeom>
          <a:noFill/>
          <a:ln>
            <a:noFill/>
          </a:ln>
        </p:spPr>
        <p:txBody>
          <a:bodyPr lIns="91425" tIns="45700" rIns="91425" bIns="45700" anchor="ctr" anchorCtr="0">
            <a:noAutofit/>
          </a:bodyPr>
          <a:lstStyle/>
          <a:p>
            <a:pPr marL="0" marR="0" lvl="0" indent="0" algn="r" rtl="0">
              <a:spcBef>
                <a:spcPts val="0"/>
              </a:spcBef>
              <a:buSzPct val="25000"/>
              <a:buNone/>
            </a:pPr>
            <a:fld id="{00000000-1234-1234-1234-123412341234}" type="slidenum">
              <a:rPr lang="en-US" sz="1200">
                <a:solidFill>
                  <a:schemeClr val="lt1"/>
                </a:solidFill>
                <a:latin typeface="Corbel"/>
                <a:ea typeface="Corbel"/>
                <a:cs typeface="Corbel"/>
                <a:sym typeface="Corbel"/>
              </a:rPr>
              <a:t>‹#›</a:t>
            </a:fld>
            <a:endParaRPr lang="en-US" sz="1200">
              <a:solidFill>
                <a:schemeClr val="lt1"/>
              </a:solidFill>
              <a:latin typeface="Corbel"/>
              <a:ea typeface="Corbel"/>
              <a:cs typeface="Corbel"/>
              <a:sym typeface="Corbel"/>
            </a:endParaRPr>
          </a:p>
        </p:txBody>
      </p:sp>
    </p:spTree>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matchingName="Title only" type="titleOnly">
  <p:cSld name="Title only">
    <p:spTree>
      <p:nvGrpSpPr>
        <p:cNvPr id="1" name="Shape 2400"/>
        <p:cNvGrpSpPr/>
        <p:nvPr/>
      </p:nvGrpSpPr>
      <p:grpSpPr>
        <a:xfrm>
          <a:off x="0" y="0"/>
          <a:ext cx="0" cy="0"/>
          <a:chOff x="0" y="0"/>
          <a:chExt cx="0" cy="0"/>
        </a:xfrm>
      </p:grpSpPr>
      <p:sp>
        <p:nvSpPr>
          <p:cNvPr id="2401" name="Shape 2401"/>
          <p:cNvSpPr txBox="1">
            <a:spLocks noGrp="1"/>
          </p:cNvSpPr>
          <p:nvPr>
            <p:ph type="title"/>
          </p:nvPr>
        </p:nvSpPr>
        <p:spPr>
          <a:xfrm>
            <a:off x="718300" y="985833"/>
            <a:ext cx="6761100" cy="1143200"/>
          </a:xfrm>
          <a:prstGeom prst="rect">
            <a:avLst/>
          </a:prstGeom>
        </p:spPr>
        <p:txBody>
          <a:bodyPr spcFirstLastPara="1" wrap="square" lIns="91425" tIns="91425" rIns="91425" bIns="91425" anchor="b" anchorCtr="0"/>
          <a:lstStyle>
            <a:lvl1pPr lvl="0">
              <a:spcBef>
                <a:spcPts val="0"/>
              </a:spcBef>
              <a:spcAft>
                <a:spcPts val="0"/>
              </a:spcAft>
              <a:buSzPts val="3600"/>
              <a:buNone/>
              <a:defRPr/>
            </a:lvl1pPr>
            <a:lvl2pPr lvl="1">
              <a:spcBef>
                <a:spcPts val="0"/>
              </a:spcBef>
              <a:spcAft>
                <a:spcPts val="0"/>
              </a:spcAft>
              <a:buSzPts val="3600"/>
              <a:buNone/>
              <a:defRPr/>
            </a:lvl2pPr>
            <a:lvl3pPr lvl="2">
              <a:spcBef>
                <a:spcPts val="0"/>
              </a:spcBef>
              <a:spcAft>
                <a:spcPts val="0"/>
              </a:spcAft>
              <a:buSzPts val="3600"/>
              <a:buNone/>
              <a:defRPr/>
            </a:lvl3pPr>
            <a:lvl4pPr lvl="3">
              <a:spcBef>
                <a:spcPts val="0"/>
              </a:spcBef>
              <a:spcAft>
                <a:spcPts val="0"/>
              </a:spcAft>
              <a:buSzPts val="3600"/>
              <a:buNone/>
              <a:defRPr/>
            </a:lvl4pPr>
            <a:lvl5pPr lvl="4">
              <a:spcBef>
                <a:spcPts val="0"/>
              </a:spcBef>
              <a:spcAft>
                <a:spcPts val="0"/>
              </a:spcAft>
              <a:buSzPts val="3600"/>
              <a:buNone/>
              <a:defRPr/>
            </a:lvl5pPr>
            <a:lvl6pPr lvl="5">
              <a:spcBef>
                <a:spcPts val="0"/>
              </a:spcBef>
              <a:spcAft>
                <a:spcPts val="0"/>
              </a:spcAft>
              <a:buSzPts val="3600"/>
              <a:buNone/>
              <a:defRPr/>
            </a:lvl6pPr>
            <a:lvl7pPr lvl="6">
              <a:spcBef>
                <a:spcPts val="0"/>
              </a:spcBef>
              <a:spcAft>
                <a:spcPts val="0"/>
              </a:spcAft>
              <a:buSzPts val="3600"/>
              <a:buNone/>
              <a:defRPr/>
            </a:lvl7pPr>
            <a:lvl8pPr lvl="7">
              <a:spcBef>
                <a:spcPts val="0"/>
              </a:spcBef>
              <a:spcAft>
                <a:spcPts val="0"/>
              </a:spcAft>
              <a:buSzPts val="3600"/>
              <a:buNone/>
              <a:defRPr/>
            </a:lvl8pPr>
            <a:lvl9pPr lvl="8">
              <a:spcBef>
                <a:spcPts val="0"/>
              </a:spcBef>
              <a:spcAft>
                <a:spcPts val="0"/>
              </a:spcAft>
              <a:buSzPts val="3600"/>
              <a:buNone/>
              <a:defRPr/>
            </a:lvl9pPr>
          </a:lstStyle>
          <a:p>
            <a:endParaRPr/>
          </a:p>
        </p:txBody>
      </p:sp>
      <p:grpSp>
        <p:nvGrpSpPr>
          <p:cNvPr id="2402" name="Shape 2402"/>
          <p:cNvGrpSpPr/>
          <p:nvPr/>
        </p:nvGrpSpPr>
        <p:grpSpPr>
          <a:xfrm rot="10800000">
            <a:off x="8851487" y="38276"/>
            <a:ext cx="264012" cy="6781736"/>
            <a:chOff x="5307800" y="238125"/>
            <a:chExt cx="271925" cy="5238750"/>
          </a:xfrm>
        </p:grpSpPr>
        <p:sp>
          <p:nvSpPr>
            <p:cNvPr id="2403" name="Shape 2403"/>
            <p:cNvSpPr/>
            <p:nvPr/>
          </p:nvSpPr>
          <p:spPr>
            <a:xfrm>
              <a:off x="5307800" y="238125"/>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04" name="Shape 2404"/>
            <p:cNvSpPr/>
            <p:nvPr/>
          </p:nvSpPr>
          <p:spPr>
            <a:xfrm>
              <a:off x="5307800" y="388625"/>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05" name="Shape 2405"/>
            <p:cNvSpPr/>
            <p:nvPr/>
          </p:nvSpPr>
          <p:spPr>
            <a:xfrm>
              <a:off x="5307800" y="539125"/>
              <a:ext cx="121425" cy="121425"/>
            </a:xfrm>
            <a:custGeom>
              <a:avLst/>
              <a:gdLst/>
              <a:ahLst/>
              <a:cxnLst/>
              <a:rect l="0" t="0" r="0" b="0"/>
              <a:pathLst>
                <a:path w="4857" h="4857"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06" name="Shape 2406"/>
            <p:cNvSpPr/>
            <p:nvPr/>
          </p:nvSpPr>
          <p:spPr>
            <a:xfrm>
              <a:off x="5307800" y="689650"/>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07" name="Shape 2407"/>
            <p:cNvSpPr/>
            <p:nvPr/>
          </p:nvSpPr>
          <p:spPr>
            <a:xfrm>
              <a:off x="5307800" y="840150"/>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08" name="Shape 2408"/>
            <p:cNvSpPr/>
            <p:nvPr/>
          </p:nvSpPr>
          <p:spPr>
            <a:xfrm>
              <a:off x="5307800" y="990675"/>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09" name="Shape 2409"/>
            <p:cNvSpPr/>
            <p:nvPr/>
          </p:nvSpPr>
          <p:spPr>
            <a:xfrm>
              <a:off x="5307800" y="1141175"/>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10" name="Shape 2410"/>
            <p:cNvSpPr/>
            <p:nvPr/>
          </p:nvSpPr>
          <p:spPr>
            <a:xfrm>
              <a:off x="5307800" y="1291700"/>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11" name="Shape 2411"/>
            <p:cNvSpPr/>
            <p:nvPr/>
          </p:nvSpPr>
          <p:spPr>
            <a:xfrm>
              <a:off x="5307800" y="1442200"/>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12" name="Shape 2412"/>
            <p:cNvSpPr/>
            <p:nvPr/>
          </p:nvSpPr>
          <p:spPr>
            <a:xfrm>
              <a:off x="5307800" y="1592700"/>
              <a:ext cx="121425" cy="121425"/>
            </a:xfrm>
            <a:custGeom>
              <a:avLst/>
              <a:gdLst/>
              <a:ahLst/>
              <a:cxnLst/>
              <a:rect l="0" t="0" r="0" b="0"/>
              <a:pathLst>
                <a:path w="4857" h="4857"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13" name="Shape 2413"/>
            <p:cNvSpPr/>
            <p:nvPr/>
          </p:nvSpPr>
          <p:spPr>
            <a:xfrm>
              <a:off x="5307800" y="1743225"/>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14" name="Shape 2414"/>
            <p:cNvSpPr/>
            <p:nvPr/>
          </p:nvSpPr>
          <p:spPr>
            <a:xfrm>
              <a:off x="5307800" y="1893725"/>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15" name="Shape 2415"/>
            <p:cNvSpPr/>
            <p:nvPr/>
          </p:nvSpPr>
          <p:spPr>
            <a:xfrm>
              <a:off x="5307800" y="2044250"/>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16" name="Shape 2416"/>
            <p:cNvSpPr/>
            <p:nvPr/>
          </p:nvSpPr>
          <p:spPr>
            <a:xfrm>
              <a:off x="5307800" y="2194750"/>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17" name="Shape 2417"/>
            <p:cNvSpPr/>
            <p:nvPr/>
          </p:nvSpPr>
          <p:spPr>
            <a:xfrm>
              <a:off x="5307800" y="2345275"/>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18" name="Shape 2418"/>
            <p:cNvSpPr/>
            <p:nvPr/>
          </p:nvSpPr>
          <p:spPr>
            <a:xfrm>
              <a:off x="5307800" y="2495775"/>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19" name="Shape 2419"/>
            <p:cNvSpPr/>
            <p:nvPr/>
          </p:nvSpPr>
          <p:spPr>
            <a:xfrm>
              <a:off x="5307800" y="2646275"/>
              <a:ext cx="121425" cy="121425"/>
            </a:xfrm>
            <a:custGeom>
              <a:avLst/>
              <a:gdLst/>
              <a:ahLst/>
              <a:cxnLst/>
              <a:rect l="0" t="0" r="0" b="0"/>
              <a:pathLst>
                <a:path w="4857" h="4857"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20" name="Shape 2420"/>
            <p:cNvSpPr/>
            <p:nvPr/>
          </p:nvSpPr>
          <p:spPr>
            <a:xfrm>
              <a:off x="5307800" y="2796800"/>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21" name="Shape 2421"/>
            <p:cNvSpPr/>
            <p:nvPr/>
          </p:nvSpPr>
          <p:spPr>
            <a:xfrm>
              <a:off x="5307800" y="2947300"/>
              <a:ext cx="121425" cy="121425"/>
            </a:xfrm>
            <a:custGeom>
              <a:avLst/>
              <a:gdLst/>
              <a:ahLst/>
              <a:cxnLst/>
              <a:rect l="0" t="0" r="0" b="0"/>
              <a:pathLst>
                <a:path w="4857" h="4857"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22" name="Shape 2422"/>
            <p:cNvSpPr/>
            <p:nvPr/>
          </p:nvSpPr>
          <p:spPr>
            <a:xfrm>
              <a:off x="5307800" y="3097825"/>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23" name="Shape 2423"/>
            <p:cNvSpPr/>
            <p:nvPr/>
          </p:nvSpPr>
          <p:spPr>
            <a:xfrm>
              <a:off x="5307800" y="3248325"/>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24" name="Shape 2424"/>
            <p:cNvSpPr/>
            <p:nvPr/>
          </p:nvSpPr>
          <p:spPr>
            <a:xfrm>
              <a:off x="5307800" y="3398850"/>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25" name="Shape 2425"/>
            <p:cNvSpPr/>
            <p:nvPr/>
          </p:nvSpPr>
          <p:spPr>
            <a:xfrm>
              <a:off x="5307800" y="3549350"/>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26" name="Shape 2426"/>
            <p:cNvSpPr/>
            <p:nvPr/>
          </p:nvSpPr>
          <p:spPr>
            <a:xfrm>
              <a:off x="5307800" y="3699875"/>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27" name="Shape 2427"/>
            <p:cNvSpPr/>
            <p:nvPr/>
          </p:nvSpPr>
          <p:spPr>
            <a:xfrm>
              <a:off x="5307800" y="3850375"/>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28" name="Shape 2428"/>
            <p:cNvSpPr/>
            <p:nvPr/>
          </p:nvSpPr>
          <p:spPr>
            <a:xfrm>
              <a:off x="5307800" y="4000875"/>
              <a:ext cx="121425" cy="121425"/>
            </a:xfrm>
            <a:custGeom>
              <a:avLst/>
              <a:gdLst/>
              <a:ahLst/>
              <a:cxnLst/>
              <a:rect l="0" t="0" r="0" b="0"/>
              <a:pathLst>
                <a:path w="4857" h="4857"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29" name="Shape 2429"/>
            <p:cNvSpPr/>
            <p:nvPr/>
          </p:nvSpPr>
          <p:spPr>
            <a:xfrm>
              <a:off x="5307800" y="4151400"/>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30" name="Shape 2430"/>
            <p:cNvSpPr/>
            <p:nvPr/>
          </p:nvSpPr>
          <p:spPr>
            <a:xfrm>
              <a:off x="5307800" y="4301900"/>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31" name="Shape 2431"/>
            <p:cNvSpPr/>
            <p:nvPr/>
          </p:nvSpPr>
          <p:spPr>
            <a:xfrm>
              <a:off x="5307800" y="4452425"/>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32" name="Shape 2432"/>
            <p:cNvSpPr/>
            <p:nvPr/>
          </p:nvSpPr>
          <p:spPr>
            <a:xfrm>
              <a:off x="5307800" y="4602925"/>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33" name="Shape 2433"/>
            <p:cNvSpPr/>
            <p:nvPr/>
          </p:nvSpPr>
          <p:spPr>
            <a:xfrm>
              <a:off x="5307800" y="4753450"/>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34" name="Shape 2434"/>
            <p:cNvSpPr/>
            <p:nvPr/>
          </p:nvSpPr>
          <p:spPr>
            <a:xfrm>
              <a:off x="5307800" y="4903950"/>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35" name="Shape 2435"/>
            <p:cNvSpPr/>
            <p:nvPr/>
          </p:nvSpPr>
          <p:spPr>
            <a:xfrm>
              <a:off x="5307800" y="5054450"/>
              <a:ext cx="121425" cy="121425"/>
            </a:xfrm>
            <a:custGeom>
              <a:avLst/>
              <a:gdLst/>
              <a:ahLst/>
              <a:cxnLst/>
              <a:rect l="0" t="0" r="0" b="0"/>
              <a:pathLst>
                <a:path w="4857" h="4857"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36" name="Shape 2436"/>
            <p:cNvSpPr/>
            <p:nvPr/>
          </p:nvSpPr>
          <p:spPr>
            <a:xfrm>
              <a:off x="5307800" y="5204975"/>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37" name="Shape 2437"/>
            <p:cNvSpPr/>
            <p:nvPr/>
          </p:nvSpPr>
          <p:spPr>
            <a:xfrm>
              <a:off x="5307800" y="5355475"/>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38" name="Shape 2438"/>
            <p:cNvSpPr/>
            <p:nvPr/>
          </p:nvSpPr>
          <p:spPr>
            <a:xfrm>
              <a:off x="5458325" y="238125"/>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39" name="Shape 2439"/>
            <p:cNvSpPr/>
            <p:nvPr/>
          </p:nvSpPr>
          <p:spPr>
            <a:xfrm>
              <a:off x="5458325" y="539125"/>
              <a:ext cx="121400" cy="121425"/>
            </a:xfrm>
            <a:custGeom>
              <a:avLst/>
              <a:gdLst/>
              <a:ahLst/>
              <a:cxnLst/>
              <a:rect l="0" t="0" r="0" b="0"/>
              <a:pathLst>
                <a:path w="4856" h="4857" extrusionOk="0">
                  <a:moveTo>
                    <a:pt x="0" y="1"/>
                  </a:moveTo>
                  <a:lnTo>
                    <a:pt x="0"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40" name="Shape 2440"/>
            <p:cNvSpPr/>
            <p:nvPr/>
          </p:nvSpPr>
          <p:spPr>
            <a:xfrm>
              <a:off x="5458325" y="990675"/>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41" name="Shape 2441"/>
            <p:cNvSpPr/>
            <p:nvPr/>
          </p:nvSpPr>
          <p:spPr>
            <a:xfrm>
              <a:off x="5458325" y="1141175"/>
              <a:ext cx="121400" cy="121400"/>
            </a:xfrm>
            <a:custGeom>
              <a:avLst/>
              <a:gdLst/>
              <a:ahLst/>
              <a:cxnLst/>
              <a:rect l="0" t="0" r="0" b="0"/>
              <a:pathLst>
                <a:path w="4856" h="4856" extrusionOk="0">
                  <a:moveTo>
                    <a:pt x="0" y="1"/>
                  </a:moveTo>
                  <a:lnTo>
                    <a:pt x="0"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42" name="Shape 2442"/>
            <p:cNvSpPr/>
            <p:nvPr/>
          </p:nvSpPr>
          <p:spPr>
            <a:xfrm>
              <a:off x="5458325" y="1442200"/>
              <a:ext cx="121400" cy="121400"/>
            </a:xfrm>
            <a:custGeom>
              <a:avLst/>
              <a:gdLst/>
              <a:ahLst/>
              <a:cxnLst/>
              <a:rect l="0" t="0" r="0" b="0"/>
              <a:pathLst>
                <a:path w="4856" h="4856" extrusionOk="0">
                  <a:moveTo>
                    <a:pt x="0" y="0"/>
                  </a:moveTo>
                  <a:lnTo>
                    <a:pt x="0" y="4856"/>
                  </a:lnTo>
                  <a:lnTo>
                    <a:pt x="4856" y="4856"/>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43" name="Shape 2443"/>
            <p:cNvSpPr/>
            <p:nvPr/>
          </p:nvSpPr>
          <p:spPr>
            <a:xfrm>
              <a:off x="5458325" y="1592700"/>
              <a:ext cx="121400" cy="121425"/>
            </a:xfrm>
            <a:custGeom>
              <a:avLst/>
              <a:gdLst/>
              <a:ahLst/>
              <a:cxnLst/>
              <a:rect l="0" t="0" r="0" b="0"/>
              <a:pathLst>
                <a:path w="4856" h="4857" extrusionOk="0">
                  <a:moveTo>
                    <a:pt x="0" y="1"/>
                  </a:moveTo>
                  <a:lnTo>
                    <a:pt x="0"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44" name="Shape 2444"/>
            <p:cNvSpPr/>
            <p:nvPr/>
          </p:nvSpPr>
          <p:spPr>
            <a:xfrm>
              <a:off x="5458325" y="2194750"/>
              <a:ext cx="121400" cy="121400"/>
            </a:xfrm>
            <a:custGeom>
              <a:avLst/>
              <a:gdLst/>
              <a:ahLst/>
              <a:cxnLst/>
              <a:rect l="0" t="0" r="0" b="0"/>
              <a:pathLst>
                <a:path w="4856" h="4856" extrusionOk="0">
                  <a:moveTo>
                    <a:pt x="0" y="1"/>
                  </a:moveTo>
                  <a:lnTo>
                    <a:pt x="0"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45" name="Shape 2445"/>
            <p:cNvSpPr/>
            <p:nvPr/>
          </p:nvSpPr>
          <p:spPr>
            <a:xfrm>
              <a:off x="5458325" y="2345275"/>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46" name="Shape 2446"/>
            <p:cNvSpPr/>
            <p:nvPr/>
          </p:nvSpPr>
          <p:spPr>
            <a:xfrm>
              <a:off x="5458325" y="2495775"/>
              <a:ext cx="121400" cy="121400"/>
            </a:xfrm>
            <a:custGeom>
              <a:avLst/>
              <a:gdLst/>
              <a:ahLst/>
              <a:cxnLst/>
              <a:rect l="0" t="0" r="0" b="0"/>
              <a:pathLst>
                <a:path w="4856" h="4856" extrusionOk="0">
                  <a:moveTo>
                    <a:pt x="0" y="1"/>
                  </a:moveTo>
                  <a:lnTo>
                    <a:pt x="0"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47" name="Shape 2447"/>
            <p:cNvSpPr/>
            <p:nvPr/>
          </p:nvSpPr>
          <p:spPr>
            <a:xfrm>
              <a:off x="5458325" y="2646275"/>
              <a:ext cx="121400" cy="121425"/>
            </a:xfrm>
            <a:custGeom>
              <a:avLst/>
              <a:gdLst/>
              <a:ahLst/>
              <a:cxnLst/>
              <a:rect l="0" t="0" r="0" b="0"/>
              <a:pathLst>
                <a:path w="4856" h="4857" extrusionOk="0">
                  <a:moveTo>
                    <a:pt x="0" y="1"/>
                  </a:moveTo>
                  <a:lnTo>
                    <a:pt x="0"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48" name="Shape 2448"/>
            <p:cNvSpPr/>
            <p:nvPr/>
          </p:nvSpPr>
          <p:spPr>
            <a:xfrm>
              <a:off x="5458325" y="2947300"/>
              <a:ext cx="121400" cy="121425"/>
            </a:xfrm>
            <a:custGeom>
              <a:avLst/>
              <a:gdLst/>
              <a:ahLst/>
              <a:cxnLst/>
              <a:rect l="0" t="0" r="0" b="0"/>
              <a:pathLst>
                <a:path w="4856" h="4857" extrusionOk="0">
                  <a:moveTo>
                    <a:pt x="0" y="1"/>
                  </a:moveTo>
                  <a:lnTo>
                    <a:pt x="0"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49" name="Shape 2449"/>
            <p:cNvSpPr/>
            <p:nvPr/>
          </p:nvSpPr>
          <p:spPr>
            <a:xfrm>
              <a:off x="5458325" y="3248325"/>
              <a:ext cx="121400" cy="121400"/>
            </a:xfrm>
            <a:custGeom>
              <a:avLst/>
              <a:gdLst/>
              <a:ahLst/>
              <a:cxnLst/>
              <a:rect l="0" t="0" r="0" b="0"/>
              <a:pathLst>
                <a:path w="4856" h="4856" extrusionOk="0">
                  <a:moveTo>
                    <a:pt x="0" y="1"/>
                  </a:moveTo>
                  <a:lnTo>
                    <a:pt x="0"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50" name="Shape 2450"/>
            <p:cNvSpPr/>
            <p:nvPr/>
          </p:nvSpPr>
          <p:spPr>
            <a:xfrm>
              <a:off x="5458325" y="3398850"/>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51" name="Shape 2451"/>
            <p:cNvSpPr/>
            <p:nvPr/>
          </p:nvSpPr>
          <p:spPr>
            <a:xfrm>
              <a:off x="5458325" y="3699875"/>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52" name="Shape 2452"/>
            <p:cNvSpPr/>
            <p:nvPr/>
          </p:nvSpPr>
          <p:spPr>
            <a:xfrm>
              <a:off x="5458325" y="3850375"/>
              <a:ext cx="121400" cy="121400"/>
            </a:xfrm>
            <a:custGeom>
              <a:avLst/>
              <a:gdLst/>
              <a:ahLst/>
              <a:cxnLst/>
              <a:rect l="0" t="0" r="0" b="0"/>
              <a:pathLst>
                <a:path w="4856" h="4856" extrusionOk="0">
                  <a:moveTo>
                    <a:pt x="0" y="0"/>
                  </a:moveTo>
                  <a:lnTo>
                    <a:pt x="0" y="4856"/>
                  </a:lnTo>
                  <a:lnTo>
                    <a:pt x="4856" y="4856"/>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53" name="Shape 2453"/>
            <p:cNvSpPr/>
            <p:nvPr/>
          </p:nvSpPr>
          <p:spPr>
            <a:xfrm>
              <a:off x="5458325" y="4000875"/>
              <a:ext cx="121400" cy="121425"/>
            </a:xfrm>
            <a:custGeom>
              <a:avLst/>
              <a:gdLst/>
              <a:ahLst/>
              <a:cxnLst/>
              <a:rect l="0" t="0" r="0" b="0"/>
              <a:pathLst>
                <a:path w="4856" h="4857" extrusionOk="0">
                  <a:moveTo>
                    <a:pt x="0" y="1"/>
                  </a:moveTo>
                  <a:lnTo>
                    <a:pt x="0"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54" name="Shape 2454"/>
            <p:cNvSpPr/>
            <p:nvPr/>
          </p:nvSpPr>
          <p:spPr>
            <a:xfrm>
              <a:off x="5458325" y="4151400"/>
              <a:ext cx="121400" cy="121400"/>
            </a:xfrm>
            <a:custGeom>
              <a:avLst/>
              <a:gdLst/>
              <a:ahLst/>
              <a:cxnLst/>
              <a:rect l="0" t="0" r="0" b="0"/>
              <a:pathLst>
                <a:path w="4856" h="4856" extrusionOk="0">
                  <a:moveTo>
                    <a:pt x="0" y="0"/>
                  </a:moveTo>
                  <a:lnTo>
                    <a:pt x="0" y="4856"/>
                  </a:lnTo>
                  <a:lnTo>
                    <a:pt x="4856" y="4856"/>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55" name="Shape 2455"/>
            <p:cNvSpPr/>
            <p:nvPr/>
          </p:nvSpPr>
          <p:spPr>
            <a:xfrm>
              <a:off x="5458325" y="4602925"/>
              <a:ext cx="121400" cy="121400"/>
            </a:xfrm>
            <a:custGeom>
              <a:avLst/>
              <a:gdLst/>
              <a:ahLst/>
              <a:cxnLst/>
              <a:rect l="0" t="0" r="0" b="0"/>
              <a:pathLst>
                <a:path w="4856" h="4856" extrusionOk="0">
                  <a:moveTo>
                    <a:pt x="0" y="1"/>
                  </a:moveTo>
                  <a:lnTo>
                    <a:pt x="0"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56" name="Shape 2456"/>
            <p:cNvSpPr/>
            <p:nvPr/>
          </p:nvSpPr>
          <p:spPr>
            <a:xfrm>
              <a:off x="5458325" y="4753450"/>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57" name="Shape 2457"/>
            <p:cNvSpPr/>
            <p:nvPr/>
          </p:nvSpPr>
          <p:spPr>
            <a:xfrm>
              <a:off x="5458325" y="5054450"/>
              <a:ext cx="121400" cy="121425"/>
            </a:xfrm>
            <a:custGeom>
              <a:avLst/>
              <a:gdLst/>
              <a:ahLst/>
              <a:cxnLst/>
              <a:rect l="0" t="0" r="0" b="0"/>
              <a:pathLst>
                <a:path w="4856" h="4857" extrusionOk="0">
                  <a:moveTo>
                    <a:pt x="0" y="1"/>
                  </a:moveTo>
                  <a:lnTo>
                    <a:pt x="0"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58" name="Shape 2458"/>
            <p:cNvSpPr/>
            <p:nvPr/>
          </p:nvSpPr>
          <p:spPr>
            <a:xfrm>
              <a:off x="5458325" y="5204975"/>
              <a:ext cx="121400" cy="121400"/>
            </a:xfrm>
            <a:custGeom>
              <a:avLst/>
              <a:gdLst/>
              <a:ahLst/>
              <a:cxnLst/>
              <a:rect l="0" t="0" r="0" b="0"/>
              <a:pathLst>
                <a:path w="4856" h="4856" extrusionOk="0">
                  <a:moveTo>
                    <a:pt x="0" y="0"/>
                  </a:moveTo>
                  <a:lnTo>
                    <a:pt x="0" y="4856"/>
                  </a:lnTo>
                  <a:lnTo>
                    <a:pt x="4856" y="4856"/>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59" name="Shape 2459"/>
            <p:cNvSpPr/>
            <p:nvPr/>
          </p:nvSpPr>
          <p:spPr>
            <a:xfrm>
              <a:off x="5458325" y="5355475"/>
              <a:ext cx="121400" cy="121400"/>
            </a:xfrm>
            <a:custGeom>
              <a:avLst/>
              <a:gdLst/>
              <a:ahLst/>
              <a:cxnLst/>
              <a:rect l="0" t="0" r="0" b="0"/>
              <a:pathLst>
                <a:path w="4856" h="4856" extrusionOk="0">
                  <a:moveTo>
                    <a:pt x="0" y="1"/>
                  </a:moveTo>
                  <a:lnTo>
                    <a:pt x="0"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460" name="Shape 2460"/>
          <p:cNvGrpSpPr/>
          <p:nvPr/>
        </p:nvGrpSpPr>
        <p:grpSpPr>
          <a:xfrm rot="10800000">
            <a:off x="7828572" y="38276"/>
            <a:ext cx="1140783" cy="6781736"/>
            <a:chOff x="5458325" y="238125"/>
            <a:chExt cx="1174975" cy="5238750"/>
          </a:xfrm>
        </p:grpSpPr>
        <p:sp>
          <p:nvSpPr>
            <p:cNvPr id="2461" name="Shape 2461"/>
            <p:cNvSpPr/>
            <p:nvPr/>
          </p:nvSpPr>
          <p:spPr>
            <a:xfrm>
              <a:off x="5458325" y="388625"/>
              <a:ext cx="121400" cy="121400"/>
            </a:xfrm>
            <a:custGeom>
              <a:avLst/>
              <a:gdLst/>
              <a:ahLst/>
              <a:cxnLst/>
              <a:rect l="0" t="0" r="0" b="0"/>
              <a:pathLst>
                <a:path w="4856" h="4856" extrusionOk="0">
                  <a:moveTo>
                    <a:pt x="0" y="0"/>
                  </a:moveTo>
                  <a:lnTo>
                    <a:pt x="0" y="4856"/>
                  </a:lnTo>
                  <a:lnTo>
                    <a:pt x="4856" y="4856"/>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62" name="Shape 2462"/>
            <p:cNvSpPr/>
            <p:nvPr/>
          </p:nvSpPr>
          <p:spPr>
            <a:xfrm>
              <a:off x="5458325" y="689650"/>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63" name="Shape 2463"/>
            <p:cNvSpPr/>
            <p:nvPr/>
          </p:nvSpPr>
          <p:spPr>
            <a:xfrm>
              <a:off x="5458325" y="840150"/>
              <a:ext cx="121400" cy="121400"/>
            </a:xfrm>
            <a:custGeom>
              <a:avLst/>
              <a:gdLst/>
              <a:ahLst/>
              <a:cxnLst/>
              <a:rect l="0" t="0" r="0" b="0"/>
              <a:pathLst>
                <a:path w="4856" h="4856" extrusionOk="0">
                  <a:moveTo>
                    <a:pt x="0" y="1"/>
                  </a:moveTo>
                  <a:lnTo>
                    <a:pt x="0"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64" name="Shape 2464"/>
            <p:cNvSpPr/>
            <p:nvPr/>
          </p:nvSpPr>
          <p:spPr>
            <a:xfrm>
              <a:off x="5458325" y="1291700"/>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65" name="Shape 2465"/>
            <p:cNvSpPr/>
            <p:nvPr/>
          </p:nvSpPr>
          <p:spPr>
            <a:xfrm>
              <a:off x="5458325" y="1743225"/>
              <a:ext cx="121400" cy="121400"/>
            </a:xfrm>
            <a:custGeom>
              <a:avLst/>
              <a:gdLst/>
              <a:ahLst/>
              <a:cxnLst/>
              <a:rect l="0" t="0" r="0" b="0"/>
              <a:pathLst>
                <a:path w="4856" h="4856" extrusionOk="0">
                  <a:moveTo>
                    <a:pt x="0" y="0"/>
                  </a:moveTo>
                  <a:lnTo>
                    <a:pt x="0" y="4856"/>
                  </a:lnTo>
                  <a:lnTo>
                    <a:pt x="4856" y="4856"/>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66" name="Shape 2466"/>
            <p:cNvSpPr/>
            <p:nvPr/>
          </p:nvSpPr>
          <p:spPr>
            <a:xfrm>
              <a:off x="5458325" y="1893725"/>
              <a:ext cx="121400" cy="121400"/>
            </a:xfrm>
            <a:custGeom>
              <a:avLst/>
              <a:gdLst/>
              <a:ahLst/>
              <a:cxnLst/>
              <a:rect l="0" t="0" r="0" b="0"/>
              <a:pathLst>
                <a:path w="4856" h="4856" extrusionOk="0">
                  <a:moveTo>
                    <a:pt x="0" y="1"/>
                  </a:moveTo>
                  <a:lnTo>
                    <a:pt x="0"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67" name="Shape 2467"/>
            <p:cNvSpPr/>
            <p:nvPr/>
          </p:nvSpPr>
          <p:spPr>
            <a:xfrm>
              <a:off x="5458325" y="2044250"/>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68" name="Shape 2468"/>
            <p:cNvSpPr/>
            <p:nvPr/>
          </p:nvSpPr>
          <p:spPr>
            <a:xfrm>
              <a:off x="5458325" y="2796800"/>
              <a:ext cx="121400" cy="121400"/>
            </a:xfrm>
            <a:custGeom>
              <a:avLst/>
              <a:gdLst/>
              <a:ahLst/>
              <a:cxnLst/>
              <a:rect l="0" t="0" r="0" b="0"/>
              <a:pathLst>
                <a:path w="4856" h="4856" extrusionOk="0">
                  <a:moveTo>
                    <a:pt x="0" y="0"/>
                  </a:moveTo>
                  <a:lnTo>
                    <a:pt x="0" y="4856"/>
                  </a:lnTo>
                  <a:lnTo>
                    <a:pt x="4856" y="4856"/>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69" name="Shape 2469"/>
            <p:cNvSpPr/>
            <p:nvPr/>
          </p:nvSpPr>
          <p:spPr>
            <a:xfrm>
              <a:off x="5458325" y="3097825"/>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70" name="Shape 2470"/>
            <p:cNvSpPr/>
            <p:nvPr/>
          </p:nvSpPr>
          <p:spPr>
            <a:xfrm>
              <a:off x="5458325" y="3549350"/>
              <a:ext cx="121400" cy="121400"/>
            </a:xfrm>
            <a:custGeom>
              <a:avLst/>
              <a:gdLst/>
              <a:ahLst/>
              <a:cxnLst/>
              <a:rect l="0" t="0" r="0" b="0"/>
              <a:pathLst>
                <a:path w="4856" h="4856" extrusionOk="0">
                  <a:moveTo>
                    <a:pt x="0" y="1"/>
                  </a:moveTo>
                  <a:lnTo>
                    <a:pt x="0"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71" name="Shape 2471"/>
            <p:cNvSpPr/>
            <p:nvPr/>
          </p:nvSpPr>
          <p:spPr>
            <a:xfrm>
              <a:off x="5458325" y="4301900"/>
              <a:ext cx="121400" cy="121400"/>
            </a:xfrm>
            <a:custGeom>
              <a:avLst/>
              <a:gdLst/>
              <a:ahLst/>
              <a:cxnLst/>
              <a:rect l="0" t="0" r="0" b="0"/>
              <a:pathLst>
                <a:path w="4856" h="4856" extrusionOk="0">
                  <a:moveTo>
                    <a:pt x="0" y="1"/>
                  </a:moveTo>
                  <a:lnTo>
                    <a:pt x="0"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72" name="Shape 2472"/>
            <p:cNvSpPr/>
            <p:nvPr/>
          </p:nvSpPr>
          <p:spPr>
            <a:xfrm>
              <a:off x="5458325" y="4452425"/>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73" name="Shape 2473"/>
            <p:cNvSpPr/>
            <p:nvPr/>
          </p:nvSpPr>
          <p:spPr>
            <a:xfrm>
              <a:off x="5458325" y="4903950"/>
              <a:ext cx="121400" cy="121400"/>
            </a:xfrm>
            <a:custGeom>
              <a:avLst/>
              <a:gdLst/>
              <a:ahLst/>
              <a:cxnLst/>
              <a:rect l="0" t="0" r="0" b="0"/>
              <a:pathLst>
                <a:path w="4856" h="4856" extrusionOk="0">
                  <a:moveTo>
                    <a:pt x="0" y="1"/>
                  </a:moveTo>
                  <a:lnTo>
                    <a:pt x="0"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74" name="Shape 2474"/>
            <p:cNvSpPr/>
            <p:nvPr/>
          </p:nvSpPr>
          <p:spPr>
            <a:xfrm>
              <a:off x="5608825" y="23812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75" name="Shape 2475"/>
            <p:cNvSpPr/>
            <p:nvPr/>
          </p:nvSpPr>
          <p:spPr>
            <a:xfrm>
              <a:off x="5608825" y="539125"/>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76" name="Shape 2476"/>
            <p:cNvSpPr/>
            <p:nvPr/>
          </p:nvSpPr>
          <p:spPr>
            <a:xfrm>
              <a:off x="5608825" y="689650"/>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77" name="Shape 2477"/>
            <p:cNvSpPr/>
            <p:nvPr/>
          </p:nvSpPr>
          <p:spPr>
            <a:xfrm>
              <a:off x="5608825" y="840150"/>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78" name="Shape 2478"/>
            <p:cNvSpPr/>
            <p:nvPr/>
          </p:nvSpPr>
          <p:spPr>
            <a:xfrm>
              <a:off x="5608825" y="99067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79" name="Shape 2479"/>
            <p:cNvSpPr/>
            <p:nvPr/>
          </p:nvSpPr>
          <p:spPr>
            <a:xfrm>
              <a:off x="5608825" y="114117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80" name="Shape 2480"/>
            <p:cNvSpPr/>
            <p:nvPr/>
          </p:nvSpPr>
          <p:spPr>
            <a:xfrm>
              <a:off x="5608825" y="1291700"/>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81" name="Shape 2481"/>
            <p:cNvSpPr/>
            <p:nvPr/>
          </p:nvSpPr>
          <p:spPr>
            <a:xfrm>
              <a:off x="5608825" y="1442200"/>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82" name="Shape 2482"/>
            <p:cNvSpPr/>
            <p:nvPr/>
          </p:nvSpPr>
          <p:spPr>
            <a:xfrm>
              <a:off x="5608825" y="1592700"/>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83" name="Shape 2483"/>
            <p:cNvSpPr/>
            <p:nvPr/>
          </p:nvSpPr>
          <p:spPr>
            <a:xfrm>
              <a:off x="5608825" y="1743225"/>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84" name="Shape 2484"/>
            <p:cNvSpPr/>
            <p:nvPr/>
          </p:nvSpPr>
          <p:spPr>
            <a:xfrm>
              <a:off x="5608825" y="189372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85" name="Shape 2485"/>
            <p:cNvSpPr/>
            <p:nvPr/>
          </p:nvSpPr>
          <p:spPr>
            <a:xfrm>
              <a:off x="5608825" y="2044250"/>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86" name="Shape 2486"/>
            <p:cNvSpPr/>
            <p:nvPr/>
          </p:nvSpPr>
          <p:spPr>
            <a:xfrm>
              <a:off x="5608825" y="2194750"/>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87" name="Shape 2487"/>
            <p:cNvSpPr/>
            <p:nvPr/>
          </p:nvSpPr>
          <p:spPr>
            <a:xfrm>
              <a:off x="5608825" y="249577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88" name="Shape 2488"/>
            <p:cNvSpPr/>
            <p:nvPr/>
          </p:nvSpPr>
          <p:spPr>
            <a:xfrm>
              <a:off x="5608825" y="2646275"/>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89" name="Shape 2489"/>
            <p:cNvSpPr/>
            <p:nvPr/>
          </p:nvSpPr>
          <p:spPr>
            <a:xfrm>
              <a:off x="5608825" y="2947300"/>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90" name="Shape 2490"/>
            <p:cNvSpPr/>
            <p:nvPr/>
          </p:nvSpPr>
          <p:spPr>
            <a:xfrm>
              <a:off x="5608825" y="309782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91" name="Shape 2491"/>
            <p:cNvSpPr/>
            <p:nvPr/>
          </p:nvSpPr>
          <p:spPr>
            <a:xfrm>
              <a:off x="5608825" y="324832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92" name="Shape 2492"/>
            <p:cNvSpPr/>
            <p:nvPr/>
          </p:nvSpPr>
          <p:spPr>
            <a:xfrm>
              <a:off x="5608825" y="3398850"/>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93" name="Shape 2493"/>
            <p:cNvSpPr/>
            <p:nvPr/>
          </p:nvSpPr>
          <p:spPr>
            <a:xfrm>
              <a:off x="5608825" y="3549350"/>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94" name="Shape 2494"/>
            <p:cNvSpPr/>
            <p:nvPr/>
          </p:nvSpPr>
          <p:spPr>
            <a:xfrm>
              <a:off x="5608825" y="369987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95" name="Shape 2495"/>
            <p:cNvSpPr/>
            <p:nvPr/>
          </p:nvSpPr>
          <p:spPr>
            <a:xfrm>
              <a:off x="5608825" y="3850375"/>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96" name="Shape 2496"/>
            <p:cNvSpPr/>
            <p:nvPr/>
          </p:nvSpPr>
          <p:spPr>
            <a:xfrm>
              <a:off x="5608825" y="4000875"/>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97" name="Shape 2497"/>
            <p:cNvSpPr/>
            <p:nvPr/>
          </p:nvSpPr>
          <p:spPr>
            <a:xfrm>
              <a:off x="5608825" y="4301900"/>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98" name="Shape 2498"/>
            <p:cNvSpPr/>
            <p:nvPr/>
          </p:nvSpPr>
          <p:spPr>
            <a:xfrm>
              <a:off x="5608825" y="445242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99" name="Shape 2499"/>
            <p:cNvSpPr/>
            <p:nvPr/>
          </p:nvSpPr>
          <p:spPr>
            <a:xfrm>
              <a:off x="5608825" y="460292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00" name="Shape 2500"/>
            <p:cNvSpPr/>
            <p:nvPr/>
          </p:nvSpPr>
          <p:spPr>
            <a:xfrm>
              <a:off x="5608825" y="4753450"/>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01" name="Shape 2501"/>
            <p:cNvSpPr/>
            <p:nvPr/>
          </p:nvSpPr>
          <p:spPr>
            <a:xfrm>
              <a:off x="5608825" y="4903950"/>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02" name="Shape 2502"/>
            <p:cNvSpPr/>
            <p:nvPr/>
          </p:nvSpPr>
          <p:spPr>
            <a:xfrm>
              <a:off x="5608825" y="5054450"/>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03" name="Shape 2503"/>
            <p:cNvSpPr/>
            <p:nvPr/>
          </p:nvSpPr>
          <p:spPr>
            <a:xfrm>
              <a:off x="5608825" y="5204975"/>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04" name="Shape 2504"/>
            <p:cNvSpPr/>
            <p:nvPr/>
          </p:nvSpPr>
          <p:spPr>
            <a:xfrm>
              <a:off x="5608825" y="535547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05" name="Shape 2505"/>
            <p:cNvSpPr/>
            <p:nvPr/>
          </p:nvSpPr>
          <p:spPr>
            <a:xfrm>
              <a:off x="5759350" y="23812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06" name="Shape 2506"/>
            <p:cNvSpPr/>
            <p:nvPr/>
          </p:nvSpPr>
          <p:spPr>
            <a:xfrm>
              <a:off x="5759350" y="840150"/>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07" name="Shape 2507"/>
            <p:cNvSpPr/>
            <p:nvPr/>
          </p:nvSpPr>
          <p:spPr>
            <a:xfrm>
              <a:off x="5759350" y="114117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08" name="Shape 2508"/>
            <p:cNvSpPr/>
            <p:nvPr/>
          </p:nvSpPr>
          <p:spPr>
            <a:xfrm>
              <a:off x="5759350" y="1442200"/>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09" name="Shape 2509"/>
            <p:cNvSpPr/>
            <p:nvPr/>
          </p:nvSpPr>
          <p:spPr>
            <a:xfrm>
              <a:off x="5759350" y="189372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10" name="Shape 2510"/>
            <p:cNvSpPr/>
            <p:nvPr/>
          </p:nvSpPr>
          <p:spPr>
            <a:xfrm>
              <a:off x="5759350" y="249577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11" name="Shape 2511"/>
            <p:cNvSpPr/>
            <p:nvPr/>
          </p:nvSpPr>
          <p:spPr>
            <a:xfrm>
              <a:off x="5759350" y="2646275"/>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12" name="Shape 2512"/>
            <p:cNvSpPr/>
            <p:nvPr/>
          </p:nvSpPr>
          <p:spPr>
            <a:xfrm>
              <a:off x="5759350" y="369987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13" name="Shape 2513"/>
            <p:cNvSpPr/>
            <p:nvPr/>
          </p:nvSpPr>
          <p:spPr>
            <a:xfrm>
              <a:off x="5759350" y="4151400"/>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14" name="Shape 2514"/>
            <p:cNvSpPr/>
            <p:nvPr/>
          </p:nvSpPr>
          <p:spPr>
            <a:xfrm>
              <a:off x="5759350" y="4903950"/>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15" name="Shape 2515"/>
            <p:cNvSpPr/>
            <p:nvPr/>
          </p:nvSpPr>
          <p:spPr>
            <a:xfrm>
              <a:off x="5759350" y="535547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16" name="Shape 2516"/>
            <p:cNvSpPr/>
            <p:nvPr/>
          </p:nvSpPr>
          <p:spPr>
            <a:xfrm>
              <a:off x="5909850" y="689650"/>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17" name="Shape 2517"/>
            <p:cNvSpPr/>
            <p:nvPr/>
          </p:nvSpPr>
          <p:spPr>
            <a:xfrm>
              <a:off x="5909850" y="189372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18" name="Shape 2518"/>
            <p:cNvSpPr/>
            <p:nvPr/>
          </p:nvSpPr>
          <p:spPr>
            <a:xfrm>
              <a:off x="5909850" y="2796800"/>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19" name="Shape 2519"/>
            <p:cNvSpPr/>
            <p:nvPr/>
          </p:nvSpPr>
          <p:spPr>
            <a:xfrm>
              <a:off x="6060375" y="4753450"/>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20" name="Shape 2520"/>
            <p:cNvSpPr/>
            <p:nvPr/>
          </p:nvSpPr>
          <p:spPr>
            <a:xfrm>
              <a:off x="6210875" y="2646275"/>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21" name="Shape 2521"/>
            <p:cNvSpPr/>
            <p:nvPr/>
          </p:nvSpPr>
          <p:spPr>
            <a:xfrm>
              <a:off x="6210875" y="5204975"/>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22" name="Shape 2522"/>
            <p:cNvSpPr/>
            <p:nvPr/>
          </p:nvSpPr>
          <p:spPr>
            <a:xfrm>
              <a:off x="6511900" y="990675"/>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523" name="Shape 2523"/>
          <p:cNvGrpSpPr/>
          <p:nvPr/>
        </p:nvGrpSpPr>
        <p:grpSpPr>
          <a:xfrm rot="10800000">
            <a:off x="7682452" y="38276"/>
            <a:ext cx="994639" cy="6586909"/>
            <a:chOff x="5759350" y="388625"/>
            <a:chExt cx="1024450" cy="5088250"/>
          </a:xfrm>
        </p:grpSpPr>
        <p:sp>
          <p:nvSpPr>
            <p:cNvPr id="2524" name="Shape 2524"/>
            <p:cNvSpPr/>
            <p:nvPr/>
          </p:nvSpPr>
          <p:spPr>
            <a:xfrm>
              <a:off x="5759350" y="539125"/>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25" name="Shape 2525"/>
            <p:cNvSpPr/>
            <p:nvPr/>
          </p:nvSpPr>
          <p:spPr>
            <a:xfrm>
              <a:off x="5759350" y="1291700"/>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26" name="Shape 2526"/>
            <p:cNvSpPr/>
            <p:nvPr/>
          </p:nvSpPr>
          <p:spPr>
            <a:xfrm>
              <a:off x="5759350" y="2796800"/>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27" name="Shape 2527"/>
            <p:cNvSpPr/>
            <p:nvPr/>
          </p:nvSpPr>
          <p:spPr>
            <a:xfrm>
              <a:off x="5759350" y="3398850"/>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28" name="Shape 2528"/>
            <p:cNvSpPr/>
            <p:nvPr/>
          </p:nvSpPr>
          <p:spPr>
            <a:xfrm>
              <a:off x="5759350" y="3549350"/>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29" name="Shape 2529"/>
            <p:cNvSpPr/>
            <p:nvPr/>
          </p:nvSpPr>
          <p:spPr>
            <a:xfrm>
              <a:off x="5759350" y="4301900"/>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30" name="Shape 2530"/>
            <p:cNvSpPr/>
            <p:nvPr/>
          </p:nvSpPr>
          <p:spPr>
            <a:xfrm>
              <a:off x="5759350" y="5204975"/>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31" name="Shape 2531"/>
            <p:cNvSpPr/>
            <p:nvPr/>
          </p:nvSpPr>
          <p:spPr>
            <a:xfrm>
              <a:off x="5909850" y="388625"/>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32" name="Shape 2532"/>
            <p:cNvSpPr/>
            <p:nvPr/>
          </p:nvSpPr>
          <p:spPr>
            <a:xfrm>
              <a:off x="5909850" y="114117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33" name="Shape 2533"/>
            <p:cNvSpPr/>
            <p:nvPr/>
          </p:nvSpPr>
          <p:spPr>
            <a:xfrm>
              <a:off x="5909850" y="1291700"/>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34" name="Shape 2534"/>
            <p:cNvSpPr/>
            <p:nvPr/>
          </p:nvSpPr>
          <p:spPr>
            <a:xfrm>
              <a:off x="5909850" y="1442200"/>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35" name="Shape 2535"/>
            <p:cNvSpPr/>
            <p:nvPr/>
          </p:nvSpPr>
          <p:spPr>
            <a:xfrm>
              <a:off x="5909850" y="1743225"/>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36" name="Shape 2536"/>
            <p:cNvSpPr/>
            <p:nvPr/>
          </p:nvSpPr>
          <p:spPr>
            <a:xfrm>
              <a:off x="5909850" y="2044250"/>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37" name="Shape 2537"/>
            <p:cNvSpPr/>
            <p:nvPr/>
          </p:nvSpPr>
          <p:spPr>
            <a:xfrm>
              <a:off x="5909850" y="2646275"/>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38" name="Shape 2538"/>
            <p:cNvSpPr/>
            <p:nvPr/>
          </p:nvSpPr>
          <p:spPr>
            <a:xfrm>
              <a:off x="5909850" y="2947300"/>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39" name="Shape 2539"/>
            <p:cNvSpPr/>
            <p:nvPr/>
          </p:nvSpPr>
          <p:spPr>
            <a:xfrm>
              <a:off x="5909850" y="309782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40" name="Shape 2540"/>
            <p:cNvSpPr/>
            <p:nvPr/>
          </p:nvSpPr>
          <p:spPr>
            <a:xfrm>
              <a:off x="5909850" y="324832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41" name="Shape 2541"/>
            <p:cNvSpPr/>
            <p:nvPr/>
          </p:nvSpPr>
          <p:spPr>
            <a:xfrm>
              <a:off x="5909850" y="3549350"/>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42" name="Shape 2542"/>
            <p:cNvSpPr/>
            <p:nvPr/>
          </p:nvSpPr>
          <p:spPr>
            <a:xfrm>
              <a:off x="5909850" y="369987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43" name="Shape 2543"/>
            <p:cNvSpPr/>
            <p:nvPr/>
          </p:nvSpPr>
          <p:spPr>
            <a:xfrm>
              <a:off x="5909850" y="3850375"/>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44" name="Shape 2544"/>
            <p:cNvSpPr/>
            <p:nvPr/>
          </p:nvSpPr>
          <p:spPr>
            <a:xfrm>
              <a:off x="5909850" y="4000875"/>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45" name="Shape 2545"/>
            <p:cNvSpPr/>
            <p:nvPr/>
          </p:nvSpPr>
          <p:spPr>
            <a:xfrm>
              <a:off x="5909850" y="4301900"/>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46" name="Shape 2546"/>
            <p:cNvSpPr/>
            <p:nvPr/>
          </p:nvSpPr>
          <p:spPr>
            <a:xfrm>
              <a:off x="5909850" y="445242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47" name="Shape 2547"/>
            <p:cNvSpPr/>
            <p:nvPr/>
          </p:nvSpPr>
          <p:spPr>
            <a:xfrm>
              <a:off x="5909850" y="4903950"/>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48" name="Shape 2548"/>
            <p:cNvSpPr/>
            <p:nvPr/>
          </p:nvSpPr>
          <p:spPr>
            <a:xfrm>
              <a:off x="5909850" y="5054450"/>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49" name="Shape 2549"/>
            <p:cNvSpPr/>
            <p:nvPr/>
          </p:nvSpPr>
          <p:spPr>
            <a:xfrm>
              <a:off x="5909850" y="5204975"/>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50" name="Shape 2550"/>
            <p:cNvSpPr/>
            <p:nvPr/>
          </p:nvSpPr>
          <p:spPr>
            <a:xfrm>
              <a:off x="6060375" y="539125"/>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51" name="Shape 2551"/>
            <p:cNvSpPr/>
            <p:nvPr/>
          </p:nvSpPr>
          <p:spPr>
            <a:xfrm>
              <a:off x="6060375" y="689650"/>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52" name="Shape 2552"/>
            <p:cNvSpPr/>
            <p:nvPr/>
          </p:nvSpPr>
          <p:spPr>
            <a:xfrm>
              <a:off x="6060375" y="99067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53" name="Shape 2553"/>
            <p:cNvSpPr/>
            <p:nvPr/>
          </p:nvSpPr>
          <p:spPr>
            <a:xfrm>
              <a:off x="6060375" y="1291700"/>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54" name="Shape 2554"/>
            <p:cNvSpPr/>
            <p:nvPr/>
          </p:nvSpPr>
          <p:spPr>
            <a:xfrm>
              <a:off x="6060375" y="1442200"/>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55" name="Shape 2555"/>
            <p:cNvSpPr/>
            <p:nvPr/>
          </p:nvSpPr>
          <p:spPr>
            <a:xfrm>
              <a:off x="6060375" y="1592700"/>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56" name="Shape 2556"/>
            <p:cNvSpPr/>
            <p:nvPr/>
          </p:nvSpPr>
          <p:spPr>
            <a:xfrm>
              <a:off x="6060375" y="1743225"/>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57" name="Shape 2557"/>
            <p:cNvSpPr/>
            <p:nvPr/>
          </p:nvSpPr>
          <p:spPr>
            <a:xfrm>
              <a:off x="6060375" y="2194750"/>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58" name="Shape 2558"/>
            <p:cNvSpPr/>
            <p:nvPr/>
          </p:nvSpPr>
          <p:spPr>
            <a:xfrm>
              <a:off x="6060375" y="234527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59" name="Shape 2559"/>
            <p:cNvSpPr/>
            <p:nvPr/>
          </p:nvSpPr>
          <p:spPr>
            <a:xfrm>
              <a:off x="6060375" y="249577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60" name="Shape 2560"/>
            <p:cNvSpPr/>
            <p:nvPr/>
          </p:nvSpPr>
          <p:spPr>
            <a:xfrm>
              <a:off x="6060375" y="2646275"/>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61" name="Shape 2561"/>
            <p:cNvSpPr/>
            <p:nvPr/>
          </p:nvSpPr>
          <p:spPr>
            <a:xfrm>
              <a:off x="6060375" y="2796800"/>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62" name="Shape 2562"/>
            <p:cNvSpPr/>
            <p:nvPr/>
          </p:nvSpPr>
          <p:spPr>
            <a:xfrm>
              <a:off x="6060375" y="2947300"/>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63" name="Shape 2563"/>
            <p:cNvSpPr/>
            <p:nvPr/>
          </p:nvSpPr>
          <p:spPr>
            <a:xfrm>
              <a:off x="6060375" y="309782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64" name="Shape 2564"/>
            <p:cNvSpPr/>
            <p:nvPr/>
          </p:nvSpPr>
          <p:spPr>
            <a:xfrm>
              <a:off x="6060375" y="324832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65" name="Shape 2565"/>
            <p:cNvSpPr/>
            <p:nvPr/>
          </p:nvSpPr>
          <p:spPr>
            <a:xfrm>
              <a:off x="6060375" y="3398850"/>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66" name="Shape 2566"/>
            <p:cNvSpPr/>
            <p:nvPr/>
          </p:nvSpPr>
          <p:spPr>
            <a:xfrm>
              <a:off x="6060375" y="3549350"/>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67" name="Shape 2567"/>
            <p:cNvSpPr/>
            <p:nvPr/>
          </p:nvSpPr>
          <p:spPr>
            <a:xfrm>
              <a:off x="6060375" y="3850375"/>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68" name="Shape 2568"/>
            <p:cNvSpPr/>
            <p:nvPr/>
          </p:nvSpPr>
          <p:spPr>
            <a:xfrm>
              <a:off x="6060375" y="4151400"/>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69" name="Shape 2569"/>
            <p:cNvSpPr/>
            <p:nvPr/>
          </p:nvSpPr>
          <p:spPr>
            <a:xfrm>
              <a:off x="6060375" y="4301900"/>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70" name="Shape 2570"/>
            <p:cNvSpPr/>
            <p:nvPr/>
          </p:nvSpPr>
          <p:spPr>
            <a:xfrm>
              <a:off x="6060375" y="445242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71" name="Shape 2571"/>
            <p:cNvSpPr/>
            <p:nvPr/>
          </p:nvSpPr>
          <p:spPr>
            <a:xfrm>
              <a:off x="6060375" y="460292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72" name="Shape 2572"/>
            <p:cNvSpPr/>
            <p:nvPr/>
          </p:nvSpPr>
          <p:spPr>
            <a:xfrm>
              <a:off x="6060375" y="4903950"/>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73" name="Shape 2573"/>
            <p:cNvSpPr/>
            <p:nvPr/>
          </p:nvSpPr>
          <p:spPr>
            <a:xfrm>
              <a:off x="6060375" y="5054450"/>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74" name="Shape 2574"/>
            <p:cNvSpPr/>
            <p:nvPr/>
          </p:nvSpPr>
          <p:spPr>
            <a:xfrm>
              <a:off x="6060375" y="5204975"/>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75" name="Shape 2575"/>
            <p:cNvSpPr/>
            <p:nvPr/>
          </p:nvSpPr>
          <p:spPr>
            <a:xfrm>
              <a:off x="6060375" y="535547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76" name="Shape 2576"/>
            <p:cNvSpPr/>
            <p:nvPr/>
          </p:nvSpPr>
          <p:spPr>
            <a:xfrm>
              <a:off x="6210875" y="539125"/>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77" name="Shape 2577"/>
            <p:cNvSpPr/>
            <p:nvPr/>
          </p:nvSpPr>
          <p:spPr>
            <a:xfrm>
              <a:off x="6210875" y="99067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78" name="Shape 2578"/>
            <p:cNvSpPr/>
            <p:nvPr/>
          </p:nvSpPr>
          <p:spPr>
            <a:xfrm>
              <a:off x="6210875" y="114117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79" name="Shape 2579"/>
            <p:cNvSpPr/>
            <p:nvPr/>
          </p:nvSpPr>
          <p:spPr>
            <a:xfrm>
              <a:off x="6210875" y="1291700"/>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80" name="Shape 2580"/>
            <p:cNvSpPr/>
            <p:nvPr/>
          </p:nvSpPr>
          <p:spPr>
            <a:xfrm>
              <a:off x="6210875" y="1592700"/>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81" name="Shape 2581"/>
            <p:cNvSpPr/>
            <p:nvPr/>
          </p:nvSpPr>
          <p:spPr>
            <a:xfrm>
              <a:off x="6210875" y="189372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82" name="Shape 2582"/>
            <p:cNvSpPr/>
            <p:nvPr/>
          </p:nvSpPr>
          <p:spPr>
            <a:xfrm>
              <a:off x="6210875" y="2044250"/>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83" name="Shape 2583"/>
            <p:cNvSpPr/>
            <p:nvPr/>
          </p:nvSpPr>
          <p:spPr>
            <a:xfrm>
              <a:off x="6210875" y="2194750"/>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84" name="Shape 2584"/>
            <p:cNvSpPr/>
            <p:nvPr/>
          </p:nvSpPr>
          <p:spPr>
            <a:xfrm>
              <a:off x="6210875" y="249577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85" name="Shape 2585"/>
            <p:cNvSpPr/>
            <p:nvPr/>
          </p:nvSpPr>
          <p:spPr>
            <a:xfrm>
              <a:off x="6210875" y="2796800"/>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86" name="Shape 2586"/>
            <p:cNvSpPr/>
            <p:nvPr/>
          </p:nvSpPr>
          <p:spPr>
            <a:xfrm>
              <a:off x="6210875" y="309782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87" name="Shape 2587"/>
            <p:cNvSpPr/>
            <p:nvPr/>
          </p:nvSpPr>
          <p:spPr>
            <a:xfrm>
              <a:off x="6210875" y="3398850"/>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88" name="Shape 2588"/>
            <p:cNvSpPr/>
            <p:nvPr/>
          </p:nvSpPr>
          <p:spPr>
            <a:xfrm>
              <a:off x="6210875" y="3549350"/>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89" name="Shape 2589"/>
            <p:cNvSpPr/>
            <p:nvPr/>
          </p:nvSpPr>
          <p:spPr>
            <a:xfrm>
              <a:off x="6210875" y="4000875"/>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90" name="Shape 2590"/>
            <p:cNvSpPr/>
            <p:nvPr/>
          </p:nvSpPr>
          <p:spPr>
            <a:xfrm>
              <a:off x="6210875" y="4151400"/>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91" name="Shape 2591"/>
            <p:cNvSpPr/>
            <p:nvPr/>
          </p:nvSpPr>
          <p:spPr>
            <a:xfrm>
              <a:off x="6210875" y="4301900"/>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92" name="Shape 2592"/>
            <p:cNvSpPr/>
            <p:nvPr/>
          </p:nvSpPr>
          <p:spPr>
            <a:xfrm>
              <a:off x="6210875" y="445242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93" name="Shape 2593"/>
            <p:cNvSpPr/>
            <p:nvPr/>
          </p:nvSpPr>
          <p:spPr>
            <a:xfrm>
              <a:off x="6210875" y="460292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94" name="Shape 2594"/>
            <p:cNvSpPr/>
            <p:nvPr/>
          </p:nvSpPr>
          <p:spPr>
            <a:xfrm>
              <a:off x="6210875" y="4903950"/>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95" name="Shape 2595"/>
            <p:cNvSpPr/>
            <p:nvPr/>
          </p:nvSpPr>
          <p:spPr>
            <a:xfrm>
              <a:off x="6210875" y="5054450"/>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96" name="Shape 2596"/>
            <p:cNvSpPr/>
            <p:nvPr/>
          </p:nvSpPr>
          <p:spPr>
            <a:xfrm>
              <a:off x="6361375" y="388625"/>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97" name="Shape 2597"/>
            <p:cNvSpPr/>
            <p:nvPr/>
          </p:nvSpPr>
          <p:spPr>
            <a:xfrm>
              <a:off x="6361375" y="539125"/>
              <a:ext cx="121425" cy="121425"/>
            </a:xfrm>
            <a:custGeom>
              <a:avLst/>
              <a:gdLst/>
              <a:ahLst/>
              <a:cxnLst/>
              <a:rect l="0" t="0" r="0" b="0"/>
              <a:pathLst>
                <a:path w="4857" h="4857"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98" name="Shape 2598"/>
            <p:cNvSpPr/>
            <p:nvPr/>
          </p:nvSpPr>
          <p:spPr>
            <a:xfrm>
              <a:off x="6361375" y="990675"/>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99" name="Shape 2599"/>
            <p:cNvSpPr/>
            <p:nvPr/>
          </p:nvSpPr>
          <p:spPr>
            <a:xfrm>
              <a:off x="6361375" y="1291700"/>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00" name="Shape 2600"/>
            <p:cNvSpPr/>
            <p:nvPr/>
          </p:nvSpPr>
          <p:spPr>
            <a:xfrm>
              <a:off x="6361375" y="1592700"/>
              <a:ext cx="121425" cy="121425"/>
            </a:xfrm>
            <a:custGeom>
              <a:avLst/>
              <a:gdLst/>
              <a:ahLst/>
              <a:cxnLst/>
              <a:rect l="0" t="0" r="0" b="0"/>
              <a:pathLst>
                <a:path w="4857" h="4857"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01" name="Shape 2601"/>
            <p:cNvSpPr/>
            <p:nvPr/>
          </p:nvSpPr>
          <p:spPr>
            <a:xfrm>
              <a:off x="6361375" y="2044250"/>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02" name="Shape 2602"/>
            <p:cNvSpPr/>
            <p:nvPr/>
          </p:nvSpPr>
          <p:spPr>
            <a:xfrm>
              <a:off x="6361375" y="2345275"/>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03" name="Shape 2603"/>
            <p:cNvSpPr/>
            <p:nvPr/>
          </p:nvSpPr>
          <p:spPr>
            <a:xfrm>
              <a:off x="6361375" y="2796800"/>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04" name="Shape 2604"/>
            <p:cNvSpPr/>
            <p:nvPr/>
          </p:nvSpPr>
          <p:spPr>
            <a:xfrm>
              <a:off x="6361375" y="3097825"/>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05" name="Shape 2605"/>
            <p:cNvSpPr/>
            <p:nvPr/>
          </p:nvSpPr>
          <p:spPr>
            <a:xfrm>
              <a:off x="6361375" y="3248325"/>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06" name="Shape 2606"/>
            <p:cNvSpPr/>
            <p:nvPr/>
          </p:nvSpPr>
          <p:spPr>
            <a:xfrm>
              <a:off x="6361375" y="3549350"/>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07" name="Shape 2607"/>
            <p:cNvSpPr/>
            <p:nvPr/>
          </p:nvSpPr>
          <p:spPr>
            <a:xfrm>
              <a:off x="6361375" y="3699875"/>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08" name="Shape 2608"/>
            <p:cNvSpPr/>
            <p:nvPr/>
          </p:nvSpPr>
          <p:spPr>
            <a:xfrm>
              <a:off x="6361375" y="3850375"/>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09" name="Shape 2609"/>
            <p:cNvSpPr/>
            <p:nvPr/>
          </p:nvSpPr>
          <p:spPr>
            <a:xfrm>
              <a:off x="6361375" y="4151400"/>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10" name="Shape 2610"/>
            <p:cNvSpPr/>
            <p:nvPr/>
          </p:nvSpPr>
          <p:spPr>
            <a:xfrm>
              <a:off x="6361375" y="4301900"/>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11" name="Shape 2611"/>
            <p:cNvSpPr/>
            <p:nvPr/>
          </p:nvSpPr>
          <p:spPr>
            <a:xfrm>
              <a:off x="6361375" y="4753450"/>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12" name="Shape 2612"/>
            <p:cNvSpPr/>
            <p:nvPr/>
          </p:nvSpPr>
          <p:spPr>
            <a:xfrm>
              <a:off x="6361375" y="5054450"/>
              <a:ext cx="121425" cy="121425"/>
            </a:xfrm>
            <a:custGeom>
              <a:avLst/>
              <a:gdLst/>
              <a:ahLst/>
              <a:cxnLst/>
              <a:rect l="0" t="0" r="0" b="0"/>
              <a:pathLst>
                <a:path w="4857" h="4857"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13" name="Shape 2613"/>
            <p:cNvSpPr/>
            <p:nvPr/>
          </p:nvSpPr>
          <p:spPr>
            <a:xfrm>
              <a:off x="6361375" y="5204975"/>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14" name="Shape 2614"/>
            <p:cNvSpPr/>
            <p:nvPr/>
          </p:nvSpPr>
          <p:spPr>
            <a:xfrm>
              <a:off x="6511900" y="388625"/>
              <a:ext cx="121400" cy="121400"/>
            </a:xfrm>
            <a:custGeom>
              <a:avLst/>
              <a:gdLst/>
              <a:ahLst/>
              <a:cxnLst/>
              <a:rect l="0" t="0" r="0" b="0"/>
              <a:pathLst>
                <a:path w="4856" h="4856" extrusionOk="0">
                  <a:moveTo>
                    <a:pt x="0" y="0"/>
                  </a:moveTo>
                  <a:lnTo>
                    <a:pt x="0"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15" name="Shape 2615"/>
            <p:cNvSpPr/>
            <p:nvPr/>
          </p:nvSpPr>
          <p:spPr>
            <a:xfrm>
              <a:off x="6511900" y="1291700"/>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16" name="Shape 2616"/>
            <p:cNvSpPr/>
            <p:nvPr/>
          </p:nvSpPr>
          <p:spPr>
            <a:xfrm>
              <a:off x="6511900" y="2044250"/>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17" name="Shape 2617"/>
            <p:cNvSpPr/>
            <p:nvPr/>
          </p:nvSpPr>
          <p:spPr>
            <a:xfrm>
              <a:off x="6511900" y="2796800"/>
              <a:ext cx="121400" cy="121400"/>
            </a:xfrm>
            <a:custGeom>
              <a:avLst/>
              <a:gdLst/>
              <a:ahLst/>
              <a:cxnLst/>
              <a:rect l="0" t="0" r="0" b="0"/>
              <a:pathLst>
                <a:path w="4856" h="4856" extrusionOk="0">
                  <a:moveTo>
                    <a:pt x="0" y="0"/>
                  </a:moveTo>
                  <a:lnTo>
                    <a:pt x="0"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18" name="Shape 2618"/>
            <p:cNvSpPr/>
            <p:nvPr/>
          </p:nvSpPr>
          <p:spPr>
            <a:xfrm>
              <a:off x="6511900" y="3699875"/>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19" name="Shape 2619"/>
            <p:cNvSpPr/>
            <p:nvPr/>
          </p:nvSpPr>
          <p:spPr>
            <a:xfrm>
              <a:off x="6511900" y="4452425"/>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20" name="Shape 2620"/>
            <p:cNvSpPr/>
            <p:nvPr/>
          </p:nvSpPr>
          <p:spPr>
            <a:xfrm>
              <a:off x="6511900" y="4602925"/>
              <a:ext cx="121400" cy="121400"/>
            </a:xfrm>
            <a:custGeom>
              <a:avLst/>
              <a:gdLst/>
              <a:ahLst/>
              <a:cxnLst/>
              <a:rect l="0" t="0" r="0" b="0"/>
              <a:pathLst>
                <a:path w="4856" h="4856" extrusionOk="0">
                  <a:moveTo>
                    <a:pt x="0" y="1"/>
                  </a:moveTo>
                  <a:lnTo>
                    <a:pt x="0"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21" name="Shape 2621"/>
            <p:cNvSpPr/>
            <p:nvPr/>
          </p:nvSpPr>
          <p:spPr>
            <a:xfrm>
              <a:off x="6511900" y="5204975"/>
              <a:ext cx="121400" cy="121400"/>
            </a:xfrm>
            <a:custGeom>
              <a:avLst/>
              <a:gdLst/>
              <a:ahLst/>
              <a:cxnLst/>
              <a:rect l="0" t="0" r="0" b="0"/>
              <a:pathLst>
                <a:path w="4856" h="4856" extrusionOk="0">
                  <a:moveTo>
                    <a:pt x="0" y="0"/>
                  </a:moveTo>
                  <a:lnTo>
                    <a:pt x="0"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22" name="Shape 2622"/>
            <p:cNvSpPr/>
            <p:nvPr/>
          </p:nvSpPr>
          <p:spPr>
            <a:xfrm>
              <a:off x="6662400" y="689650"/>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23" name="Shape 2623"/>
            <p:cNvSpPr/>
            <p:nvPr/>
          </p:nvSpPr>
          <p:spPr>
            <a:xfrm>
              <a:off x="6662400" y="1592700"/>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24" name="Shape 2624"/>
            <p:cNvSpPr/>
            <p:nvPr/>
          </p:nvSpPr>
          <p:spPr>
            <a:xfrm>
              <a:off x="6662400" y="2646275"/>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625" name="Shape 2625"/>
          <p:cNvGrpSpPr/>
          <p:nvPr/>
        </p:nvGrpSpPr>
        <p:grpSpPr>
          <a:xfrm rot="10800000">
            <a:off x="7682452" y="38276"/>
            <a:ext cx="1140783" cy="6781736"/>
            <a:chOff x="5608825" y="238125"/>
            <a:chExt cx="1174975" cy="5238750"/>
          </a:xfrm>
        </p:grpSpPr>
        <p:sp>
          <p:nvSpPr>
            <p:cNvPr id="2626" name="Shape 2626"/>
            <p:cNvSpPr/>
            <p:nvPr/>
          </p:nvSpPr>
          <p:spPr>
            <a:xfrm>
              <a:off x="5608825" y="388625"/>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27" name="Shape 2627"/>
            <p:cNvSpPr/>
            <p:nvPr/>
          </p:nvSpPr>
          <p:spPr>
            <a:xfrm>
              <a:off x="5608825" y="234527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28" name="Shape 2628"/>
            <p:cNvSpPr/>
            <p:nvPr/>
          </p:nvSpPr>
          <p:spPr>
            <a:xfrm>
              <a:off x="5608825" y="2796800"/>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29" name="Shape 2629"/>
            <p:cNvSpPr/>
            <p:nvPr/>
          </p:nvSpPr>
          <p:spPr>
            <a:xfrm>
              <a:off x="5608825" y="4151400"/>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30" name="Shape 2630"/>
            <p:cNvSpPr/>
            <p:nvPr/>
          </p:nvSpPr>
          <p:spPr>
            <a:xfrm>
              <a:off x="5759350" y="388625"/>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31" name="Shape 2631"/>
            <p:cNvSpPr/>
            <p:nvPr/>
          </p:nvSpPr>
          <p:spPr>
            <a:xfrm>
              <a:off x="5759350" y="689650"/>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32" name="Shape 2632"/>
            <p:cNvSpPr/>
            <p:nvPr/>
          </p:nvSpPr>
          <p:spPr>
            <a:xfrm>
              <a:off x="5759350" y="99067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33" name="Shape 2633"/>
            <p:cNvSpPr/>
            <p:nvPr/>
          </p:nvSpPr>
          <p:spPr>
            <a:xfrm>
              <a:off x="5759350" y="1592700"/>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34" name="Shape 2634"/>
            <p:cNvSpPr/>
            <p:nvPr/>
          </p:nvSpPr>
          <p:spPr>
            <a:xfrm>
              <a:off x="5759350" y="1743225"/>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35" name="Shape 2635"/>
            <p:cNvSpPr/>
            <p:nvPr/>
          </p:nvSpPr>
          <p:spPr>
            <a:xfrm>
              <a:off x="5759350" y="2044250"/>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36" name="Shape 2636"/>
            <p:cNvSpPr/>
            <p:nvPr/>
          </p:nvSpPr>
          <p:spPr>
            <a:xfrm>
              <a:off x="5759350" y="2194750"/>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37" name="Shape 2637"/>
            <p:cNvSpPr/>
            <p:nvPr/>
          </p:nvSpPr>
          <p:spPr>
            <a:xfrm>
              <a:off x="5759350" y="234527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38" name="Shape 2638"/>
            <p:cNvSpPr/>
            <p:nvPr/>
          </p:nvSpPr>
          <p:spPr>
            <a:xfrm>
              <a:off x="5759350" y="2947300"/>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39" name="Shape 2639"/>
            <p:cNvSpPr/>
            <p:nvPr/>
          </p:nvSpPr>
          <p:spPr>
            <a:xfrm>
              <a:off x="5759350" y="309782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40" name="Shape 2640"/>
            <p:cNvSpPr/>
            <p:nvPr/>
          </p:nvSpPr>
          <p:spPr>
            <a:xfrm>
              <a:off x="5759350" y="324832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41" name="Shape 2641"/>
            <p:cNvSpPr/>
            <p:nvPr/>
          </p:nvSpPr>
          <p:spPr>
            <a:xfrm>
              <a:off x="5759350" y="3850375"/>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42" name="Shape 2642"/>
            <p:cNvSpPr/>
            <p:nvPr/>
          </p:nvSpPr>
          <p:spPr>
            <a:xfrm>
              <a:off x="5759350" y="4000875"/>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43" name="Shape 2643"/>
            <p:cNvSpPr/>
            <p:nvPr/>
          </p:nvSpPr>
          <p:spPr>
            <a:xfrm>
              <a:off x="5759350" y="445242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44" name="Shape 2644"/>
            <p:cNvSpPr/>
            <p:nvPr/>
          </p:nvSpPr>
          <p:spPr>
            <a:xfrm>
              <a:off x="5759350" y="460292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45" name="Shape 2645"/>
            <p:cNvSpPr/>
            <p:nvPr/>
          </p:nvSpPr>
          <p:spPr>
            <a:xfrm>
              <a:off x="5759350" y="4753450"/>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46" name="Shape 2646"/>
            <p:cNvSpPr/>
            <p:nvPr/>
          </p:nvSpPr>
          <p:spPr>
            <a:xfrm>
              <a:off x="5759350" y="5054450"/>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47" name="Shape 2647"/>
            <p:cNvSpPr/>
            <p:nvPr/>
          </p:nvSpPr>
          <p:spPr>
            <a:xfrm>
              <a:off x="5909850" y="23812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48" name="Shape 2648"/>
            <p:cNvSpPr/>
            <p:nvPr/>
          </p:nvSpPr>
          <p:spPr>
            <a:xfrm>
              <a:off x="5909850" y="539125"/>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49" name="Shape 2649"/>
            <p:cNvSpPr/>
            <p:nvPr/>
          </p:nvSpPr>
          <p:spPr>
            <a:xfrm>
              <a:off x="5909850" y="840150"/>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50" name="Shape 2650"/>
            <p:cNvSpPr/>
            <p:nvPr/>
          </p:nvSpPr>
          <p:spPr>
            <a:xfrm>
              <a:off x="5909850" y="99067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51" name="Shape 2651"/>
            <p:cNvSpPr/>
            <p:nvPr/>
          </p:nvSpPr>
          <p:spPr>
            <a:xfrm>
              <a:off x="5909850" y="1592700"/>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52" name="Shape 2652"/>
            <p:cNvSpPr/>
            <p:nvPr/>
          </p:nvSpPr>
          <p:spPr>
            <a:xfrm>
              <a:off x="5909850" y="2194750"/>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53" name="Shape 2653"/>
            <p:cNvSpPr/>
            <p:nvPr/>
          </p:nvSpPr>
          <p:spPr>
            <a:xfrm>
              <a:off x="5909850" y="234527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54" name="Shape 2654"/>
            <p:cNvSpPr/>
            <p:nvPr/>
          </p:nvSpPr>
          <p:spPr>
            <a:xfrm>
              <a:off x="5909850" y="249577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55" name="Shape 2655"/>
            <p:cNvSpPr/>
            <p:nvPr/>
          </p:nvSpPr>
          <p:spPr>
            <a:xfrm>
              <a:off x="5909850" y="3398850"/>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56" name="Shape 2656"/>
            <p:cNvSpPr/>
            <p:nvPr/>
          </p:nvSpPr>
          <p:spPr>
            <a:xfrm>
              <a:off x="5909850" y="4151400"/>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57" name="Shape 2657"/>
            <p:cNvSpPr/>
            <p:nvPr/>
          </p:nvSpPr>
          <p:spPr>
            <a:xfrm>
              <a:off x="5909850" y="460292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58" name="Shape 2658"/>
            <p:cNvSpPr/>
            <p:nvPr/>
          </p:nvSpPr>
          <p:spPr>
            <a:xfrm>
              <a:off x="5909850" y="4753450"/>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59" name="Shape 2659"/>
            <p:cNvSpPr/>
            <p:nvPr/>
          </p:nvSpPr>
          <p:spPr>
            <a:xfrm>
              <a:off x="5909850" y="535547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60" name="Shape 2660"/>
            <p:cNvSpPr/>
            <p:nvPr/>
          </p:nvSpPr>
          <p:spPr>
            <a:xfrm>
              <a:off x="6060375" y="23812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61" name="Shape 2661"/>
            <p:cNvSpPr/>
            <p:nvPr/>
          </p:nvSpPr>
          <p:spPr>
            <a:xfrm>
              <a:off x="6060375" y="388625"/>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62" name="Shape 2662"/>
            <p:cNvSpPr/>
            <p:nvPr/>
          </p:nvSpPr>
          <p:spPr>
            <a:xfrm>
              <a:off x="6060375" y="840150"/>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63" name="Shape 2663"/>
            <p:cNvSpPr/>
            <p:nvPr/>
          </p:nvSpPr>
          <p:spPr>
            <a:xfrm>
              <a:off x="6060375" y="114117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64" name="Shape 2664"/>
            <p:cNvSpPr/>
            <p:nvPr/>
          </p:nvSpPr>
          <p:spPr>
            <a:xfrm>
              <a:off x="6060375" y="189372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65" name="Shape 2665"/>
            <p:cNvSpPr/>
            <p:nvPr/>
          </p:nvSpPr>
          <p:spPr>
            <a:xfrm>
              <a:off x="6060375" y="2044250"/>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66" name="Shape 2666"/>
            <p:cNvSpPr/>
            <p:nvPr/>
          </p:nvSpPr>
          <p:spPr>
            <a:xfrm>
              <a:off x="6060375" y="369987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67" name="Shape 2667"/>
            <p:cNvSpPr/>
            <p:nvPr/>
          </p:nvSpPr>
          <p:spPr>
            <a:xfrm>
              <a:off x="6060375" y="4000875"/>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68" name="Shape 2668"/>
            <p:cNvSpPr/>
            <p:nvPr/>
          </p:nvSpPr>
          <p:spPr>
            <a:xfrm>
              <a:off x="6210875" y="23812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69" name="Shape 2669"/>
            <p:cNvSpPr/>
            <p:nvPr/>
          </p:nvSpPr>
          <p:spPr>
            <a:xfrm>
              <a:off x="6210875" y="689650"/>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70" name="Shape 2670"/>
            <p:cNvSpPr/>
            <p:nvPr/>
          </p:nvSpPr>
          <p:spPr>
            <a:xfrm>
              <a:off x="6210875" y="234527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71" name="Shape 2671"/>
            <p:cNvSpPr/>
            <p:nvPr/>
          </p:nvSpPr>
          <p:spPr>
            <a:xfrm>
              <a:off x="6210875" y="324832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72" name="Shape 2672"/>
            <p:cNvSpPr/>
            <p:nvPr/>
          </p:nvSpPr>
          <p:spPr>
            <a:xfrm>
              <a:off x="6210875" y="369987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73" name="Shape 2673"/>
            <p:cNvSpPr/>
            <p:nvPr/>
          </p:nvSpPr>
          <p:spPr>
            <a:xfrm>
              <a:off x="6361375" y="1442200"/>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74" name="Shape 2674"/>
            <p:cNvSpPr/>
            <p:nvPr/>
          </p:nvSpPr>
          <p:spPr>
            <a:xfrm>
              <a:off x="6361375" y="2646275"/>
              <a:ext cx="121425" cy="121425"/>
            </a:xfrm>
            <a:custGeom>
              <a:avLst/>
              <a:gdLst/>
              <a:ahLst/>
              <a:cxnLst/>
              <a:rect l="0" t="0" r="0" b="0"/>
              <a:pathLst>
                <a:path w="4857" h="4857"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75" name="Shape 2675"/>
            <p:cNvSpPr/>
            <p:nvPr/>
          </p:nvSpPr>
          <p:spPr>
            <a:xfrm>
              <a:off x="6662400" y="4903950"/>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2676" name="Shape 2676"/>
          <p:cNvSpPr txBox="1">
            <a:spLocks noGrp="1"/>
          </p:cNvSpPr>
          <p:nvPr>
            <p:ph type="sldNum" idx="12"/>
          </p:nvPr>
        </p:nvSpPr>
        <p:spPr>
          <a:xfrm>
            <a:off x="91531" y="6293601"/>
            <a:ext cx="548700" cy="524800"/>
          </a:xfrm>
          <a:prstGeom prst="rect">
            <a:avLst/>
          </a:prstGeom>
        </p:spPr>
        <p:txBody>
          <a:bodyPr spcFirstLastPara="1" wrap="square" lIns="91425" tIns="91425" rIns="91425" bIns="91425" anchor="ctr" anchorCtr="0">
            <a:noAutofit/>
          </a:bodyPr>
          <a:lstStyle>
            <a:lvl1pPr lvl="0">
              <a:spcBef>
                <a:spcPts val="0"/>
              </a:spcBef>
              <a:buNone/>
              <a:defRPr/>
            </a:lvl1pPr>
            <a:lvl2pPr lvl="1">
              <a:spcBef>
                <a:spcPts val="0"/>
              </a:spcBef>
              <a:buNone/>
              <a:defRPr/>
            </a:lvl2pPr>
            <a:lvl3pPr lvl="2">
              <a:spcBef>
                <a:spcPts val="0"/>
              </a:spcBef>
              <a:buNone/>
              <a:defRPr/>
            </a:lvl3pPr>
            <a:lvl4pPr lvl="3">
              <a:spcBef>
                <a:spcPts val="0"/>
              </a:spcBef>
              <a:buNone/>
              <a:defRPr/>
            </a:lvl4pPr>
            <a:lvl5pPr lvl="4">
              <a:spcBef>
                <a:spcPts val="0"/>
              </a:spcBef>
              <a:buNone/>
              <a:defRPr/>
            </a:lvl5pPr>
            <a:lvl6pPr lvl="5">
              <a:spcBef>
                <a:spcPts val="0"/>
              </a:spcBef>
              <a:buNone/>
              <a:defRPr/>
            </a:lvl6pPr>
            <a:lvl7pPr lvl="6">
              <a:spcBef>
                <a:spcPts val="0"/>
              </a:spcBef>
              <a:buNone/>
              <a:defRPr/>
            </a:lvl7pPr>
            <a:lvl8pPr lvl="7">
              <a:spcBef>
                <a:spcPts val="0"/>
              </a:spcBef>
              <a:buNone/>
              <a:defRPr/>
            </a:lvl8pPr>
            <a:lvl9pPr lvl="8">
              <a:spcBef>
                <a:spcPts val="0"/>
              </a:spcBef>
              <a:buNone/>
              <a:defRPr/>
            </a:lvl9pPr>
          </a:lstStyle>
          <a:p>
            <a:pPr>
              <a:buClr>
                <a:srgbClr val="000000"/>
              </a:buClr>
            </a:pPr>
            <a:fld id="{00000000-1234-1234-1234-123412341234}" type="slidenum">
              <a:rPr lang="en" smtClean="0"/>
              <a:pPr>
                <a:buClr>
                  <a:srgbClr val="000000"/>
                </a:buClr>
              </a:pPr>
              <a:t>‹#›</a:t>
            </a:fld>
            <a:endParaRPr lang="en"/>
          </a:p>
        </p:txBody>
      </p:sp>
    </p:spTree>
    <p:extLst>
      <p:ext uri="{BB962C8B-B14F-4D97-AF65-F5344CB8AC3E}">
        <p14:creationId xmlns:p14="http://schemas.microsoft.com/office/powerpoint/2010/main" val="1088978669"/>
      </p:ext>
    </p:extLst>
  </p:cSld>
  <p:clrMapOvr>
    <a:masterClrMapping/>
  </p:clrMapOvr>
</p:sldLayout>
</file>

<file path=ppt/slideLayouts/slideLayout81.xml><?xml version="1.0" encoding="utf-8"?>
<p:sldLayout xmlns:a="http://schemas.openxmlformats.org/drawingml/2006/main" xmlns:r="http://schemas.openxmlformats.org/officeDocument/2006/relationships" xmlns:p="http://schemas.openxmlformats.org/presentationml/2006/main" matchingName="Caption">
  <p:cSld name="Caption">
    <p:spTree>
      <p:nvGrpSpPr>
        <p:cNvPr id="1" name="Shape 2677"/>
        <p:cNvGrpSpPr/>
        <p:nvPr/>
      </p:nvGrpSpPr>
      <p:grpSpPr>
        <a:xfrm>
          <a:off x="0" y="0"/>
          <a:ext cx="0" cy="0"/>
          <a:chOff x="0" y="0"/>
          <a:chExt cx="0" cy="0"/>
        </a:xfrm>
      </p:grpSpPr>
      <p:sp>
        <p:nvSpPr>
          <p:cNvPr id="2678" name="Shape 2678"/>
          <p:cNvSpPr txBox="1">
            <a:spLocks noGrp="1"/>
          </p:cNvSpPr>
          <p:nvPr>
            <p:ph type="body" idx="1"/>
          </p:nvPr>
        </p:nvSpPr>
        <p:spPr>
          <a:xfrm>
            <a:off x="624925" y="5570267"/>
            <a:ext cx="6759300" cy="692800"/>
          </a:xfrm>
          <a:prstGeom prst="rect">
            <a:avLst/>
          </a:prstGeom>
        </p:spPr>
        <p:txBody>
          <a:bodyPr spcFirstLastPara="1" wrap="square" lIns="91425" tIns="91425" rIns="91425" bIns="91425" anchor="t" anchorCtr="0"/>
          <a:lstStyle>
            <a:lvl1pPr marL="457200" lvl="0" indent="-228600">
              <a:spcBef>
                <a:spcPts val="360"/>
              </a:spcBef>
              <a:spcAft>
                <a:spcPts val="0"/>
              </a:spcAft>
              <a:buSzPts val="1800"/>
              <a:buNone/>
              <a:defRPr sz="1800"/>
            </a:lvl1pPr>
          </a:lstStyle>
          <a:p>
            <a:endParaRPr/>
          </a:p>
        </p:txBody>
      </p:sp>
      <p:grpSp>
        <p:nvGrpSpPr>
          <p:cNvPr id="2679" name="Shape 2679"/>
          <p:cNvGrpSpPr/>
          <p:nvPr/>
        </p:nvGrpSpPr>
        <p:grpSpPr>
          <a:xfrm rot="10800000">
            <a:off x="8851487" y="38276"/>
            <a:ext cx="264012" cy="6781736"/>
            <a:chOff x="5307800" y="238125"/>
            <a:chExt cx="271925" cy="5238750"/>
          </a:xfrm>
        </p:grpSpPr>
        <p:sp>
          <p:nvSpPr>
            <p:cNvPr id="2680" name="Shape 2680"/>
            <p:cNvSpPr/>
            <p:nvPr/>
          </p:nvSpPr>
          <p:spPr>
            <a:xfrm>
              <a:off x="5307800" y="238125"/>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81" name="Shape 2681"/>
            <p:cNvSpPr/>
            <p:nvPr/>
          </p:nvSpPr>
          <p:spPr>
            <a:xfrm>
              <a:off x="5307800" y="388625"/>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82" name="Shape 2682"/>
            <p:cNvSpPr/>
            <p:nvPr/>
          </p:nvSpPr>
          <p:spPr>
            <a:xfrm>
              <a:off x="5307800" y="539125"/>
              <a:ext cx="121425" cy="121425"/>
            </a:xfrm>
            <a:custGeom>
              <a:avLst/>
              <a:gdLst/>
              <a:ahLst/>
              <a:cxnLst/>
              <a:rect l="0" t="0" r="0" b="0"/>
              <a:pathLst>
                <a:path w="4857" h="4857"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83" name="Shape 2683"/>
            <p:cNvSpPr/>
            <p:nvPr/>
          </p:nvSpPr>
          <p:spPr>
            <a:xfrm>
              <a:off x="5307800" y="689650"/>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84" name="Shape 2684"/>
            <p:cNvSpPr/>
            <p:nvPr/>
          </p:nvSpPr>
          <p:spPr>
            <a:xfrm>
              <a:off x="5307800" y="840150"/>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85" name="Shape 2685"/>
            <p:cNvSpPr/>
            <p:nvPr/>
          </p:nvSpPr>
          <p:spPr>
            <a:xfrm>
              <a:off x="5307800" y="990675"/>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86" name="Shape 2686"/>
            <p:cNvSpPr/>
            <p:nvPr/>
          </p:nvSpPr>
          <p:spPr>
            <a:xfrm>
              <a:off x="5307800" y="1141175"/>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87" name="Shape 2687"/>
            <p:cNvSpPr/>
            <p:nvPr/>
          </p:nvSpPr>
          <p:spPr>
            <a:xfrm>
              <a:off x="5307800" y="1291700"/>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88" name="Shape 2688"/>
            <p:cNvSpPr/>
            <p:nvPr/>
          </p:nvSpPr>
          <p:spPr>
            <a:xfrm>
              <a:off x="5307800" y="1442200"/>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89" name="Shape 2689"/>
            <p:cNvSpPr/>
            <p:nvPr/>
          </p:nvSpPr>
          <p:spPr>
            <a:xfrm>
              <a:off x="5307800" y="1592700"/>
              <a:ext cx="121425" cy="121425"/>
            </a:xfrm>
            <a:custGeom>
              <a:avLst/>
              <a:gdLst/>
              <a:ahLst/>
              <a:cxnLst/>
              <a:rect l="0" t="0" r="0" b="0"/>
              <a:pathLst>
                <a:path w="4857" h="4857"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90" name="Shape 2690"/>
            <p:cNvSpPr/>
            <p:nvPr/>
          </p:nvSpPr>
          <p:spPr>
            <a:xfrm>
              <a:off x="5307800" y="1743225"/>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91" name="Shape 2691"/>
            <p:cNvSpPr/>
            <p:nvPr/>
          </p:nvSpPr>
          <p:spPr>
            <a:xfrm>
              <a:off x="5307800" y="1893725"/>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92" name="Shape 2692"/>
            <p:cNvSpPr/>
            <p:nvPr/>
          </p:nvSpPr>
          <p:spPr>
            <a:xfrm>
              <a:off x="5307800" y="2044250"/>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93" name="Shape 2693"/>
            <p:cNvSpPr/>
            <p:nvPr/>
          </p:nvSpPr>
          <p:spPr>
            <a:xfrm>
              <a:off x="5307800" y="2194750"/>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94" name="Shape 2694"/>
            <p:cNvSpPr/>
            <p:nvPr/>
          </p:nvSpPr>
          <p:spPr>
            <a:xfrm>
              <a:off x="5307800" y="2345275"/>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95" name="Shape 2695"/>
            <p:cNvSpPr/>
            <p:nvPr/>
          </p:nvSpPr>
          <p:spPr>
            <a:xfrm>
              <a:off x="5307800" y="2495775"/>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96" name="Shape 2696"/>
            <p:cNvSpPr/>
            <p:nvPr/>
          </p:nvSpPr>
          <p:spPr>
            <a:xfrm>
              <a:off x="5307800" y="2646275"/>
              <a:ext cx="121425" cy="121425"/>
            </a:xfrm>
            <a:custGeom>
              <a:avLst/>
              <a:gdLst/>
              <a:ahLst/>
              <a:cxnLst/>
              <a:rect l="0" t="0" r="0" b="0"/>
              <a:pathLst>
                <a:path w="4857" h="4857"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97" name="Shape 2697"/>
            <p:cNvSpPr/>
            <p:nvPr/>
          </p:nvSpPr>
          <p:spPr>
            <a:xfrm>
              <a:off x="5307800" y="2796800"/>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98" name="Shape 2698"/>
            <p:cNvSpPr/>
            <p:nvPr/>
          </p:nvSpPr>
          <p:spPr>
            <a:xfrm>
              <a:off x="5307800" y="2947300"/>
              <a:ext cx="121425" cy="121425"/>
            </a:xfrm>
            <a:custGeom>
              <a:avLst/>
              <a:gdLst/>
              <a:ahLst/>
              <a:cxnLst/>
              <a:rect l="0" t="0" r="0" b="0"/>
              <a:pathLst>
                <a:path w="4857" h="4857"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99" name="Shape 2699"/>
            <p:cNvSpPr/>
            <p:nvPr/>
          </p:nvSpPr>
          <p:spPr>
            <a:xfrm>
              <a:off x="5307800" y="3097825"/>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00" name="Shape 2700"/>
            <p:cNvSpPr/>
            <p:nvPr/>
          </p:nvSpPr>
          <p:spPr>
            <a:xfrm>
              <a:off x="5307800" y="3248325"/>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01" name="Shape 2701"/>
            <p:cNvSpPr/>
            <p:nvPr/>
          </p:nvSpPr>
          <p:spPr>
            <a:xfrm>
              <a:off x="5307800" y="3398850"/>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02" name="Shape 2702"/>
            <p:cNvSpPr/>
            <p:nvPr/>
          </p:nvSpPr>
          <p:spPr>
            <a:xfrm>
              <a:off x="5307800" y="3549350"/>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03" name="Shape 2703"/>
            <p:cNvSpPr/>
            <p:nvPr/>
          </p:nvSpPr>
          <p:spPr>
            <a:xfrm>
              <a:off x="5307800" y="3699875"/>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04" name="Shape 2704"/>
            <p:cNvSpPr/>
            <p:nvPr/>
          </p:nvSpPr>
          <p:spPr>
            <a:xfrm>
              <a:off x="5307800" y="3850375"/>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05" name="Shape 2705"/>
            <p:cNvSpPr/>
            <p:nvPr/>
          </p:nvSpPr>
          <p:spPr>
            <a:xfrm>
              <a:off x="5307800" y="4000875"/>
              <a:ext cx="121425" cy="121425"/>
            </a:xfrm>
            <a:custGeom>
              <a:avLst/>
              <a:gdLst/>
              <a:ahLst/>
              <a:cxnLst/>
              <a:rect l="0" t="0" r="0" b="0"/>
              <a:pathLst>
                <a:path w="4857" h="4857"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06" name="Shape 2706"/>
            <p:cNvSpPr/>
            <p:nvPr/>
          </p:nvSpPr>
          <p:spPr>
            <a:xfrm>
              <a:off x="5307800" y="4151400"/>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07" name="Shape 2707"/>
            <p:cNvSpPr/>
            <p:nvPr/>
          </p:nvSpPr>
          <p:spPr>
            <a:xfrm>
              <a:off x="5307800" y="4301900"/>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08" name="Shape 2708"/>
            <p:cNvSpPr/>
            <p:nvPr/>
          </p:nvSpPr>
          <p:spPr>
            <a:xfrm>
              <a:off x="5307800" y="4452425"/>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09" name="Shape 2709"/>
            <p:cNvSpPr/>
            <p:nvPr/>
          </p:nvSpPr>
          <p:spPr>
            <a:xfrm>
              <a:off x="5307800" y="4602925"/>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10" name="Shape 2710"/>
            <p:cNvSpPr/>
            <p:nvPr/>
          </p:nvSpPr>
          <p:spPr>
            <a:xfrm>
              <a:off x="5307800" y="4753450"/>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11" name="Shape 2711"/>
            <p:cNvSpPr/>
            <p:nvPr/>
          </p:nvSpPr>
          <p:spPr>
            <a:xfrm>
              <a:off x="5307800" y="4903950"/>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12" name="Shape 2712"/>
            <p:cNvSpPr/>
            <p:nvPr/>
          </p:nvSpPr>
          <p:spPr>
            <a:xfrm>
              <a:off x="5307800" y="5054450"/>
              <a:ext cx="121425" cy="121425"/>
            </a:xfrm>
            <a:custGeom>
              <a:avLst/>
              <a:gdLst/>
              <a:ahLst/>
              <a:cxnLst/>
              <a:rect l="0" t="0" r="0" b="0"/>
              <a:pathLst>
                <a:path w="4857" h="4857"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13" name="Shape 2713"/>
            <p:cNvSpPr/>
            <p:nvPr/>
          </p:nvSpPr>
          <p:spPr>
            <a:xfrm>
              <a:off x="5307800" y="5204975"/>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14" name="Shape 2714"/>
            <p:cNvSpPr/>
            <p:nvPr/>
          </p:nvSpPr>
          <p:spPr>
            <a:xfrm>
              <a:off x="5307800" y="5355475"/>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15" name="Shape 2715"/>
            <p:cNvSpPr/>
            <p:nvPr/>
          </p:nvSpPr>
          <p:spPr>
            <a:xfrm>
              <a:off x="5458325" y="238125"/>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16" name="Shape 2716"/>
            <p:cNvSpPr/>
            <p:nvPr/>
          </p:nvSpPr>
          <p:spPr>
            <a:xfrm>
              <a:off x="5458325" y="539125"/>
              <a:ext cx="121400" cy="121425"/>
            </a:xfrm>
            <a:custGeom>
              <a:avLst/>
              <a:gdLst/>
              <a:ahLst/>
              <a:cxnLst/>
              <a:rect l="0" t="0" r="0" b="0"/>
              <a:pathLst>
                <a:path w="4856" h="4857" extrusionOk="0">
                  <a:moveTo>
                    <a:pt x="0" y="1"/>
                  </a:moveTo>
                  <a:lnTo>
                    <a:pt x="0"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17" name="Shape 2717"/>
            <p:cNvSpPr/>
            <p:nvPr/>
          </p:nvSpPr>
          <p:spPr>
            <a:xfrm>
              <a:off x="5458325" y="990675"/>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18" name="Shape 2718"/>
            <p:cNvSpPr/>
            <p:nvPr/>
          </p:nvSpPr>
          <p:spPr>
            <a:xfrm>
              <a:off x="5458325" y="1141175"/>
              <a:ext cx="121400" cy="121400"/>
            </a:xfrm>
            <a:custGeom>
              <a:avLst/>
              <a:gdLst/>
              <a:ahLst/>
              <a:cxnLst/>
              <a:rect l="0" t="0" r="0" b="0"/>
              <a:pathLst>
                <a:path w="4856" h="4856" extrusionOk="0">
                  <a:moveTo>
                    <a:pt x="0" y="1"/>
                  </a:moveTo>
                  <a:lnTo>
                    <a:pt x="0"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19" name="Shape 2719"/>
            <p:cNvSpPr/>
            <p:nvPr/>
          </p:nvSpPr>
          <p:spPr>
            <a:xfrm>
              <a:off x="5458325" y="1442200"/>
              <a:ext cx="121400" cy="121400"/>
            </a:xfrm>
            <a:custGeom>
              <a:avLst/>
              <a:gdLst/>
              <a:ahLst/>
              <a:cxnLst/>
              <a:rect l="0" t="0" r="0" b="0"/>
              <a:pathLst>
                <a:path w="4856" h="4856" extrusionOk="0">
                  <a:moveTo>
                    <a:pt x="0" y="0"/>
                  </a:moveTo>
                  <a:lnTo>
                    <a:pt x="0" y="4856"/>
                  </a:lnTo>
                  <a:lnTo>
                    <a:pt x="4856" y="4856"/>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20" name="Shape 2720"/>
            <p:cNvSpPr/>
            <p:nvPr/>
          </p:nvSpPr>
          <p:spPr>
            <a:xfrm>
              <a:off x="5458325" y="1592700"/>
              <a:ext cx="121400" cy="121425"/>
            </a:xfrm>
            <a:custGeom>
              <a:avLst/>
              <a:gdLst/>
              <a:ahLst/>
              <a:cxnLst/>
              <a:rect l="0" t="0" r="0" b="0"/>
              <a:pathLst>
                <a:path w="4856" h="4857" extrusionOk="0">
                  <a:moveTo>
                    <a:pt x="0" y="1"/>
                  </a:moveTo>
                  <a:lnTo>
                    <a:pt x="0"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21" name="Shape 2721"/>
            <p:cNvSpPr/>
            <p:nvPr/>
          </p:nvSpPr>
          <p:spPr>
            <a:xfrm>
              <a:off x="5458325" y="2194750"/>
              <a:ext cx="121400" cy="121400"/>
            </a:xfrm>
            <a:custGeom>
              <a:avLst/>
              <a:gdLst/>
              <a:ahLst/>
              <a:cxnLst/>
              <a:rect l="0" t="0" r="0" b="0"/>
              <a:pathLst>
                <a:path w="4856" h="4856" extrusionOk="0">
                  <a:moveTo>
                    <a:pt x="0" y="1"/>
                  </a:moveTo>
                  <a:lnTo>
                    <a:pt x="0"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22" name="Shape 2722"/>
            <p:cNvSpPr/>
            <p:nvPr/>
          </p:nvSpPr>
          <p:spPr>
            <a:xfrm>
              <a:off x="5458325" y="2345275"/>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23" name="Shape 2723"/>
            <p:cNvSpPr/>
            <p:nvPr/>
          </p:nvSpPr>
          <p:spPr>
            <a:xfrm>
              <a:off x="5458325" y="2495775"/>
              <a:ext cx="121400" cy="121400"/>
            </a:xfrm>
            <a:custGeom>
              <a:avLst/>
              <a:gdLst/>
              <a:ahLst/>
              <a:cxnLst/>
              <a:rect l="0" t="0" r="0" b="0"/>
              <a:pathLst>
                <a:path w="4856" h="4856" extrusionOk="0">
                  <a:moveTo>
                    <a:pt x="0" y="1"/>
                  </a:moveTo>
                  <a:lnTo>
                    <a:pt x="0"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24" name="Shape 2724"/>
            <p:cNvSpPr/>
            <p:nvPr/>
          </p:nvSpPr>
          <p:spPr>
            <a:xfrm>
              <a:off x="5458325" y="2646275"/>
              <a:ext cx="121400" cy="121425"/>
            </a:xfrm>
            <a:custGeom>
              <a:avLst/>
              <a:gdLst/>
              <a:ahLst/>
              <a:cxnLst/>
              <a:rect l="0" t="0" r="0" b="0"/>
              <a:pathLst>
                <a:path w="4856" h="4857" extrusionOk="0">
                  <a:moveTo>
                    <a:pt x="0" y="1"/>
                  </a:moveTo>
                  <a:lnTo>
                    <a:pt x="0"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25" name="Shape 2725"/>
            <p:cNvSpPr/>
            <p:nvPr/>
          </p:nvSpPr>
          <p:spPr>
            <a:xfrm>
              <a:off x="5458325" y="2947300"/>
              <a:ext cx="121400" cy="121425"/>
            </a:xfrm>
            <a:custGeom>
              <a:avLst/>
              <a:gdLst/>
              <a:ahLst/>
              <a:cxnLst/>
              <a:rect l="0" t="0" r="0" b="0"/>
              <a:pathLst>
                <a:path w="4856" h="4857" extrusionOk="0">
                  <a:moveTo>
                    <a:pt x="0" y="1"/>
                  </a:moveTo>
                  <a:lnTo>
                    <a:pt x="0"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26" name="Shape 2726"/>
            <p:cNvSpPr/>
            <p:nvPr/>
          </p:nvSpPr>
          <p:spPr>
            <a:xfrm>
              <a:off x="5458325" y="3248325"/>
              <a:ext cx="121400" cy="121400"/>
            </a:xfrm>
            <a:custGeom>
              <a:avLst/>
              <a:gdLst/>
              <a:ahLst/>
              <a:cxnLst/>
              <a:rect l="0" t="0" r="0" b="0"/>
              <a:pathLst>
                <a:path w="4856" h="4856" extrusionOk="0">
                  <a:moveTo>
                    <a:pt x="0" y="1"/>
                  </a:moveTo>
                  <a:lnTo>
                    <a:pt x="0"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27" name="Shape 2727"/>
            <p:cNvSpPr/>
            <p:nvPr/>
          </p:nvSpPr>
          <p:spPr>
            <a:xfrm>
              <a:off x="5458325" y="3398850"/>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28" name="Shape 2728"/>
            <p:cNvSpPr/>
            <p:nvPr/>
          </p:nvSpPr>
          <p:spPr>
            <a:xfrm>
              <a:off x="5458325" y="3699875"/>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29" name="Shape 2729"/>
            <p:cNvSpPr/>
            <p:nvPr/>
          </p:nvSpPr>
          <p:spPr>
            <a:xfrm>
              <a:off x="5458325" y="3850375"/>
              <a:ext cx="121400" cy="121400"/>
            </a:xfrm>
            <a:custGeom>
              <a:avLst/>
              <a:gdLst/>
              <a:ahLst/>
              <a:cxnLst/>
              <a:rect l="0" t="0" r="0" b="0"/>
              <a:pathLst>
                <a:path w="4856" h="4856" extrusionOk="0">
                  <a:moveTo>
                    <a:pt x="0" y="0"/>
                  </a:moveTo>
                  <a:lnTo>
                    <a:pt x="0" y="4856"/>
                  </a:lnTo>
                  <a:lnTo>
                    <a:pt x="4856" y="4856"/>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30" name="Shape 2730"/>
            <p:cNvSpPr/>
            <p:nvPr/>
          </p:nvSpPr>
          <p:spPr>
            <a:xfrm>
              <a:off x="5458325" y="4000875"/>
              <a:ext cx="121400" cy="121425"/>
            </a:xfrm>
            <a:custGeom>
              <a:avLst/>
              <a:gdLst/>
              <a:ahLst/>
              <a:cxnLst/>
              <a:rect l="0" t="0" r="0" b="0"/>
              <a:pathLst>
                <a:path w="4856" h="4857" extrusionOk="0">
                  <a:moveTo>
                    <a:pt x="0" y="1"/>
                  </a:moveTo>
                  <a:lnTo>
                    <a:pt x="0"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31" name="Shape 2731"/>
            <p:cNvSpPr/>
            <p:nvPr/>
          </p:nvSpPr>
          <p:spPr>
            <a:xfrm>
              <a:off x="5458325" y="4151400"/>
              <a:ext cx="121400" cy="121400"/>
            </a:xfrm>
            <a:custGeom>
              <a:avLst/>
              <a:gdLst/>
              <a:ahLst/>
              <a:cxnLst/>
              <a:rect l="0" t="0" r="0" b="0"/>
              <a:pathLst>
                <a:path w="4856" h="4856" extrusionOk="0">
                  <a:moveTo>
                    <a:pt x="0" y="0"/>
                  </a:moveTo>
                  <a:lnTo>
                    <a:pt x="0" y="4856"/>
                  </a:lnTo>
                  <a:lnTo>
                    <a:pt x="4856" y="4856"/>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32" name="Shape 2732"/>
            <p:cNvSpPr/>
            <p:nvPr/>
          </p:nvSpPr>
          <p:spPr>
            <a:xfrm>
              <a:off x="5458325" y="4602925"/>
              <a:ext cx="121400" cy="121400"/>
            </a:xfrm>
            <a:custGeom>
              <a:avLst/>
              <a:gdLst/>
              <a:ahLst/>
              <a:cxnLst/>
              <a:rect l="0" t="0" r="0" b="0"/>
              <a:pathLst>
                <a:path w="4856" h="4856" extrusionOk="0">
                  <a:moveTo>
                    <a:pt x="0" y="1"/>
                  </a:moveTo>
                  <a:lnTo>
                    <a:pt x="0"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33" name="Shape 2733"/>
            <p:cNvSpPr/>
            <p:nvPr/>
          </p:nvSpPr>
          <p:spPr>
            <a:xfrm>
              <a:off x="5458325" y="4753450"/>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34" name="Shape 2734"/>
            <p:cNvSpPr/>
            <p:nvPr/>
          </p:nvSpPr>
          <p:spPr>
            <a:xfrm>
              <a:off x="5458325" y="5054450"/>
              <a:ext cx="121400" cy="121425"/>
            </a:xfrm>
            <a:custGeom>
              <a:avLst/>
              <a:gdLst/>
              <a:ahLst/>
              <a:cxnLst/>
              <a:rect l="0" t="0" r="0" b="0"/>
              <a:pathLst>
                <a:path w="4856" h="4857" extrusionOk="0">
                  <a:moveTo>
                    <a:pt x="0" y="1"/>
                  </a:moveTo>
                  <a:lnTo>
                    <a:pt x="0"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35" name="Shape 2735"/>
            <p:cNvSpPr/>
            <p:nvPr/>
          </p:nvSpPr>
          <p:spPr>
            <a:xfrm>
              <a:off x="5458325" y="5204975"/>
              <a:ext cx="121400" cy="121400"/>
            </a:xfrm>
            <a:custGeom>
              <a:avLst/>
              <a:gdLst/>
              <a:ahLst/>
              <a:cxnLst/>
              <a:rect l="0" t="0" r="0" b="0"/>
              <a:pathLst>
                <a:path w="4856" h="4856" extrusionOk="0">
                  <a:moveTo>
                    <a:pt x="0" y="0"/>
                  </a:moveTo>
                  <a:lnTo>
                    <a:pt x="0" y="4856"/>
                  </a:lnTo>
                  <a:lnTo>
                    <a:pt x="4856" y="4856"/>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36" name="Shape 2736"/>
            <p:cNvSpPr/>
            <p:nvPr/>
          </p:nvSpPr>
          <p:spPr>
            <a:xfrm>
              <a:off x="5458325" y="5355475"/>
              <a:ext cx="121400" cy="121400"/>
            </a:xfrm>
            <a:custGeom>
              <a:avLst/>
              <a:gdLst/>
              <a:ahLst/>
              <a:cxnLst/>
              <a:rect l="0" t="0" r="0" b="0"/>
              <a:pathLst>
                <a:path w="4856" h="4856" extrusionOk="0">
                  <a:moveTo>
                    <a:pt x="0" y="1"/>
                  </a:moveTo>
                  <a:lnTo>
                    <a:pt x="0"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737" name="Shape 2737"/>
          <p:cNvGrpSpPr/>
          <p:nvPr/>
        </p:nvGrpSpPr>
        <p:grpSpPr>
          <a:xfrm rot="10800000">
            <a:off x="7828572" y="38276"/>
            <a:ext cx="1140783" cy="6781736"/>
            <a:chOff x="5458325" y="238125"/>
            <a:chExt cx="1174975" cy="5238750"/>
          </a:xfrm>
        </p:grpSpPr>
        <p:sp>
          <p:nvSpPr>
            <p:cNvPr id="2738" name="Shape 2738"/>
            <p:cNvSpPr/>
            <p:nvPr/>
          </p:nvSpPr>
          <p:spPr>
            <a:xfrm>
              <a:off x="5458325" y="388625"/>
              <a:ext cx="121400" cy="121400"/>
            </a:xfrm>
            <a:custGeom>
              <a:avLst/>
              <a:gdLst/>
              <a:ahLst/>
              <a:cxnLst/>
              <a:rect l="0" t="0" r="0" b="0"/>
              <a:pathLst>
                <a:path w="4856" h="4856" extrusionOk="0">
                  <a:moveTo>
                    <a:pt x="0" y="0"/>
                  </a:moveTo>
                  <a:lnTo>
                    <a:pt x="0" y="4856"/>
                  </a:lnTo>
                  <a:lnTo>
                    <a:pt x="4856" y="4856"/>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39" name="Shape 2739"/>
            <p:cNvSpPr/>
            <p:nvPr/>
          </p:nvSpPr>
          <p:spPr>
            <a:xfrm>
              <a:off x="5458325" y="689650"/>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40" name="Shape 2740"/>
            <p:cNvSpPr/>
            <p:nvPr/>
          </p:nvSpPr>
          <p:spPr>
            <a:xfrm>
              <a:off x="5458325" y="840150"/>
              <a:ext cx="121400" cy="121400"/>
            </a:xfrm>
            <a:custGeom>
              <a:avLst/>
              <a:gdLst/>
              <a:ahLst/>
              <a:cxnLst/>
              <a:rect l="0" t="0" r="0" b="0"/>
              <a:pathLst>
                <a:path w="4856" h="4856" extrusionOk="0">
                  <a:moveTo>
                    <a:pt x="0" y="1"/>
                  </a:moveTo>
                  <a:lnTo>
                    <a:pt x="0"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41" name="Shape 2741"/>
            <p:cNvSpPr/>
            <p:nvPr/>
          </p:nvSpPr>
          <p:spPr>
            <a:xfrm>
              <a:off x="5458325" y="1291700"/>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42" name="Shape 2742"/>
            <p:cNvSpPr/>
            <p:nvPr/>
          </p:nvSpPr>
          <p:spPr>
            <a:xfrm>
              <a:off x="5458325" y="1743225"/>
              <a:ext cx="121400" cy="121400"/>
            </a:xfrm>
            <a:custGeom>
              <a:avLst/>
              <a:gdLst/>
              <a:ahLst/>
              <a:cxnLst/>
              <a:rect l="0" t="0" r="0" b="0"/>
              <a:pathLst>
                <a:path w="4856" h="4856" extrusionOk="0">
                  <a:moveTo>
                    <a:pt x="0" y="0"/>
                  </a:moveTo>
                  <a:lnTo>
                    <a:pt x="0" y="4856"/>
                  </a:lnTo>
                  <a:lnTo>
                    <a:pt x="4856" y="4856"/>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43" name="Shape 2743"/>
            <p:cNvSpPr/>
            <p:nvPr/>
          </p:nvSpPr>
          <p:spPr>
            <a:xfrm>
              <a:off x="5458325" y="1893725"/>
              <a:ext cx="121400" cy="121400"/>
            </a:xfrm>
            <a:custGeom>
              <a:avLst/>
              <a:gdLst/>
              <a:ahLst/>
              <a:cxnLst/>
              <a:rect l="0" t="0" r="0" b="0"/>
              <a:pathLst>
                <a:path w="4856" h="4856" extrusionOk="0">
                  <a:moveTo>
                    <a:pt x="0" y="1"/>
                  </a:moveTo>
                  <a:lnTo>
                    <a:pt x="0"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44" name="Shape 2744"/>
            <p:cNvSpPr/>
            <p:nvPr/>
          </p:nvSpPr>
          <p:spPr>
            <a:xfrm>
              <a:off x="5458325" y="2044250"/>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45" name="Shape 2745"/>
            <p:cNvSpPr/>
            <p:nvPr/>
          </p:nvSpPr>
          <p:spPr>
            <a:xfrm>
              <a:off x="5458325" y="2796800"/>
              <a:ext cx="121400" cy="121400"/>
            </a:xfrm>
            <a:custGeom>
              <a:avLst/>
              <a:gdLst/>
              <a:ahLst/>
              <a:cxnLst/>
              <a:rect l="0" t="0" r="0" b="0"/>
              <a:pathLst>
                <a:path w="4856" h="4856" extrusionOk="0">
                  <a:moveTo>
                    <a:pt x="0" y="0"/>
                  </a:moveTo>
                  <a:lnTo>
                    <a:pt x="0" y="4856"/>
                  </a:lnTo>
                  <a:lnTo>
                    <a:pt x="4856" y="4856"/>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46" name="Shape 2746"/>
            <p:cNvSpPr/>
            <p:nvPr/>
          </p:nvSpPr>
          <p:spPr>
            <a:xfrm>
              <a:off x="5458325" y="3097825"/>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47" name="Shape 2747"/>
            <p:cNvSpPr/>
            <p:nvPr/>
          </p:nvSpPr>
          <p:spPr>
            <a:xfrm>
              <a:off x="5458325" y="3549350"/>
              <a:ext cx="121400" cy="121400"/>
            </a:xfrm>
            <a:custGeom>
              <a:avLst/>
              <a:gdLst/>
              <a:ahLst/>
              <a:cxnLst/>
              <a:rect l="0" t="0" r="0" b="0"/>
              <a:pathLst>
                <a:path w="4856" h="4856" extrusionOk="0">
                  <a:moveTo>
                    <a:pt x="0" y="1"/>
                  </a:moveTo>
                  <a:lnTo>
                    <a:pt x="0"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48" name="Shape 2748"/>
            <p:cNvSpPr/>
            <p:nvPr/>
          </p:nvSpPr>
          <p:spPr>
            <a:xfrm>
              <a:off x="5458325" y="4301900"/>
              <a:ext cx="121400" cy="121400"/>
            </a:xfrm>
            <a:custGeom>
              <a:avLst/>
              <a:gdLst/>
              <a:ahLst/>
              <a:cxnLst/>
              <a:rect l="0" t="0" r="0" b="0"/>
              <a:pathLst>
                <a:path w="4856" h="4856" extrusionOk="0">
                  <a:moveTo>
                    <a:pt x="0" y="1"/>
                  </a:moveTo>
                  <a:lnTo>
                    <a:pt x="0"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49" name="Shape 2749"/>
            <p:cNvSpPr/>
            <p:nvPr/>
          </p:nvSpPr>
          <p:spPr>
            <a:xfrm>
              <a:off x="5458325" y="4452425"/>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50" name="Shape 2750"/>
            <p:cNvSpPr/>
            <p:nvPr/>
          </p:nvSpPr>
          <p:spPr>
            <a:xfrm>
              <a:off x="5458325" y="4903950"/>
              <a:ext cx="121400" cy="121400"/>
            </a:xfrm>
            <a:custGeom>
              <a:avLst/>
              <a:gdLst/>
              <a:ahLst/>
              <a:cxnLst/>
              <a:rect l="0" t="0" r="0" b="0"/>
              <a:pathLst>
                <a:path w="4856" h="4856" extrusionOk="0">
                  <a:moveTo>
                    <a:pt x="0" y="1"/>
                  </a:moveTo>
                  <a:lnTo>
                    <a:pt x="0"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51" name="Shape 2751"/>
            <p:cNvSpPr/>
            <p:nvPr/>
          </p:nvSpPr>
          <p:spPr>
            <a:xfrm>
              <a:off x="5608825" y="23812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52" name="Shape 2752"/>
            <p:cNvSpPr/>
            <p:nvPr/>
          </p:nvSpPr>
          <p:spPr>
            <a:xfrm>
              <a:off x="5608825" y="539125"/>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53" name="Shape 2753"/>
            <p:cNvSpPr/>
            <p:nvPr/>
          </p:nvSpPr>
          <p:spPr>
            <a:xfrm>
              <a:off x="5608825" y="689650"/>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54" name="Shape 2754"/>
            <p:cNvSpPr/>
            <p:nvPr/>
          </p:nvSpPr>
          <p:spPr>
            <a:xfrm>
              <a:off x="5608825" y="840150"/>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55" name="Shape 2755"/>
            <p:cNvSpPr/>
            <p:nvPr/>
          </p:nvSpPr>
          <p:spPr>
            <a:xfrm>
              <a:off x="5608825" y="99067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56" name="Shape 2756"/>
            <p:cNvSpPr/>
            <p:nvPr/>
          </p:nvSpPr>
          <p:spPr>
            <a:xfrm>
              <a:off x="5608825" y="114117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57" name="Shape 2757"/>
            <p:cNvSpPr/>
            <p:nvPr/>
          </p:nvSpPr>
          <p:spPr>
            <a:xfrm>
              <a:off x="5608825" y="1291700"/>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58" name="Shape 2758"/>
            <p:cNvSpPr/>
            <p:nvPr/>
          </p:nvSpPr>
          <p:spPr>
            <a:xfrm>
              <a:off x="5608825" y="1442200"/>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59" name="Shape 2759"/>
            <p:cNvSpPr/>
            <p:nvPr/>
          </p:nvSpPr>
          <p:spPr>
            <a:xfrm>
              <a:off x="5608825" y="1592700"/>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60" name="Shape 2760"/>
            <p:cNvSpPr/>
            <p:nvPr/>
          </p:nvSpPr>
          <p:spPr>
            <a:xfrm>
              <a:off x="5608825" y="1743225"/>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61" name="Shape 2761"/>
            <p:cNvSpPr/>
            <p:nvPr/>
          </p:nvSpPr>
          <p:spPr>
            <a:xfrm>
              <a:off x="5608825" y="189372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62" name="Shape 2762"/>
            <p:cNvSpPr/>
            <p:nvPr/>
          </p:nvSpPr>
          <p:spPr>
            <a:xfrm>
              <a:off x="5608825" y="2044250"/>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63" name="Shape 2763"/>
            <p:cNvSpPr/>
            <p:nvPr/>
          </p:nvSpPr>
          <p:spPr>
            <a:xfrm>
              <a:off x="5608825" y="2194750"/>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64" name="Shape 2764"/>
            <p:cNvSpPr/>
            <p:nvPr/>
          </p:nvSpPr>
          <p:spPr>
            <a:xfrm>
              <a:off x="5608825" y="249577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65" name="Shape 2765"/>
            <p:cNvSpPr/>
            <p:nvPr/>
          </p:nvSpPr>
          <p:spPr>
            <a:xfrm>
              <a:off x="5608825" y="2646275"/>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66" name="Shape 2766"/>
            <p:cNvSpPr/>
            <p:nvPr/>
          </p:nvSpPr>
          <p:spPr>
            <a:xfrm>
              <a:off x="5608825" y="2947300"/>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67" name="Shape 2767"/>
            <p:cNvSpPr/>
            <p:nvPr/>
          </p:nvSpPr>
          <p:spPr>
            <a:xfrm>
              <a:off x="5608825" y="309782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68" name="Shape 2768"/>
            <p:cNvSpPr/>
            <p:nvPr/>
          </p:nvSpPr>
          <p:spPr>
            <a:xfrm>
              <a:off x="5608825" y="324832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69" name="Shape 2769"/>
            <p:cNvSpPr/>
            <p:nvPr/>
          </p:nvSpPr>
          <p:spPr>
            <a:xfrm>
              <a:off x="5608825" y="3398850"/>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70" name="Shape 2770"/>
            <p:cNvSpPr/>
            <p:nvPr/>
          </p:nvSpPr>
          <p:spPr>
            <a:xfrm>
              <a:off x="5608825" y="3549350"/>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71" name="Shape 2771"/>
            <p:cNvSpPr/>
            <p:nvPr/>
          </p:nvSpPr>
          <p:spPr>
            <a:xfrm>
              <a:off x="5608825" y="369987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72" name="Shape 2772"/>
            <p:cNvSpPr/>
            <p:nvPr/>
          </p:nvSpPr>
          <p:spPr>
            <a:xfrm>
              <a:off x="5608825" y="3850375"/>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73" name="Shape 2773"/>
            <p:cNvSpPr/>
            <p:nvPr/>
          </p:nvSpPr>
          <p:spPr>
            <a:xfrm>
              <a:off x="5608825" y="4000875"/>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74" name="Shape 2774"/>
            <p:cNvSpPr/>
            <p:nvPr/>
          </p:nvSpPr>
          <p:spPr>
            <a:xfrm>
              <a:off x="5608825" y="4301900"/>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75" name="Shape 2775"/>
            <p:cNvSpPr/>
            <p:nvPr/>
          </p:nvSpPr>
          <p:spPr>
            <a:xfrm>
              <a:off x="5608825" y="445242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76" name="Shape 2776"/>
            <p:cNvSpPr/>
            <p:nvPr/>
          </p:nvSpPr>
          <p:spPr>
            <a:xfrm>
              <a:off x="5608825" y="460292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77" name="Shape 2777"/>
            <p:cNvSpPr/>
            <p:nvPr/>
          </p:nvSpPr>
          <p:spPr>
            <a:xfrm>
              <a:off x="5608825" y="4753450"/>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78" name="Shape 2778"/>
            <p:cNvSpPr/>
            <p:nvPr/>
          </p:nvSpPr>
          <p:spPr>
            <a:xfrm>
              <a:off x="5608825" y="4903950"/>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79" name="Shape 2779"/>
            <p:cNvSpPr/>
            <p:nvPr/>
          </p:nvSpPr>
          <p:spPr>
            <a:xfrm>
              <a:off x="5608825" y="5054450"/>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80" name="Shape 2780"/>
            <p:cNvSpPr/>
            <p:nvPr/>
          </p:nvSpPr>
          <p:spPr>
            <a:xfrm>
              <a:off x="5608825" y="5204975"/>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81" name="Shape 2781"/>
            <p:cNvSpPr/>
            <p:nvPr/>
          </p:nvSpPr>
          <p:spPr>
            <a:xfrm>
              <a:off x="5608825" y="535547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82" name="Shape 2782"/>
            <p:cNvSpPr/>
            <p:nvPr/>
          </p:nvSpPr>
          <p:spPr>
            <a:xfrm>
              <a:off x="5759350" y="23812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83" name="Shape 2783"/>
            <p:cNvSpPr/>
            <p:nvPr/>
          </p:nvSpPr>
          <p:spPr>
            <a:xfrm>
              <a:off x="5759350" y="840150"/>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84" name="Shape 2784"/>
            <p:cNvSpPr/>
            <p:nvPr/>
          </p:nvSpPr>
          <p:spPr>
            <a:xfrm>
              <a:off x="5759350" y="114117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85" name="Shape 2785"/>
            <p:cNvSpPr/>
            <p:nvPr/>
          </p:nvSpPr>
          <p:spPr>
            <a:xfrm>
              <a:off x="5759350" y="1442200"/>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86" name="Shape 2786"/>
            <p:cNvSpPr/>
            <p:nvPr/>
          </p:nvSpPr>
          <p:spPr>
            <a:xfrm>
              <a:off x="5759350" y="189372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87" name="Shape 2787"/>
            <p:cNvSpPr/>
            <p:nvPr/>
          </p:nvSpPr>
          <p:spPr>
            <a:xfrm>
              <a:off x="5759350" y="249577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88" name="Shape 2788"/>
            <p:cNvSpPr/>
            <p:nvPr/>
          </p:nvSpPr>
          <p:spPr>
            <a:xfrm>
              <a:off x="5759350" y="2646275"/>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89" name="Shape 2789"/>
            <p:cNvSpPr/>
            <p:nvPr/>
          </p:nvSpPr>
          <p:spPr>
            <a:xfrm>
              <a:off x="5759350" y="369987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90" name="Shape 2790"/>
            <p:cNvSpPr/>
            <p:nvPr/>
          </p:nvSpPr>
          <p:spPr>
            <a:xfrm>
              <a:off x="5759350" y="4151400"/>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91" name="Shape 2791"/>
            <p:cNvSpPr/>
            <p:nvPr/>
          </p:nvSpPr>
          <p:spPr>
            <a:xfrm>
              <a:off x="5759350" y="4903950"/>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92" name="Shape 2792"/>
            <p:cNvSpPr/>
            <p:nvPr/>
          </p:nvSpPr>
          <p:spPr>
            <a:xfrm>
              <a:off x="5759350" y="535547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93" name="Shape 2793"/>
            <p:cNvSpPr/>
            <p:nvPr/>
          </p:nvSpPr>
          <p:spPr>
            <a:xfrm>
              <a:off x="5909850" y="689650"/>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94" name="Shape 2794"/>
            <p:cNvSpPr/>
            <p:nvPr/>
          </p:nvSpPr>
          <p:spPr>
            <a:xfrm>
              <a:off x="5909850" y="189372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95" name="Shape 2795"/>
            <p:cNvSpPr/>
            <p:nvPr/>
          </p:nvSpPr>
          <p:spPr>
            <a:xfrm>
              <a:off x="5909850" y="2796800"/>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96" name="Shape 2796"/>
            <p:cNvSpPr/>
            <p:nvPr/>
          </p:nvSpPr>
          <p:spPr>
            <a:xfrm>
              <a:off x="6060375" y="4753450"/>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97" name="Shape 2797"/>
            <p:cNvSpPr/>
            <p:nvPr/>
          </p:nvSpPr>
          <p:spPr>
            <a:xfrm>
              <a:off x="6210875" y="2646275"/>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98" name="Shape 2798"/>
            <p:cNvSpPr/>
            <p:nvPr/>
          </p:nvSpPr>
          <p:spPr>
            <a:xfrm>
              <a:off x="6210875" y="5204975"/>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99" name="Shape 2799"/>
            <p:cNvSpPr/>
            <p:nvPr/>
          </p:nvSpPr>
          <p:spPr>
            <a:xfrm>
              <a:off x="6511900" y="990675"/>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800" name="Shape 2800"/>
          <p:cNvGrpSpPr/>
          <p:nvPr/>
        </p:nvGrpSpPr>
        <p:grpSpPr>
          <a:xfrm rot="10800000">
            <a:off x="7682452" y="38276"/>
            <a:ext cx="994639" cy="6586909"/>
            <a:chOff x="5759350" y="388625"/>
            <a:chExt cx="1024450" cy="5088250"/>
          </a:xfrm>
        </p:grpSpPr>
        <p:sp>
          <p:nvSpPr>
            <p:cNvPr id="2801" name="Shape 2801"/>
            <p:cNvSpPr/>
            <p:nvPr/>
          </p:nvSpPr>
          <p:spPr>
            <a:xfrm>
              <a:off x="5759350" y="539125"/>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02" name="Shape 2802"/>
            <p:cNvSpPr/>
            <p:nvPr/>
          </p:nvSpPr>
          <p:spPr>
            <a:xfrm>
              <a:off x="5759350" y="1291700"/>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03" name="Shape 2803"/>
            <p:cNvSpPr/>
            <p:nvPr/>
          </p:nvSpPr>
          <p:spPr>
            <a:xfrm>
              <a:off x="5759350" y="2796800"/>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04" name="Shape 2804"/>
            <p:cNvSpPr/>
            <p:nvPr/>
          </p:nvSpPr>
          <p:spPr>
            <a:xfrm>
              <a:off x="5759350" y="3398850"/>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05" name="Shape 2805"/>
            <p:cNvSpPr/>
            <p:nvPr/>
          </p:nvSpPr>
          <p:spPr>
            <a:xfrm>
              <a:off x="5759350" y="3549350"/>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06" name="Shape 2806"/>
            <p:cNvSpPr/>
            <p:nvPr/>
          </p:nvSpPr>
          <p:spPr>
            <a:xfrm>
              <a:off x="5759350" y="4301900"/>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07" name="Shape 2807"/>
            <p:cNvSpPr/>
            <p:nvPr/>
          </p:nvSpPr>
          <p:spPr>
            <a:xfrm>
              <a:off x="5759350" y="5204975"/>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08" name="Shape 2808"/>
            <p:cNvSpPr/>
            <p:nvPr/>
          </p:nvSpPr>
          <p:spPr>
            <a:xfrm>
              <a:off x="5909850" y="388625"/>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09" name="Shape 2809"/>
            <p:cNvSpPr/>
            <p:nvPr/>
          </p:nvSpPr>
          <p:spPr>
            <a:xfrm>
              <a:off x="5909850" y="114117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10" name="Shape 2810"/>
            <p:cNvSpPr/>
            <p:nvPr/>
          </p:nvSpPr>
          <p:spPr>
            <a:xfrm>
              <a:off x="5909850" y="1291700"/>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11" name="Shape 2811"/>
            <p:cNvSpPr/>
            <p:nvPr/>
          </p:nvSpPr>
          <p:spPr>
            <a:xfrm>
              <a:off x="5909850" y="1442200"/>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12" name="Shape 2812"/>
            <p:cNvSpPr/>
            <p:nvPr/>
          </p:nvSpPr>
          <p:spPr>
            <a:xfrm>
              <a:off x="5909850" y="1743225"/>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13" name="Shape 2813"/>
            <p:cNvSpPr/>
            <p:nvPr/>
          </p:nvSpPr>
          <p:spPr>
            <a:xfrm>
              <a:off x="5909850" y="2044250"/>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14" name="Shape 2814"/>
            <p:cNvSpPr/>
            <p:nvPr/>
          </p:nvSpPr>
          <p:spPr>
            <a:xfrm>
              <a:off x="5909850" y="2646275"/>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15" name="Shape 2815"/>
            <p:cNvSpPr/>
            <p:nvPr/>
          </p:nvSpPr>
          <p:spPr>
            <a:xfrm>
              <a:off x="5909850" y="2947300"/>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16" name="Shape 2816"/>
            <p:cNvSpPr/>
            <p:nvPr/>
          </p:nvSpPr>
          <p:spPr>
            <a:xfrm>
              <a:off x="5909850" y="309782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17" name="Shape 2817"/>
            <p:cNvSpPr/>
            <p:nvPr/>
          </p:nvSpPr>
          <p:spPr>
            <a:xfrm>
              <a:off x="5909850" y="324832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18" name="Shape 2818"/>
            <p:cNvSpPr/>
            <p:nvPr/>
          </p:nvSpPr>
          <p:spPr>
            <a:xfrm>
              <a:off x="5909850" y="3549350"/>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19" name="Shape 2819"/>
            <p:cNvSpPr/>
            <p:nvPr/>
          </p:nvSpPr>
          <p:spPr>
            <a:xfrm>
              <a:off x="5909850" y="369987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20" name="Shape 2820"/>
            <p:cNvSpPr/>
            <p:nvPr/>
          </p:nvSpPr>
          <p:spPr>
            <a:xfrm>
              <a:off x="5909850" y="3850375"/>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21" name="Shape 2821"/>
            <p:cNvSpPr/>
            <p:nvPr/>
          </p:nvSpPr>
          <p:spPr>
            <a:xfrm>
              <a:off x="5909850" y="4000875"/>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22" name="Shape 2822"/>
            <p:cNvSpPr/>
            <p:nvPr/>
          </p:nvSpPr>
          <p:spPr>
            <a:xfrm>
              <a:off x="5909850" y="4301900"/>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23" name="Shape 2823"/>
            <p:cNvSpPr/>
            <p:nvPr/>
          </p:nvSpPr>
          <p:spPr>
            <a:xfrm>
              <a:off x="5909850" y="445242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24" name="Shape 2824"/>
            <p:cNvSpPr/>
            <p:nvPr/>
          </p:nvSpPr>
          <p:spPr>
            <a:xfrm>
              <a:off x="5909850" y="4903950"/>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25" name="Shape 2825"/>
            <p:cNvSpPr/>
            <p:nvPr/>
          </p:nvSpPr>
          <p:spPr>
            <a:xfrm>
              <a:off x="5909850" y="5054450"/>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26" name="Shape 2826"/>
            <p:cNvSpPr/>
            <p:nvPr/>
          </p:nvSpPr>
          <p:spPr>
            <a:xfrm>
              <a:off x="5909850" y="5204975"/>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27" name="Shape 2827"/>
            <p:cNvSpPr/>
            <p:nvPr/>
          </p:nvSpPr>
          <p:spPr>
            <a:xfrm>
              <a:off x="6060375" y="539125"/>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28" name="Shape 2828"/>
            <p:cNvSpPr/>
            <p:nvPr/>
          </p:nvSpPr>
          <p:spPr>
            <a:xfrm>
              <a:off x="6060375" y="689650"/>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29" name="Shape 2829"/>
            <p:cNvSpPr/>
            <p:nvPr/>
          </p:nvSpPr>
          <p:spPr>
            <a:xfrm>
              <a:off x="6060375" y="99067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30" name="Shape 2830"/>
            <p:cNvSpPr/>
            <p:nvPr/>
          </p:nvSpPr>
          <p:spPr>
            <a:xfrm>
              <a:off x="6060375" y="1291700"/>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31" name="Shape 2831"/>
            <p:cNvSpPr/>
            <p:nvPr/>
          </p:nvSpPr>
          <p:spPr>
            <a:xfrm>
              <a:off x="6060375" y="1442200"/>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32" name="Shape 2832"/>
            <p:cNvSpPr/>
            <p:nvPr/>
          </p:nvSpPr>
          <p:spPr>
            <a:xfrm>
              <a:off x="6060375" y="1592700"/>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33" name="Shape 2833"/>
            <p:cNvSpPr/>
            <p:nvPr/>
          </p:nvSpPr>
          <p:spPr>
            <a:xfrm>
              <a:off x="6060375" y="1743225"/>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34" name="Shape 2834"/>
            <p:cNvSpPr/>
            <p:nvPr/>
          </p:nvSpPr>
          <p:spPr>
            <a:xfrm>
              <a:off x="6060375" y="2194750"/>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35" name="Shape 2835"/>
            <p:cNvSpPr/>
            <p:nvPr/>
          </p:nvSpPr>
          <p:spPr>
            <a:xfrm>
              <a:off x="6060375" y="234527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36" name="Shape 2836"/>
            <p:cNvSpPr/>
            <p:nvPr/>
          </p:nvSpPr>
          <p:spPr>
            <a:xfrm>
              <a:off x="6060375" y="249577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37" name="Shape 2837"/>
            <p:cNvSpPr/>
            <p:nvPr/>
          </p:nvSpPr>
          <p:spPr>
            <a:xfrm>
              <a:off x="6060375" y="2646275"/>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38" name="Shape 2838"/>
            <p:cNvSpPr/>
            <p:nvPr/>
          </p:nvSpPr>
          <p:spPr>
            <a:xfrm>
              <a:off x="6060375" y="2796800"/>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39" name="Shape 2839"/>
            <p:cNvSpPr/>
            <p:nvPr/>
          </p:nvSpPr>
          <p:spPr>
            <a:xfrm>
              <a:off x="6060375" y="2947300"/>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40" name="Shape 2840"/>
            <p:cNvSpPr/>
            <p:nvPr/>
          </p:nvSpPr>
          <p:spPr>
            <a:xfrm>
              <a:off x="6060375" y="309782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41" name="Shape 2841"/>
            <p:cNvSpPr/>
            <p:nvPr/>
          </p:nvSpPr>
          <p:spPr>
            <a:xfrm>
              <a:off x="6060375" y="324832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42" name="Shape 2842"/>
            <p:cNvSpPr/>
            <p:nvPr/>
          </p:nvSpPr>
          <p:spPr>
            <a:xfrm>
              <a:off x="6060375" y="3398850"/>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43" name="Shape 2843"/>
            <p:cNvSpPr/>
            <p:nvPr/>
          </p:nvSpPr>
          <p:spPr>
            <a:xfrm>
              <a:off x="6060375" y="3549350"/>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44" name="Shape 2844"/>
            <p:cNvSpPr/>
            <p:nvPr/>
          </p:nvSpPr>
          <p:spPr>
            <a:xfrm>
              <a:off x="6060375" y="3850375"/>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45" name="Shape 2845"/>
            <p:cNvSpPr/>
            <p:nvPr/>
          </p:nvSpPr>
          <p:spPr>
            <a:xfrm>
              <a:off x="6060375" y="4151400"/>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46" name="Shape 2846"/>
            <p:cNvSpPr/>
            <p:nvPr/>
          </p:nvSpPr>
          <p:spPr>
            <a:xfrm>
              <a:off x="6060375" y="4301900"/>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47" name="Shape 2847"/>
            <p:cNvSpPr/>
            <p:nvPr/>
          </p:nvSpPr>
          <p:spPr>
            <a:xfrm>
              <a:off x="6060375" y="445242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48" name="Shape 2848"/>
            <p:cNvSpPr/>
            <p:nvPr/>
          </p:nvSpPr>
          <p:spPr>
            <a:xfrm>
              <a:off x="6060375" y="460292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49" name="Shape 2849"/>
            <p:cNvSpPr/>
            <p:nvPr/>
          </p:nvSpPr>
          <p:spPr>
            <a:xfrm>
              <a:off x="6060375" y="4903950"/>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50" name="Shape 2850"/>
            <p:cNvSpPr/>
            <p:nvPr/>
          </p:nvSpPr>
          <p:spPr>
            <a:xfrm>
              <a:off x="6060375" y="5054450"/>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51" name="Shape 2851"/>
            <p:cNvSpPr/>
            <p:nvPr/>
          </p:nvSpPr>
          <p:spPr>
            <a:xfrm>
              <a:off x="6060375" y="5204975"/>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52" name="Shape 2852"/>
            <p:cNvSpPr/>
            <p:nvPr/>
          </p:nvSpPr>
          <p:spPr>
            <a:xfrm>
              <a:off x="6060375" y="535547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53" name="Shape 2853"/>
            <p:cNvSpPr/>
            <p:nvPr/>
          </p:nvSpPr>
          <p:spPr>
            <a:xfrm>
              <a:off x="6210875" y="539125"/>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54" name="Shape 2854"/>
            <p:cNvSpPr/>
            <p:nvPr/>
          </p:nvSpPr>
          <p:spPr>
            <a:xfrm>
              <a:off x="6210875" y="99067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55" name="Shape 2855"/>
            <p:cNvSpPr/>
            <p:nvPr/>
          </p:nvSpPr>
          <p:spPr>
            <a:xfrm>
              <a:off x="6210875" y="114117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56" name="Shape 2856"/>
            <p:cNvSpPr/>
            <p:nvPr/>
          </p:nvSpPr>
          <p:spPr>
            <a:xfrm>
              <a:off x="6210875" y="1291700"/>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57" name="Shape 2857"/>
            <p:cNvSpPr/>
            <p:nvPr/>
          </p:nvSpPr>
          <p:spPr>
            <a:xfrm>
              <a:off x="6210875" y="1592700"/>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58" name="Shape 2858"/>
            <p:cNvSpPr/>
            <p:nvPr/>
          </p:nvSpPr>
          <p:spPr>
            <a:xfrm>
              <a:off x="6210875" y="189372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59" name="Shape 2859"/>
            <p:cNvSpPr/>
            <p:nvPr/>
          </p:nvSpPr>
          <p:spPr>
            <a:xfrm>
              <a:off x="6210875" y="2044250"/>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60" name="Shape 2860"/>
            <p:cNvSpPr/>
            <p:nvPr/>
          </p:nvSpPr>
          <p:spPr>
            <a:xfrm>
              <a:off x="6210875" y="2194750"/>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61" name="Shape 2861"/>
            <p:cNvSpPr/>
            <p:nvPr/>
          </p:nvSpPr>
          <p:spPr>
            <a:xfrm>
              <a:off x="6210875" y="249577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62" name="Shape 2862"/>
            <p:cNvSpPr/>
            <p:nvPr/>
          </p:nvSpPr>
          <p:spPr>
            <a:xfrm>
              <a:off x="6210875" y="2796800"/>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63" name="Shape 2863"/>
            <p:cNvSpPr/>
            <p:nvPr/>
          </p:nvSpPr>
          <p:spPr>
            <a:xfrm>
              <a:off x="6210875" y="309782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64" name="Shape 2864"/>
            <p:cNvSpPr/>
            <p:nvPr/>
          </p:nvSpPr>
          <p:spPr>
            <a:xfrm>
              <a:off x="6210875" y="3398850"/>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65" name="Shape 2865"/>
            <p:cNvSpPr/>
            <p:nvPr/>
          </p:nvSpPr>
          <p:spPr>
            <a:xfrm>
              <a:off x="6210875" y="3549350"/>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66" name="Shape 2866"/>
            <p:cNvSpPr/>
            <p:nvPr/>
          </p:nvSpPr>
          <p:spPr>
            <a:xfrm>
              <a:off x="6210875" y="4000875"/>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67" name="Shape 2867"/>
            <p:cNvSpPr/>
            <p:nvPr/>
          </p:nvSpPr>
          <p:spPr>
            <a:xfrm>
              <a:off x="6210875" y="4151400"/>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68" name="Shape 2868"/>
            <p:cNvSpPr/>
            <p:nvPr/>
          </p:nvSpPr>
          <p:spPr>
            <a:xfrm>
              <a:off x="6210875" y="4301900"/>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69" name="Shape 2869"/>
            <p:cNvSpPr/>
            <p:nvPr/>
          </p:nvSpPr>
          <p:spPr>
            <a:xfrm>
              <a:off x="6210875" y="445242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70" name="Shape 2870"/>
            <p:cNvSpPr/>
            <p:nvPr/>
          </p:nvSpPr>
          <p:spPr>
            <a:xfrm>
              <a:off x="6210875" y="460292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71" name="Shape 2871"/>
            <p:cNvSpPr/>
            <p:nvPr/>
          </p:nvSpPr>
          <p:spPr>
            <a:xfrm>
              <a:off x="6210875" y="4903950"/>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72" name="Shape 2872"/>
            <p:cNvSpPr/>
            <p:nvPr/>
          </p:nvSpPr>
          <p:spPr>
            <a:xfrm>
              <a:off x="6210875" y="5054450"/>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73" name="Shape 2873"/>
            <p:cNvSpPr/>
            <p:nvPr/>
          </p:nvSpPr>
          <p:spPr>
            <a:xfrm>
              <a:off x="6361375" y="388625"/>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74" name="Shape 2874"/>
            <p:cNvSpPr/>
            <p:nvPr/>
          </p:nvSpPr>
          <p:spPr>
            <a:xfrm>
              <a:off x="6361375" y="539125"/>
              <a:ext cx="121425" cy="121425"/>
            </a:xfrm>
            <a:custGeom>
              <a:avLst/>
              <a:gdLst/>
              <a:ahLst/>
              <a:cxnLst/>
              <a:rect l="0" t="0" r="0" b="0"/>
              <a:pathLst>
                <a:path w="4857" h="4857"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75" name="Shape 2875"/>
            <p:cNvSpPr/>
            <p:nvPr/>
          </p:nvSpPr>
          <p:spPr>
            <a:xfrm>
              <a:off x="6361375" y="990675"/>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76" name="Shape 2876"/>
            <p:cNvSpPr/>
            <p:nvPr/>
          </p:nvSpPr>
          <p:spPr>
            <a:xfrm>
              <a:off x="6361375" y="1291700"/>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77" name="Shape 2877"/>
            <p:cNvSpPr/>
            <p:nvPr/>
          </p:nvSpPr>
          <p:spPr>
            <a:xfrm>
              <a:off x="6361375" y="1592700"/>
              <a:ext cx="121425" cy="121425"/>
            </a:xfrm>
            <a:custGeom>
              <a:avLst/>
              <a:gdLst/>
              <a:ahLst/>
              <a:cxnLst/>
              <a:rect l="0" t="0" r="0" b="0"/>
              <a:pathLst>
                <a:path w="4857" h="4857"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78" name="Shape 2878"/>
            <p:cNvSpPr/>
            <p:nvPr/>
          </p:nvSpPr>
          <p:spPr>
            <a:xfrm>
              <a:off x="6361375" y="2044250"/>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79" name="Shape 2879"/>
            <p:cNvSpPr/>
            <p:nvPr/>
          </p:nvSpPr>
          <p:spPr>
            <a:xfrm>
              <a:off x="6361375" y="2345275"/>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80" name="Shape 2880"/>
            <p:cNvSpPr/>
            <p:nvPr/>
          </p:nvSpPr>
          <p:spPr>
            <a:xfrm>
              <a:off x="6361375" y="2796800"/>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81" name="Shape 2881"/>
            <p:cNvSpPr/>
            <p:nvPr/>
          </p:nvSpPr>
          <p:spPr>
            <a:xfrm>
              <a:off x="6361375" y="3097825"/>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82" name="Shape 2882"/>
            <p:cNvSpPr/>
            <p:nvPr/>
          </p:nvSpPr>
          <p:spPr>
            <a:xfrm>
              <a:off x="6361375" y="3248325"/>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83" name="Shape 2883"/>
            <p:cNvSpPr/>
            <p:nvPr/>
          </p:nvSpPr>
          <p:spPr>
            <a:xfrm>
              <a:off x="6361375" y="3549350"/>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84" name="Shape 2884"/>
            <p:cNvSpPr/>
            <p:nvPr/>
          </p:nvSpPr>
          <p:spPr>
            <a:xfrm>
              <a:off x="6361375" y="3699875"/>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85" name="Shape 2885"/>
            <p:cNvSpPr/>
            <p:nvPr/>
          </p:nvSpPr>
          <p:spPr>
            <a:xfrm>
              <a:off x="6361375" y="3850375"/>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86" name="Shape 2886"/>
            <p:cNvSpPr/>
            <p:nvPr/>
          </p:nvSpPr>
          <p:spPr>
            <a:xfrm>
              <a:off x="6361375" y="4151400"/>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87" name="Shape 2887"/>
            <p:cNvSpPr/>
            <p:nvPr/>
          </p:nvSpPr>
          <p:spPr>
            <a:xfrm>
              <a:off x="6361375" y="4301900"/>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88" name="Shape 2888"/>
            <p:cNvSpPr/>
            <p:nvPr/>
          </p:nvSpPr>
          <p:spPr>
            <a:xfrm>
              <a:off x="6361375" y="4753450"/>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89" name="Shape 2889"/>
            <p:cNvSpPr/>
            <p:nvPr/>
          </p:nvSpPr>
          <p:spPr>
            <a:xfrm>
              <a:off x="6361375" y="5054450"/>
              <a:ext cx="121425" cy="121425"/>
            </a:xfrm>
            <a:custGeom>
              <a:avLst/>
              <a:gdLst/>
              <a:ahLst/>
              <a:cxnLst/>
              <a:rect l="0" t="0" r="0" b="0"/>
              <a:pathLst>
                <a:path w="4857" h="4857"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90" name="Shape 2890"/>
            <p:cNvSpPr/>
            <p:nvPr/>
          </p:nvSpPr>
          <p:spPr>
            <a:xfrm>
              <a:off x="6361375" y="5204975"/>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91" name="Shape 2891"/>
            <p:cNvSpPr/>
            <p:nvPr/>
          </p:nvSpPr>
          <p:spPr>
            <a:xfrm>
              <a:off x="6511900" y="388625"/>
              <a:ext cx="121400" cy="121400"/>
            </a:xfrm>
            <a:custGeom>
              <a:avLst/>
              <a:gdLst/>
              <a:ahLst/>
              <a:cxnLst/>
              <a:rect l="0" t="0" r="0" b="0"/>
              <a:pathLst>
                <a:path w="4856" h="4856" extrusionOk="0">
                  <a:moveTo>
                    <a:pt x="0" y="0"/>
                  </a:moveTo>
                  <a:lnTo>
                    <a:pt x="0"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92" name="Shape 2892"/>
            <p:cNvSpPr/>
            <p:nvPr/>
          </p:nvSpPr>
          <p:spPr>
            <a:xfrm>
              <a:off x="6511900" y="1291700"/>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93" name="Shape 2893"/>
            <p:cNvSpPr/>
            <p:nvPr/>
          </p:nvSpPr>
          <p:spPr>
            <a:xfrm>
              <a:off x="6511900" y="2044250"/>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94" name="Shape 2894"/>
            <p:cNvSpPr/>
            <p:nvPr/>
          </p:nvSpPr>
          <p:spPr>
            <a:xfrm>
              <a:off x="6511900" y="2796800"/>
              <a:ext cx="121400" cy="121400"/>
            </a:xfrm>
            <a:custGeom>
              <a:avLst/>
              <a:gdLst/>
              <a:ahLst/>
              <a:cxnLst/>
              <a:rect l="0" t="0" r="0" b="0"/>
              <a:pathLst>
                <a:path w="4856" h="4856" extrusionOk="0">
                  <a:moveTo>
                    <a:pt x="0" y="0"/>
                  </a:moveTo>
                  <a:lnTo>
                    <a:pt x="0"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95" name="Shape 2895"/>
            <p:cNvSpPr/>
            <p:nvPr/>
          </p:nvSpPr>
          <p:spPr>
            <a:xfrm>
              <a:off x="6511900" y="3699875"/>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96" name="Shape 2896"/>
            <p:cNvSpPr/>
            <p:nvPr/>
          </p:nvSpPr>
          <p:spPr>
            <a:xfrm>
              <a:off x="6511900" y="4452425"/>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97" name="Shape 2897"/>
            <p:cNvSpPr/>
            <p:nvPr/>
          </p:nvSpPr>
          <p:spPr>
            <a:xfrm>
              <a:off x="6511900" y="4602925"/>
              <a:ext cx="121400" cy="121400"/>
            </a:xfrm>
            <a:custGeom>
              <a:avLst/>
              <a:gdLst/>
              <a:ahLst/>
              <a:cxnLst/>
              <a:rect l="0" t="0" r="0" b="0"/>
              <a:pathLst>
                <a:path w="4856" h="4856" extrusionOk="0">
                  <a:moveTo>
                    <a:pt x="0" y="1"/>
                  </a:moveTo>
                  <a:lnTo>
                    <a:pt x="0"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98" name="Shape 2898"/>
            <p:cNvSpPr/>
            <p:nvPr/>
          </p:nvSpPr>
          <p:spPr>
            <a:xfrm>
              <a:off x="6511900" y="5204975"/>
              <a:ext cx="121400" cy="121400"/>
            </a:xfrm>
            <a:custGeom>
              <a:avLst/>
              <a:gdLst/>
              <a:ahLst/>
              <a:cxnLst/>
              <a:rect l="0" t="0" r="0" b="0"/>
              <a:pathLst>
                <a:path w="4856" h="4856" extrusionOk="0">
                  <a:moveTo>
                    <a:pt x="0" y="0"/>
                  </a:moveTo>
                  <a:lnTo>
                    <a:pt x="0"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99" name="Shape 2899"/>
            <p:cNvSpPr/>
            <p:nvPr/>
          </p:nvSpPr>
          <p:spPr>
            <a:xfrm>
              <a:off x="6662400" y="689650"/>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00" name="Shape 2900"/>
            <p:cNvSpPr/>
            <p:nvPr/>
          </p:nvSpPr>
          <p:spPr>
            <a:xfrm>
              <a:off x="6662400" y="1592700"/>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01" name="Shape 2901"/>
            <p:cNvSpPr/>
            <p:nvPr/>
          </p:nvSpPr>
          <p:spPr>
            <a:xfrm>
              <a:off x="6662400" y="2646275"/>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902" name="Shape 2902"/>
          <p:cNvGrpSpPr/>
          <p:nvPr/>
        </p:nvGrpSpPr>
        <p:grpSpPr>
          <a:xfrm rot="10800000">
            <a:off x="7682452" y="38276"/>
            <a:ext cx="1140783" cy="6781736"/>
            <a:chOff x="5608825" y="238125"/>
            <a:chExt cx="1174975" cy="5238750"/>
          </a:xfrm>
        </p:grpSpPr>
        <p:sp>
          <p:nvSpPr>
            <p:cNvPr id="2903" name="Shape 2903"/>
            <p:cNvSpPr/>
            <p:nvPr/>
          </p:nvSpPr>
          <p:spPr>
            <a:xfrm>
              <a:off x="5608825" y="388625"/>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04" name="Shape 2904"/>
            <p:cNvSpPr/>
            <p:nvPr/>
          </p:nvSpPr>
          <p:spPr>
            <a:xfrm>
              <a:off x="5608825" y="234527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05" name="Shape 2905"/>
            <p:cNvSpPr/>
            <p:nvPr/>
          </p:nvSpPr>
          <p:spPr>
            <a:xfrm>
              <a:off x="5608825" y="2796800"/>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06" name="Shape 2906"/>
            <p:cNvSpPr/>
            <p:nvPr/>
          </p:nvSpPr>
          <p:spPr>
            <a:xfrm>
              <a:off x="5608825" y="4151400"/>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07" name="Shape 2907"/>
            <p:cNvSpPr/>
            <p:nvPr/>
          </p:nvSpPr>
          <p:spPr>
            <a:xfrm>
              <a:off x="5759350" y="388625"/>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08" name="Shape 2908"/>
            <p:cNvSpPr/>
            <p:nvPr/>
          </p:nvSpPr>
          <p:spPr>
            <a:xfrm>
              <a:off x="5759350" y="689650"/>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09" name="Shape 2909"/>
            <p:cNvSpPr/>
            <p:nvPr/>
          </p:nvSpPr>
          <p:spPr>
            <a:xfrm>
              <a:off x="5759350" y="99067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10" name="Shape 2910"/>
            <p:cNvSpPr/>
            <p:nvPr/>
          </p:nvSpPr>
          <p:spPr>
            <a:xfrm>
              <a:off x="5759350" y="1592700"/>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11" name="Shape 2911"/>
            <p:cNvSpPr/>
            <p:nvPr/>
          </p:nvSpPr>
          <p:spPr>
            <a:xfrm>
              <a:off x="5759350" y="1743225"/>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12" name="Shape 2912"/>
            <p:cNvSpPr/>
            <p:nvPr/>
          </p:nvSpPr>
          <p:spPr>
            <a:xfrm>
              <a:off x="5759350" y="2044250"/>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13" name="Shape 2913"/>
            <p:cNvSpPr/>
            <p:nvPr/>
          </p:nvSpPr>
          <p:spPr>
            <a:xfrm>
              <a:off x="5759350" y="2194750"/>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14" name="Shape 2914"/>
            <p:cNvSpPr/>
            <p:nvPr/>
          </p:nvSpPr>
          <p:spPr>
            <a:xfrm>
              <a:off x="5759350" y="234527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15" name="Shape 2915"/>
            <p:cNvSpPr/>
            <p:nvPr/>
          </p:nvSpPr>
          <p:spPr>
            <a:xfrm>
              <a:off x="5759350" y="2947300"/>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16" name="Shape 2916"/>
            <p:cNvSpPr/>
            <p:nvPr/>
          </p:nvSpPr>
          <p:spPr>
            <a:xfrm>
              <a:off x="5759350" y="309782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17" name="Shape 2917"/>
            <p:cNvSpPr/>
            <p:nvPr/>
          </p:nvSpPr>
          <p:spPr>
            <a:xfrm>
              <a:off x="5759350" y="324832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18" name="Shape 2918"/>
            <p:cNvSpPr/>
            <p:nvPr/>
          </p:nvSpPr>
          <p:spPr>
            <a:xfrm>
              <a:off x="5759350" y="3850375"/>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19" name="Shape 2919"/>
            <p:cNvSpPr/>
            <p:nvPr/>
          </p:nvSpPr>
          <p:spPr>
            <a:xfrm>
              <a:off x="5759350" y="4000875"/>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20" name="Shape 2920"/>
            <p:cNvSpPr/>
            <p:nvPr/>
          </p:nvSpPr>
          <p:spPr>
            <a:xfrm>
              <a:off x="5759350" y="445242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21" name="Shape 2921"/>
            <p:cNvSpPr/>
            <p:nvPr/>
          </p:nvSpPr>
          <p:spPr>
            <a:xfrm>
              <a:off x="5759350" y="460292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22" name="Shape 2922"/>
            <p:cNvSpPr/>
            <p:nvPr/>
          </p:nvSpPr>
          <p:spPr>
            <a:xfrm>
              <a:off x="5759350" y="4753450"/>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23" name="Shape 2923"/>
            <p:cNvSpPr/>
            <p:nvPr/>
          </p:nvSpPr>
          <p:spPr>
            <a:xfrm>
              <a:off x="5759350" y="5054450"/>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24" name="Shape 2924"/>
            <p:cNvSpPr/>
            <p:nvPr/>
          </p:nvSpPr>
          <p:spPr>
            <a:xfrm>
              <a:off x="5909850" y="23812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25" name="Shape 2925"/>
            <p:cNvSpPr/>
            <p:nvPr/>
          </p:nvSpPr>
          <p:spPr>
            <a:xfrm>
              <a:off x="5909850" y="539125"/>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26" name="Shape 2926"/>
            <p:cNvSpPr/>
            <p:nvPr/>
          </p:nvSpPr>
          <p:spPr>
            <a:xfrm>
              <a:off x="5909850" y="840150"/>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27" name="Shape 2927"/>
            <p:cNvSpPr/>
            <p:nvPr/>
          </p:nvSpPr>
          <p:spPr>
            <a:xfrm>
              <a:off x="5909850" y="99067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28" name="Shape 2928"/>
            <p:cNvSpPr/>
            <p:nvPr/>
          </p:nvSpPr>
          <p:spPr>
            <a:xfrm>
              <a:off x="5909850" y="1592700"/>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29" name="Shape 2929"/>
            <p:cNvSpPr/>
            <p:nvPr/>
          </p:nvSpPr>
          <p:spPr>
            <a:xfrm>
              <a:off x="5909850" y="2194750"/>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30" name="Shape 2930"/>
            <p:cNvSpPr/>
            <p:nvPr/>
          </p:nvSpPr>
          <p:spPr>
            <a:xfrm>
              <a:off x="5909850" y="234527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31" name="Shape 2931"/>
            <p:cNvSpPr/>
            <p:nvPr/>
          </p:nvSpPr>
          <p:spPr>
            <a:xfrm>
              <a:off x="5909850" y="249577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32" name="Shape 2932"/>
            <p:cNvSpPr/>
            <p:nvPr/>
          </p:nvSpPr>
          <p:spPr>
            <a:xfrm>
              <a:off x="5909850" y="3398850"/>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33" name="Shape 2933"/>
            <p:cNvSpPr/>
            <p:nvPr/>
          </p:nvSpPr>
          <p:spPr>
            <a:xfrm>
              <a:off x="5909850" y="4151400"/>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34" name="Shape 2934"/>
            <p:cNvSpPr/>
            <p:nvPr/>
          </p:nvSpPr>
          <p:spPr>
            <a:xfrm>
              <a:off x="5909850" y="460292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35" name="Shape 2935"/>
            <p:cNvSpPr/>
            <p:nvPr/>
          </p:nvSpPr>
          <p:spPr>
            <a:xfrm>
              <a:off x="5909850" y="4753450"/>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36" name="Shape 2936"/>
            <p:cNvSpPr/>
            <p:nvPr/>
          </p:nvSpPr>
          <p:spPr>
            <a:xfrm>
              <a:off x="5909850" y="535547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37" name="Shape 2937"/>
            <p:cNvSpPr/>
            <p:nvPr/>
          </p:nvSpPr>
          <p:spPr>
            <a:xfrm>
              <a:off x="6060375" y="23812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38" name="Shape 2938"/>
            <p:cNvSpPr/>
            <p:nvPr/>
          </p:nvSpPr>
          <p:spPr>
            <a:xfrm>
              <a:off x="6060375" y="388625"/>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39" name="Shape 2939"/>
            <p:cNvSpPr/>
            <p:nvPr/>
          </p:nvSpPr>
          <p:spPr>
            <a:xfrm>
              <a:off x="6060375" y="840150"/>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40" name="Shape 2940"/>
            <p:cNvSpPr/>
            <p:nvPr/>
          </p:nvSpPr>
          <p:spPr>
            <a:xfrm>
              <a:off x="6060375" y="114117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41" name="Shape 2941"/>
            <p:cNvSpPr/>
            <p:nvPr/>
          </p:nvSpPr>
          <p:spPr>
            <a:xfrm>
              <a:off x="6060375" y="189372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42" name="Shape 2942"/>
            <p:cNvSpPr/>
            <p:nvPr/>
          </p:nvSpPr>
          <p:spPr>
            <a:xfrm>
              <a:off x="6060375" y="2044250"/>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43" name="Shape 2943"/>
            <p:cNvSpPr/>
            <p:nvPr/>
          </p:nvSpPr>
          <p:spPr>
            <a:xfrm>
              <a:off x="6060375" y="369987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44" name="Shape 2944"/>
            <p:cNvSpPr/>
            <p:nvPr/>
          </p:nvSpPr>
          <p:spPr>
            <a:xfrm>
              <a:off x="6060375" y="4000875"/>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45" name="Shape 2945"/>
            <p:cNvSpPr/>
            <p:nvPr/>
          </p:nvSpPr>
          <p:spPr>
            <a:xfrm>
              <a:off x="6210875" y="23812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46" name="Shape 2946"/>
            <p:cNvSpPr/>
            <p:nvPr/>
          </p:nvSpPr>
          <p:spPr>
            <a:xfrm>
              <a:off x="6210875" y="689650"/>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47" name="Shape 2947"/>
            <p:cNvSpPr/>
            <p:nvPr/>
          </p:nvSpPr>
          <p:spPr>
            <a:xfrm>
              <a:off x="6210875" y="234527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48" name="Shape 2948"/>
            <p:cNvSpPr/>
            <p:nvPr/>
          </p:nvSpPr>
          <p:spPr>
            <a:xfrm>
              <a:off x="6210875" y="324832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49" name="Shape 2949"/>
            <p:cNvSpPr/>
            <p:nvPr/>
          </p:nvSpPr>
          <p:spPr>
            <a:xfrm>
              <a:off x="6210875" y="369987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50" name="Shape 2950"/>
            <p:cNvSpPr/>
            <p:nvPr/>
          </p:nvSpPr>
          <p:spPr>
            <a:xfrm>
              <a:off x="6361375" y="1442200"/>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51" name="Shape 2951"/>
            <p:cNvSpPr/>
            <p:nvPr/>
          </p:nvSpPr>
          <p:spPr>
            <a:xfrm>
              <a:off x="6361375" y="2646275"/>
              <a:ext cx="121425" cy="121425"/>
            </a:xfrm>
            <a:custGeom>
              <a:avLst/>
              <a:gdLst/>
              <a:ahLst/>
              <a:cxnLst/>
              <a:rect l="0" t="0" r="0" b="0"/>
              <a:pathLst>
                <a:path w="4857" h="4857"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52" name="Shape 2952"/>
            <p:cNvSpPr/>
            <p:nvPr/>
          </p:nvSpPr>
          <p:spPr>
            <a:xfrm>
              <a:off x="6662400" y="4903950"/>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2953" name="Shape 2953"/>
          <p:cNvSpPr txBox="1">
            <a:spLocks noGrp="1"/>
          </p:cNvSpPr>
          <p:nvPr>
            <p:ph type="sldNum" idx="12"/>
          </p:nvPr>
        </p:nvSpPr>
        <p:spPr>
          <a:xfrm>
            <a:off x="91531" y="6293601"/>
            <a:ext cx="548700" cy="524800"/>
          </a:xfrm>
          <a:prstGeom prst="rect">
            <a:avLst/>
          </a:prstGeom>
        </p:spPr>
        <p:txBody>
          <a:bodyPr spcFirstLastPara="1" wrap="square" lIns="91425" tIns="91425" rIns="91425" bIns="91425" anchor="ctr" anchorCtr="0">
            <a:noAutofit/>
          </a:bodyPr>
          <a:lstStyle>
            <a:lvl1pPr lvl="0">
              <a:spcBef>
                <a:spcPts val="0"/>
              </a:spcBef>
              <a:buNone/>
              <a:defRPr/>
            </a:lvl1pPr>
            <a:lvl2pPr lvl="1">
              <a:spcBef>
                <a:spcPts val="0"/>
              </a:spcBef>
              <a:buNone/>
              <a:defRPr/>
            </a:lvl2pPr>
            <a:lvl3pPr lvl="2">
              <a:spcBef>
                <a:spcPts val="0"/>
              </a:spcBef>
              <a:buNone/>
              <a:defRPr/>
            </a:lvl3pPr>
            <a:lvl4pPr lvl="3">
              <a:spcBef>
                <a:spcPts val="0"/>
              </a:spcBef>
              <a:buNone/>
              <a:defRPr/>
            </a:lvl4pPr>
            <a:lvl5pPr lvl="4">
              <a:spcBef>
                <a:spcPts val="0"/>
              </a:spcBef>
              <a:buNone/>
              <a:defRPr/>
            </a:lvl5pPr>
            <a:lvl6pPr lvl="5">
              <a:spcBef>
                <a:spcPts val="0"/>
              </a:spcBef>
              <a:buNone/>
              <a:defRPr/>
            </a:lvl6pPr>
            <a:lvl7pPr lvl="6">
              <a:spcBef>
                <a:spcPts val="0"/>
              </a:spcBef>
              <a:buNone/>
              <a:defRPr/>
            </a:lvl7pPr>
            <a:lvl8pPr lvl="7">
              <a:spcBef>
                <a:spcPts val="0"/>
              </a:spcBef>
              <a:buNone/>
              <a:defRPr/>
            </a:lvl8pPr>
            <a:lvl9pPr lvl="8">
              <a:spcBef>
                <a:spcPts val="0"/>
              </a:spcBef>
              <a:buNone/>
              <a:defRPr/>
            </a:lvl9pPr>
          </a:lstStyle>
          <a:p>
            <a:pPr>
              <a:buClr>
                <a:srgbClr val="000000"/>
              </a:buClr>
            </a:pPr>
            <a:fld id="{00000000-1234-1234-1234-123412341234}" type="slidenum">
              <a:rPr lang="en" smtClean="0"/>
              <a:pPr>
                <a:buClr>
                  <a:srgbClr val="000000"/>
                </a:buClr>
              </a:pPr>
              <a:t>‹#›</a:t>
            </a:fld>
            <a:endParaRPr lang="en"/>
          </a:p>
        </p:txBody>
      </p:sp>
    </p:spTree>
    <p:extLst>
      <p:ext uri="{BB962C8B-B14F-4D97-AF65-F5344CB8AC3E}">
        <p14:creationId xmlns:p14="http://schemas.microsoft.com/office/powerpoint/2010/main" val="1920951559"/>
      </p:ext>
    </p:extLst>
  </p:cSld>
  <p:clrMapOvr>
    <a:masterClrMapping/>
  </p:clrMapOvr>
</p:sldLayout>
</file>

<file path=ppt/slideLayouts/slideLayout82.xml><?xml version="1.0" encoding="utf-8"?>
<p:sldLayout xmlns:a="http://schemas.openxmlformats.org/drawingml/2006/main" xmlns:r="http://schemas.openxmlformats.org/officeDocument/2006/relationships" xmlns:p="http://schemas.openxmlformats.org/presentationml/2006/main" matchingName="Blank" type="blank">
  <p:cSld name="Blank">
    <p:spTree>
      <p:nvGrpSpPr>
        <p:cNvPr id="1" name="Shape 2954"/>
        <p:cNvGrpSpPr/>
        <p:nvPr/>
      </p:nvGrpSpPr>
      <p:grpSpPr>
        <a:xfrm>
          <a:off x="0" y="0"/>
          <a:ext cx="0" cy="0"/>
          <a:chOff x="0" y="0"/>
          <a:chExt cx="0" cy="0"/>
        </a:xfrm>
      </p:grpSpPr>
      <p:grpSp>
        <p:nvGrpSpPr>
          <p:cNvPr id="2955" name="Shape 2955"/>
          <p:cNvGrpSpPr/>
          <p:nvPr/>
        </p:nvGrpSpPr>
        <p:grpSpPr>
          <a:xfrm rot="10800000">
            <a:off x="8851487" y="38276"/>
            <a:ext cx="264012" cy="6781736"/>
            <a:chOff x="5307800" y="238125"/>
            <a:chExt cx="271925" cy="5238750"/>
          </a:xfrm>
        </p:grpSpPr>
        <p:sp>
          <p:nvSpPr>
            <p:cNvPr id="2956" name="Shape 2956"/>
            <p:cNvSpPr/>
            <p:nvPr/>
          </p:nvSpPr>
          <p:spPr>
            <a:xfrm>
              <a:off x="5307800" y="238125"/>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57" name="Shape 2957"/>
            <p:cNvSpPr/>
            <p:nvPr/>
          </p:nvSpPr>
          <p:spPr>
            <a:xfrm>
              <a:off x="5307800" y="388625"/>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58" name="Shape 2958"/>
            <p:cNvSpPr/>
            <p:nvPr/>
          </p:nvSpPr>
          <p:spPr>
            <a:xfrm>
              <a:off x="5307800" y="539125"/>
              <a:ext cx="121425" cy="121425"/>
            </a:xfrm>
            <a:custGeom>
              <a:avLst/>
              <a:gdLst/>
              <a:ahLst/>
              <a:cxnLst/>
              <a:rect l="0" t="0" r="0" b="0"/>
              <a:pathLst>
                <a:path w="4857" h="4857"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59" name="Shape 2959"/>
            <p:cNvSpPr/>
            <p:nvPr/>
          </p:nvSpPr>
          <p:spPr>
            <a:xfrm>
              <a:off x="5307800" y="689650"/>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60" name="Shape 2960"/>
            <p:cNvSpPr/>
            <p:nvPr/>
          </p:nvSpPr>
          <p:spPr>
            <a:xfrm>
              <a:off x="5307800" y="840150"/>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61" name="Shape 2961"/>
            <p:cNvSpPr/>
            <p:nvPr/>
          </p:nvSpPr>
          <p:spPr>
            <a:xfrm>
              <a:off x="5307800" y="990675"/>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62" name="Shape 2962"/>
            <p:cNvSpPr/>
            <p:nvPr/>
          </p:nvSpPr>
          <p:spPr>
            <a:xfrm>
              <a:off x="5307800" y="1141175"/>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63" name="Shape 2963"/>
            <p:cNvSpPr/>
            <p:nvPr/>
          </p:nvSpPr>
          <p:spPr>
            <a:xfrm>
              <a:off x="5307800" y="1291700"/>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64" name="Shape 2964"/>
            <p:cNvSpPr/>
            <p:nvPr/>
          </p:nvSpPr>
          <p:spPr>
            <a:xfrm>
              <a:off x="5307800" y="1442200"/>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65" name="Shape 2965"/>
            <p:cNvSpPr/>
            <p:nvPr/>
          </p:nvSpPr>
          <p:spPr>
            <a:xfrm>
              <a:off x="5307800" y="1592700"/>
              <a:ext cx="121425" cy="121425"/>
            </a:xfrm>
            <a:custGeom>
              <a:avLst/>
              <a:gdLst/>
              <a:ahLst/>
              <a:cxnLst/>
              <a:rect l="0" t="0" r="0" b="0"/>
              <a:pathLst>
                <a:path w="4857" h="4857"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66" name="Shape 2966"/>
            <p:cNvSpPr/>
            <p:nvPr/>
          </p:nvSpPr>
          <p:spPr>
            <a:xfrm>
              <a:off x="5307800" y="1743225"/>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67" name="Shape 2967"/>
            <p:cNvSpPr/>
            <p:nvPr/>
          </p:nvSpPr>
          <p:spPr>
            <a:xfrm>
              <a:off x="5307800" y="1893725"/>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68" name="Shape 2968"/>
            <p:cNvSpPr/>
            <p:nvPr/>
          </p:nvSpPr>
          <p:spPr>
            <a:xfrm>
              <a:off x="5307800" y="2044250"/>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69" name="Shape 2969"/>
            <p:cNvSpPr/>
            <p:nvPr/>
          </p:nvSpPr>
          <p:spPr>
            <a:xfrm>
              <a:off x="5307800" y="2194750"/>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70" name="Shape 2970"/>
            <p:cNvSpPr/>
            <p:nvPr/>
          </p:nvSpPr>
          <p:spPr>
            <a:xfrm>
              <a:off x="5307800" y="2345275"/>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71" name="Shape 2971"/>
            <p:cNvSpPr/>
            <p:nvPr/>
          </p:nvSpPr>
          <p:spPr>
            <a:xfrm>
              <a:off x="5307800" y="2495775"/>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72" name="Shape 2972"/>
            <p:cNvSpPr/>
            <p:nvPr/>
          </p:nvSpPr>
          <p:spPr>
            <a:xfrm>
              <a:off x="5307800" y="2646275"/>
              <a:ext cx="121425" cy="121425"/>
            </a:xfrm>
            <a:custGeom>
              <a:avLst/>
              <a:gdLst/>
              <a:ahLst/>
              <a:cxnLst/>
              <a:rect l="0" t="0" r="0" b="0"/>
              <a:pathLst>
                <a:path w="4857" h="4857"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73" name="Shape 2973"/>
            <p:cNvSpPr/>
            <p:nvPr/>
          </p:nvSpPr>
          <p:spPr>
            <a:xfrm>
              <a:off x="5307800" y="2796800"/>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74" name="Shape 2974"/>
            <p:cNvSpPr/>
            <p:nvPr/>
          </p:nvSpPr>
          <p:spPr>
            <a:xfrm>
              <a:off x="5307800" y="2947300"/>
              <a:ext cx="121425" cy="121425"/>
            </a:xfrm>
            <a:custGeom>
              <a:avLst/>
              <a:gdLst/>
              <a:ahLst/>
              <a:cxnLst/>
              <a:rect l="0" t="0" r="0" b="0"/>
              <a:pathLst>
                <a:path w="4857" h="4857"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75" name="Shape 2975"/>
            <p:cNvSpPr/>
            <p:nvPr/>
          </p:nvSpPr>
          <p:spPr>
            <a:xfrm>
              <a:off x="5307800" y="3097825"/>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76" name="Shape 2976"/>
            <p:cNvSpPr/>
            <p:nvPr/>
          </p:nvSpPr>
          <p:spPr>
            <a:xfrm>
              <a:off x="5307800" y="3248325"/>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77" name="Shape 2977"/>
            <p:cNvSpPr/>
            <p:nvPr/>
          </p:nvSpPr>
          <p:spPr>
            <a:xfrm>
              <a:off x="5307800" y="3398850"/>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78" name="Shape 2978"/>
            <p:cNvSpPr/>
            <p:nvPr/>
          </p:nvSpPr>
          <p:spPr>
            <a:xfrm>
              <a:off x="5307800" y="3549350"/>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79" name="Shape 2979"/>
            <p:cNvSpPr/>
            <p:nvPr/>
          </p:nvSpPr>
          <p:spPr>
            <a:xfrm>
              <a:off x="5307800" y="3699875"/>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80" name="Shape 2980"/>
            <p:cNvSpPr/>
            <p:nvPr/>
          </p:nvSpPr>
          <p:spPr>
            <a:xfrm>
              <a:off x="5307800" y="3850375"/>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81" name="Shape 2981"/>
            <p:cNvSpPr/>
            <p:nvPr/>
          </p:nvSpPr>
          <p:spPr>
            <a:xfrm>
              <a:off x="5307800" y="4000875"/>
              <a:ext cx="121425" cy="121425"/>
            </a:xfrm>
            <a:custGeom>
              <a:avLst/>
              <a:gdLst/>
              <a:ahLst/>
              <a:cxnLst/>
              <a:rect l="0" t="0" r="0" b="0"/>
              <a:pathLst>
                <a:path w="4857" h="4857"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82" name="Shape 2982"/>
            <p:cNvSpPr/>
            <p:nvPr/>
          </p:nvSpPr>
          <p:spPr>
            <a:xfrm>
              <a:off x="5307800" y="4151400"/>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83" name="Shape 2983"/>
            <p:cNvSpPr/>
            <p:nvPr/>
          </p:nvSpPr>
          <p:spPr>
            <a:xfrm>
              <a:off x="5307800" y="4301900"/>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84" name="Shape 2984"/>
            <p:cNvSpPr/>
            <p:nvPr/>
          </p:nvSpPr>
          <p:spPr>
            <a:xfrm>
              <a:off x="5307800" y="4452425"/>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85" name="Shape 2985"/>
            <p:cNvSpPr/>
            <p:nvPr/>
          </p:nvSpPr>
          <p:spPr>
            <a:xfrm>
              <a:off x="5307800" y="4602925"/>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86" name="Shape 2986"/>
            <p:cNvSpPr/>
            <p:nvPr/>
          </p:nvSpPr>
          <p:spPr>
            <a:xfrm>
              <a:off x="5307800" y="4753450"/>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87" name="Shape 2987"/>
            <p:cNvSpPr/>
            <p:nvPr/>
          </p:nvSpPr>
          <p:spPr>
            <a:xfrm>
              <a:off x="5307800" y="4903950"/>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88" name="Shape 2988"/>
            <p:cNvSpPr/>
            <p:nvPr/>
          </p:nvSpPr>
          <p:spPr>
            <a:xfrm>
              <a:off x="5307800" y="5054450"/>
              <a:ext cx="121425" cy="121425"/>
            </a:xfrm>
            <a:custGeom>
              <a:avLst/>
              <a:gdLst/>
              <a:ahLst/>
              <a:cxnLst/>
              <a:rect l="0" t="0" r="0" b="0"/>
              <a:pathLst>
                <a:path w="4857" h="4857"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89" name="Shape 2989"/>
            <p:cNvSpPr/>
            <p:nvPr/>
          </p:nvSpPr>
          <p:spPr>
            <a:xfrm>
              <a:off x="5307800" y="5204975"/>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90" name="Shape 2990"/>
            <p:cNvSpPr/>
            <p:nvPr/>
          </p:nvSpPr>
          <p:spPr>
            <a:xfrm>
              <a:off x="5307800" y="5355475"/>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91" name="Shape 2991"/>
            <p:cNvSpPr/>
            <p:nvPr/>
          </p:nvSpPr>
          <p:spPr>
            <a:xfrm>
              <a:off x="5458325" y="238125"/>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92" name="Shape 2992"/>
            <p:cNvSpPr/>
            <p:nvPr/>
          </p:nvSpPr>
          <p:spPr>
            <a:xfrm>
              <a:off x="5458325" y="539125"/>
              <a:ext cx="121400" cy="121425"/>
            </a:xfrm>
            <a:custGeom>
              <a:avLst/>
              <a:gdLst/>
              <a:ahLst/>
              <a:cxnLst/>
              <a:rect l="0" t="0" r="0" b="0"/>
              <a:pathLst>
                <a:path w="4856" h="4857" extrusionOk="0">
                  <a:moveTo>
                    <a:pt x="0" y="1"/>
                  </a:moveTo>
                  <a:lnTo>
                    <a:pt x="0"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93" name="Shape 2993"/>
            <p:cNvSpPr/>
            <p:nvPr/>
          </p:nvSpPr>
          <p:spPr>
            <a:xfrm>
              <a:off x="5458325" y="990675"/>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94" name="Shape 2994"/>
            <p:cNvSpPr/>
            <p:nvPr/>
          </p:nvSpPr>
          <p:spPr>
            <a:xfrm>
              <a:off x="5458325" y="1141175"/>
              <a:ext cx="121400" cy="121400"/>
            </a:xfrm>
            <a:custGeom>
              <a:avLst/>
              <a:gdLst/>
              <a:ahLst/>
              <a:cxnLst/>
              <a:rect l="0" t="0" r="0" b="0"/>
              <a:pathLst>
                <a:path w="4856" h="4856" extrusionOk="0">
                  <a:moveTo>
                    <a:pt x="0" y="1"/>
                  </a:moveTo>
                  <a:lnTo>
                    <a:pt x="0"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95" name="Shape 2995"/>
            <p:cNvSpPr/>
            <p:nvPr/>
          </p:nvSpPr>
          <p:spPr>
            <a:xfrm>
              <a:off x="5458325" y="1442200"/>
              <a:ext cx="121400" cy="121400"/>
            </a:xfrm>
            <a:custGeom>
              <a:avLst/>
              <a:gdLst/>
              <a:ahLst/>
              <a:cxnLst/>
              <a:rect l="0" t="0" r="0" b="0"/>
              <a:pathLst>
                <a:path w="4856" h="4856" extrusionOk="0">
                  <a:moveTo>
                    <a:pt x="0" y="0"/>
                  </a:moveTo>
                  <a:lnTo>
                    <a:pt x="0" y="4856"/>
                  </a:lnTo>
                  <a:lnTo>
                    <a:pt x="4856" y="4856"/>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96" name="Shape 2996"/>
            <p:cNvSpPr/>
            <p:nvPr/>
          </p:nvSpPr>
          <p:spPr>
            <a:xfrm>
              <a:off x="5458325" y="1592700"/>
              <a:ext cx="121400" cy="121425"/>
            </a:xfrm>
            <a:custGeom>
              <a:avLst/>
              <a:gdLst/>
              <a:ahLst/>
              <a:cxnLst/>
              <a:rect l="0" t="0" r="0" b="0"/>
              <a:pathLst>
                <a:path w="4856" h="4857" extrusionOk="0">
                  <a:moveTo>
                    <a:pt x="0" y="1"/>
                  </a:moveTo>
                  <a:lnTo>
                    <a:pt x="0"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97" name="Shape 2997"/>
            <p:cNvSpPr/>
            <p:nvPr/>
          </p:nvSpPr>
          <p:spPr>
            <a:xfrm>
              <a:off x="5458325" y="2194750"/>
              <a:ext cx="121400" cy="121400"/>
            </a:xfrm>
            <a:custGeom>
              <a:avLst/>
              <a:gdLst/>
              <a:ahLst/>
              <a:cxnLst/>
              <a:rect l="0" t="0" r="0" b="0"/>
              <a:pathLst>
                <a:path w="4856" h="4856" extrusionOk="0">
                  <a:moveTo>
                    <a:pt x="0" y="1"/>
                  </a:moveTo>
                  <a:lnTo>
                    <a:pt x="0"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98" name="Shape 2998"/>
            <p:cNvSpPr/>
            <p:nvPr/>
          </p:nvSpPr>
          <p:spPr>
            <a:xfrm>
              <a:off x="5458325" y="2345275"/>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99" name="Shape 2999"/>
            <p:cNvSpPr/>
            <p:nvPr/>
          </p:nvSpPr>
          <p:spPr>
            <a:xfrm>
              <a:off x="5458325" y="2495775"/>
              <a:ext cx="121400" cy="121400"/>
            </a:xfrm>
            <a:custGeom>
              <a:avLst/>
              <a:gdLst/>
              <a:ahLst/>
              <a:cxnLst/>
              <a:rect l="0" t="0" r="0" b="0"/>
              <a:pathLst>
                <a:path w="4856" h="4856" extrusionOk="0">
                  <a:moveTo>
                    <a:pt x="0" y="1"/>
                  </a:moveTo>
                  <a:lnTo>
                    <a:pt x="0"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00" name="Shape 3000"/>
            <p:cNvSpPr/>
            <p:nvPr/>
          </p:nvSpPr>
          <p:spPr>
            <a:xfrm>
              <a:off x="5458325" y="2646275"/>
              <a:ext cx="121400" cy="121425"/>
            </a:xfrm>
            <a:custGeom>
              <a:avLst/>
              <a:gdLst/>
              <a:ahLst/>
              <a:cxnLst/>
              <a:rect l="0" t="0" r="0" b="0"/>
              <a:pathLst>
                <a:path w="4856" h="4857" extrusionOk="0">
                  <a:moveTo>
                    <a:pt x="0" y="1"/>
                  </a:moveTo>
                  <a:lnTo>
                    <a:pt x="0"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01" name="Shape 3001"/>
            <p:cNvSpPr/>
            <p:nvPr/>
          </p:nvSpPr>
          <p:spPr>
            <a:xfrm>
              <a:off x="5458325" y="2947300"/>
              <a:ext cx="121400" cy="121425"/>
            </a:xfrm>
            <a:custGeom>
              <a:avLst/>
              <a:gdLst/>
              <a:ahLst/>
              <a:cxnLst/>
              <a:rect l="0" t="0" r="0" b="0"/>
              <a:pathLst>
                <a:path w="4856" h="4857" extrusionOk="0">
                  <a:moveTo>
                    <a:pt x="0" y="1"/>
                  </a:moveTo>
                  <a:lnTo>
                    <a:pt x="0"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02" name="Shape 3002"/>
            <p:cNvSpPr/>
            <p:nvPr/>
          </p:nvSpPr>
          <p:spPr>
            <a:xfrm>
              <a:off x="5458325" y="3248325"/>
              <a:ext cx="121400" cy="121400"/>
            </a:xfrm>
            <a:custGeom>
              <a:avLst/>
              <a:gdLst/>
              <a:ahLst/>
              <a:cxnLst/>
              <a:rect l="0" t="0" r="0" b="0"/>
              <a:pathLst>
                <a:path w="4856" h="4856" extrusionOk="0">
                  <a:moveTo>
                    <a:pt x="0" y="1"/>
                  </a:moveTo>
                  <a:lnTo>
                    <a:pt x="0"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03" name="Shape 3003"/>
            <p:cNvSpPr/>
            <p:nvPr/>
          </p:nvSpPr>
          <p:spPr>
            <a:xfrm>
              <a:off x="5458325" y="3398850"/>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04" name="Shape 3004"/>
            <p:cNvSpPr/>
            <p:nvPr/>
          </p:nvSpPr>
          <p:spPr>
            <a:xfrm>
              <a:off x="5458325" y="3699875"/>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05" name="Shape 3005"/>
            <p:cNvSpPr/>
            <p:nvPr/>
          </p:nvSpPr>
          <p:spPr>
            <a:xfrm>
              <a:off x="5458325" y="3850375"/>
              <a:ext cx="121400" cy="121400"/>
            </a:xfrm>
            <a:custGeom>
              <a:avLst/>
              <a:gdLst/>
              <a:ahLst/>
              <a:cxnLst/>
              <a:rect l="0" t="0" r="0" b="0"/>
              <a:pathLst>
                <a:path w="4856" h="4856" extrusionOk="0">
                  <a:moveTo>
                    <a:pt x="0" y="0"/>
                  </a:moveTo>
                  <a:lnTo>
                    <a:pt x="0" y="4856"/>
                  </a:lnTo>
                  <a:lnTo>
                    <a:pt x="4856" y="4856"/>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06" name="Shape 3006"/>
            <p:cNvSpPr/>
            <p:nvPr/>
          </p:nvSpPr>
          <p:spPr>
            <a:xfrm>
              <a:off x="5458325" y="4000875"/>
              <a:ext cx="121400" cy="121425"/>
            </a:xfrm>
            <a:custGeom>
              <a:avLst/>
              <a:gdLst/>
              <a:ahLst/>
              <a:cxnLst/>
              <a:rect l="0" t="0" r="0" b="0"/>
              <a:pathLst>
                <a:path w="4856" h="4857" extrusionOk="0">
                  <a:moveTo>
                    <a:pt x="0" y="1"/>
                  </a:moveTo>
                  <a:lnTo>
                    <a:pt x="0"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07" name="Shape 3007"/>
            <p:cNvSpPr/>
            <p:nvPr/>
          </p:nvSpPr>
          <p:spPr>
            <a:xfrm>
              <a:off x="5458325" y="4151400"/>
              <a:ext cx="121400" cy="121400"/>
            </a:xfrm>
            <a:custGeom>
              <a:avLst/>
              <a:gdLst/>
              <a:ahLst/>
              <a:cxnLst/>
              <a:rect l="0" t="0" r="0" b="0"/>
              <a:pathLst>
                <a:path w="4856" h="4856" extrusionOk="0">
                  <a:moveTo>
                    <a:pt x="0" y="0"/>
                  </a:moveTo>
                  <a:lnTo>
                    <a:pt x="0" y="4856"/>
                  </a:lnTo>
                  <a:lnTo>
                    <a:pt x="4856" y="4856"/>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08" name="Shape 3008"/>
            <p:cNvSpPr/>
            <p:nvPr/>
          </p:nvSpPr>
          <p:spPr>
            <a:xfrm>
              <a:off x="5458325" y="4602925"/>
              <a:ext cx="121400" cy="121400"/>
            </a:xfrm>
            <a:custGeom>
              <a:avLst/>
              <a:gdLst/>
              <a:ahLst/>
              <a:cxnLst/>
              <a:rect l="0" t="0" r="0" b="0"/>
              <a:pathLst>
                <a:path w="4856" h="4856" extrusionOk="0">
                  <a:moveTo>
                    <a:pt x="0" y="1"/>
                  </a:moveTo>
                  <a:lnTo>
                    <a:pt x="0"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09" name="Shape 3009"/>
            <p:cNvSpPr/>
            <p:nvPr/>
          </p:nvSpPr>
          <p:spPr>
            <a:xfrm>
              <a:off x="5458325" y="4753450"/>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10" name="Shape 3010"/>
            <p:cNvSpPr/>
            <p:nvPr/>
          </p:nvSpPr>
          <p:spPr>
            <a:xfrm>
              <a:off x="5458325" y="5054450"/>
              <a:ext cx="121400" cy="121425"/>
            </a:xfrm>
            <a:custGeom>
              <a:avLst/>
              <a:gdLst/>
              <a:ahLst/>
              <a:cxnLst/>
              <a:rect l="0" t="0" r="0" b="0"/>
              <a:pathLst>
                <a:path w="4856" h="4857" extrusionOk="0">
                  <a:moveTo>
                    <a:pt x="0" y="1"/>
                  </a:moveTo>
                  <a:lnTo>
                    <a:pt x="0"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11" name="Shape 3011"/>
            <p:cNvSpPr/>
            <p:nvPr/>
          </p:nvSpPr>
          <p:spPr>
            <a:xfrm>
              <a:off x="5458325" y="5204975"/>
              <a:ext cx="121400" cy="121400"/>
            </a:xfrm>
            <a:custGeom>
              <a:avLst/>
              <a:gdLst/>
              <a:ahLst/>
              <a:cxnLst/>
              <a:rect l="0" t="0" r="0" b="0"/>
              <a:pathLst>
                <a:path w="4856" h="4856" extrusionOk="0">
                  <a:moveTo>
                    <a:pt x="0" y="0"/>
                  </a:moveTo>
                  <a:lnTo>
                    <a:pt x="0" y="4856"/>
                  </a:lnTo>
                  <a:lnTo>
                    <a:pt x="4856" y="4856"/>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12" name="Shape 3012"/>
            <p:cNvSpPr/>
            <p:nvPr/>
          </p:nvSpPr>
          <p:spPr>
            <a:xfrm>
              <a:off x="5458325" y="5355475"/>
              <a:ext cx="121400" cy="121400"/>
            </a:xfrm>
            <a:custGeom>
              <a:avLst/>
              <a:gdLst/>
              <a:ahLst/>
              <a:cxnLst/>
              <a:rect l="0" t="0" r="0" b="0"/>
              <a:pathLst>
                <a:path w="4856" h="4856" extrusionOk="0">
                  <a:moveTo>
                    <a:pt x="0" y="1"/>
                  </a:moveTo>
                  <a:lnTo>
                    <a:pt x="0"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3013" name="Shape 3013"/>
          <p:cNvGrpSpPr/>
          <p:nvPr/>
        </p:nvGrpSpPr>
        <p:grpSpPr>
          <a:xfrm rot="10800000">
            <a:off x="7828572" y="38276"/>
            <a:ext cx="1140783" cy="6781736"/>
            <a:chOff x="5458325" y="238125"/>
            <a:chExt cx="1174975" cy="5238750"/>
          </a:xfrm>
        </p:grpSpPr>
        <p:sp>
          <p:nvSpPr>
            <p:cNvPr id="3014" name="Shape 3014"/>
            <p:cNvSpPr/>
            <p:nvPr/>
          </p:nvSpPr>
          <p:spPr>
            <a:xfrm>
              <a:off x="5458325" y="388625"/>
              <a:ext cx="121400" cy="121400"/>
            </a:xfrm>
            <a:custGeom>
              <a:avLst/>
              <a:gdLst/>
              <a:ahLst/>
              <a:cxnLst/>
              <a:rect l="0" t="0" r="0" b="0"/>
              <a:pathLst>
                <a:path w="4856" h="4856" extrusionOk="0">
                  <a:moveTo>
                    <a:pt x="0" y="0"/>
                  </a:moveTo>
                  <a:lnTo>
                    <a:pt x="0" y="4856"/>
                  </a:lnTo>
                  <a:lnTo>
                    <a:pt x="4856" y="4856"/>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15" name="Shape 3015"/>
            <p:cNvSpPr/>
            <p:nvPr/>
          </p:nvSpPr>
          <p:spPr>
            <a:xfrm>
              <a:off x="5458325" y="689650"/>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16" name="Shape 3016"/>
            <p:cNvSpPr/>
            <p:nvPr/>
          </p:nvSpPr>
          <p:spPr>
            <a:xfrm>
              <a:off x="5458325" y="840150"/>
              <a:ext cx="121400" cy="121400"/>
            </a:xfrm>
            <a:custGeom>
              <a:avLst/>
              <a:gdLst/>
              <a:ahLst/>
              <a:cxnLst/>
              <a:rect l="0" t="0" r="0" b="0"/>
              <a:pathLst>
                <a:path w="4856" h="4856" extrusionOk="0">
                  <a:moveTo>
                    <a:pt x="0" y="1"/>
                  </a:moveTo>
                  <a:lnTo>
                    <a:pt x="0"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17" name="Shape 3017"/>
            <p:cNvSpPr/>
            <p:nvPr/>
          </p:nvSpPr>
          <p:spPr>
            <a:xfrm>
              <a:off x="5458325" y="1291700"/>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18" name="Shape 3018"/>
            <p:cNvSpPr/>
            <p:nvPr/>
          </p:nvSpPr>
          <p:spPr>
            <a:xfrm>
              <a:off x="5458325" y="1743225"/>
              <a:ext cx="121400" cy="121400"/>
            </a:xfrm>
            <a:custGeom>
              <a:avLst/>
              <a:gdLst/>
              <a:ahLst/>
              <a:cxnLst/>
              <a:rect l="0" t="0" r="0" b="0"/>
              <a:pathLst>
                <a:path w="4856" h="4856" extrusionOk="0">
                  <a:moveTo>
                    <a:pt x="0" y="0"/>
                  </a:moveTo>
                  <a:lnTo>
                    <a:pt x="0" y="4856"/>
                  </a:lnTo>
                  <a:lnTo>
                    <a:pt x="4856" y="4856"/>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19" name="Shape 3019"/>
            <p:cNvSpPr/>
            <p:nvPr/>
          </p:nvSpPr>
          <p:spPr>
            <a:xfrm>
              <a:off x="5458325" y="1893725"/>
              <a:ext cx="121400" cy="121400"/>
            </a:xfrm>
            <a:custGeom>
              <a:avLst/>
              <a:gdLst/>
              <a:ahLst/>
              <a:cxnLst/>
              <a:rect l="0" t="0" r="0" b="0"/>
              <a:pathLst>
                <a:path w="4856" h="4856" extrusionOk="0">
                  <a:moveTo>
                    <a:pt x="0" y="1"/>
                  </a:moveTo>
                  <a:lnTo>
                    <a:pt x="0"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20" name="Shape 3020"/>
            <p:cNvSpPr/>
            <p:nvPr/>
          </p:nvSpPr>
          <p:spPr>
            <a:xfrm>
              <a:off x="5458325" y="2044250"/>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21" name="Shape 3021"/>
            <p:cNvSpPr/>
            <p:nvPr/>
          </p:nvSpPr>
          <p:spPr>
            <a:xfrm>
              <a:off x="5458325" y="2796800"/>
              <a:ext cx="121400" cy="121400"/>
            </a:xfrm>
            <a:custGeom>
              <a:avLst/>
              <a:gdLst/>
              <a:ahLst/>
              <a:cxnLst/>
              <a:rect l="0" t="0" r="0" b="0"/>
              <a:pathLst>
                <a:path w="4856" h="4856" extrusionOk="0">
                  <a:moveTo>
                    <a:pt x="0" y="0"/>
                  </a:moveTo>
                  <a:lnTo>
                    <a:pt x="0" y="4856"/>
                  </a:lnTo>
                  <a:lnTo>
                    <a:pt x="4856" y="4856"/>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22" name="Shape 3022"/>
            <p:cNvSpPr/>
            <p:nvPr/>
          </p:nvSpPr>
          <p:spPr>
            <a:xfrm>
              <a:off x="5458325" y="3097825"/>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23" name="Shape 3023"/>
            <p:cNvSpPr/>
            <p:nvPr/>
          </p:nvSpPr>
          <p:spPr>
            <a:xfrm>
              <a:off x="5458325" y="3549350"/>
              <a:ext cx="121400" cy="121400"/>
            </a:xfrm>
            <a:custGeom>
              <a:avLst/>
              <a:gdLst/>
              <a:ahLst/>
              <a:cxnLst/>
              <a:rect l="0" t="0" r="0" b="0"/>
              <a:pathLst>
                <a:path w="4856" h="4856" extrusionOk="0">
                  <a:moveTo>
                    <a:pt x="0" y="1"/>
                  </a:moveTo>
                  <a:lnTo>
                    <a:pt x="0"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24" name="Shape 3024"/>
            <p:cNvSpPr/>
            <p:nvPr/>
          </p:nvSpPr>
          <p:spPr>
            <a:xfrm>
              <a:off x="5458325" y="4301900"/>
              <a:ext cx="121400" cy="121400"/>
            </a:xfrm>
            <a:custGeom>
              <a:avLst/>
              <a:gdLst/>
              <a:ahLst/>
              <a:cxnLst/>
              <a:rect l="0" t="0" r="0" b="0"/>
              <a:pathLst>
                <a:path w="4856" h="4856" extrusionOk="0">
                  <a:moveTo>
                    <a:pt x="0" y="1"/>
                  </a:moveTo>
                  <a:lnTo>
                    <a:pt x="0"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25" name="Shape 3025"/>
            <p:cNvSpPr/>
            <p:nvPr/>
          </p:nvSpPr>
          <p:spPr>
            <a:xfrm>
              <a:off x="5458325" y="4452425"/>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26" name="Shape 3026"/>
            <p:cNvSpPr/>
            <p:nvPr/>
          </p:nvSpPr>
          <p:spPr>
            <a:xfrm>
              <a:off x="5458325" y="4903950"/>
              <a:ext cx="121400" cy="121400"/>
            </a:xfrm>
            <a:custGeom>
              <a:avLst/>
              <a:gdLst/>
              <a:ahLst/>
              <a:cxnLst/>
              <a:rect l="0" t="0" r="0" b="0"/>
              <a:pathLst>
                <a:path w="4856" h="4856" extrusionOk="0">
                  <a:moveTo>
                    <a:pt x="0" y="1"/>
                  </a:moveTo>
                  <a:lnTo>
                    <a:pt x="0"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27" name="Shape 3027"/>
            <p:cNvSpPr/>
            <p:nvPr/>
          </p:nvSpPr>
          <p:spPr>
            <a:xfrm>
              <a:off x="5608825" y="23812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28" name="Shape 3028"/>
            <p:cNvSpPr/>
            <p:nvPr/>
          </p:nvSpPr>
          <p:spPr>
            <a:xfrm>
              <a:off x="5608825" y="539125"/>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29" name="Shape 3029"/>
            <p:cNvSpPr/>
            <p:nvPr/>
          </p:nvSpPr>
          <p:spPr>
            <a:xfrm>
              <a:off x="5608825" y="689650"/>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30" name="Shape 3030"/>
            <p:cNvSpPr/>
            <p:nvPr/>
          </p:nvSpPr>
          <p:spPr>
            <a:xfrm>
              <a:off x="5608825" y="840150"/>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31" name="Shape 3031"/>
            <p:cNvSpPr/>
            <p:nvPr/>
          </p:nvSpPr>
          <p:spPr>
            <a:xfrm>
              <a:off x="5608825" y="99067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32" name="Shape 3032"/>
            <p:cNvSpPr/>
            <p:nvPr/>
          </p:nvSpPr>
          <p:spPr>
            <a:xfrm>
              <a:off x="5608825" y="114117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33" name="Shape 3033"/>
            <p:cNvSpPr/>
            <p:nvPr/>
          </p:nvSpPr>
          <p:spPr>
            <a:xfrm>
              <a:off x="5608825" y="1291700"/>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34" name="Shape 3034"/>
            <p:cNvSpPr/>
            <p:nvPr/>
          </p:nvSpPr>
          <p:spPr>
            <a:xfrm>
              <a:off x="5608825" y="1442200"/>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35" name="Shape 3035"/>
            <p:cNvSpPr/>
            <p:nvPr/>
          </p:nvSpPr>
          <p:spPr>
            <a:xfrm>
              <a:off x="5608825" y="1592700"/>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36" name="Shape 3036"/>
            <p:cNvSpPr/>
            <p:nvPr/>
          </p:nvSpPr>
          <p:spPr>
            <a:xfrm>
              <a:off x="5608825" y="1743225"/>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37" name="Shape 3037"/>
            <p:cNvSpPr/>
            <p:nvPr/>
          </p:nvSpPr>
          <p:spPr>
            <a:xfrm>
              <a:off x="5608825" y="189372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38" name="Shape 3038"/>
            <p:cNvSpPr/>
            <p:nvPr/>
          </p:nvSpPr>
          <p:spPr>
            <a:xfrm>
              <a:off x="5608825" y="2044250"/>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39" name="Shape 3039"/>
            <p:cNvSpPr/>
            <p:nvPr/>
          </p:nvSpPr>
          <p:spPr>
            <a:xfrm>
              <a:off x="5608825" y="2194750"/>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40" name="Shape 3040"/>
            <p:cNvSpPr/>
            <p:nvPr/>
          </p:nvSpPr>
          <p:spPr>
            <a:xfrm>
              <a:off x="5608825" y="249577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41" name="Shape 3041"/>
            <p:cNvSpPr/>
            <p:nvPr/>
          </p:nvSpPr>
          <p:spPr>
            <a:xfrm>
              <a:off x="5608825" y="2646275"/>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42" name="Shape 3042"/>
            <p:cNvSpPr/>
            <p:nvPr/>
          </p:nvSpPr>
          <p:spPr>
            <a:xfrm>
              <a:off x="5608825" y="2947300"/>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43" name="Shape 3043"/>
            <p:cNvSpPr/>
            <p:nvPr/>
          </p:nvSpPr>
          <p:spPr>
            <a:xfrm>
              <a:off x="5608825" y="309782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44" name="Shape 3044"/>
            <p:cNvSpPr/>
            <p:nvPr/>
          </p:nvSpPr>
          <p:spPr>
            <a:xfrm>
              <a:off x="5608825" y="324832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45" name="Shape 3045"/>
            <p:cNvSpPr/>
            <p:nvPr/>
          </p:nvSpPr>
          <p:spPr>
            <a:xfrm>
              <a:off x="5608825" y="3398850"/>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46" name="Shape 3046"/>
            <p:cNvSpPr/>
            <p:nvPr/>
          </p:nvSpPr>
          <p:spPr>
            <a:xfrm>
              <a:off x="5608825" y="3549350"/>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47" name="Shape 3047"/>
            <p:cNvSpPr/>
            <p:nvPr/>
          </p:nvSpPr>
          <p:spPr>
            <a:xfrm>
              <a:off x="5608825" y="369987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48" name="Shape 3048"/>
            <p:cNvSpPr/>
            <p:nvPr/>
          </p:nvSpPr>
          <p:spPr>
            <a:xfrm>
              <a:off x="5608825" y="3850375"/>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49" name="Shape 3049"/>
            <p:cNvSpPr/>
            <p:nvPr/>
          </p:nvSpPr>
          <p:spPr>
            <a:xfrm>
              <a:off x="5608825" y="4000875"/>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50" name="Shape 3050"/>
            <p:cNvSpPr/>
            <p:nvPr/>
          </p:nvSpPr>
          <p:spPr>
            <a:xfrm>
              <a:off x="5608825" y="4301900"/>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51" name="Shape 3051"/>
            <p:cNvSpPr/>
            <p:nvPr/>
          </p:nvSpPr>
          <p:spPr>
            <a:xfrm>
              <a:off x="5608825" y="445242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52" name="Shape 3052"/>
            <p:cNvSpPr/>
            <p:nvPr/>
          </p:nvSpPr>
          <p:spPr>
            <a:xfrm>
              <a:off x="5608825" y="460292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53" name="Shape 3053"/>
            <p:cNvSpPr/>
            <p:nvPr/>
          </p:nvSpPr>
          <p:spPr>
            <a:xfrm>
              <a:off x="5608825" y="4753450"/>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54" name="Shape 3054"/>
            <p:cNvSpPr/>
            <p:nvPr/>
          </p:nvSpPr>
          <p:spPr>
            <a:xfrm>
              <a:off x="5608825" y="4903950"/>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55" name="Shape 3055"/>
            <p:cNvSpPr/>
            <p:nvPr/>
          </p:nvSpPr>
          <p:spPr>
            <a:xfrm>
              <a:off x="5608825" y="5054450"/>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56" name="Shape 3056"/>
            <p:cNvSpPr/>
            <p:nvPr/>
          </p:nvSpPr>
          <p:spPr>
            <a:xfrm>
              <a:off x="5608825" y="5204975"/>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57" name="Shape 3057"/>
            <p:cNvSpPr/>
            <p:nvPr/>
          </p:nvSpPr>
          <p:spPr>
            <a:xfrm>
              <a:off x="5608825" y="535547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58" name="Shape 3058"/>
            <p:cNvSpPr/>
            <p:nvPr/>
          </p:nvSpPr>
          <p:spPr>
            <a:xfrm>
              <a:off x="5759350" y="23812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59" name="Shape 3059"/>
            <p:cNvSpPr/>
            <p:nvPr/>
          </p:nvSpPr>
          <p:spPr>
            <a:xfrm>
              <a:off x="5759350" y="840150"/>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60" name="Shape 3060"/>
            <p:cNvSpPr/>
            <p:nvPr/>
          </p:nvSpPr>
          <p:spPr>
            <a:xfrm>
              <a:off x="5759350" y="114117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61" name="Shape 3061"/>
            <p:cNvSpPr/>
            <p:nvPr/>
          </p:nvSpPr>
          <p:spPr>
            <a:xfrm>
              <a:off x="5759350" y="1442200"/>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62" name="Shape 3062"/>
            <p:cNvSpPr/>
            <p:nvPr/>
          </p:nvSpPr>
          <p:spPr>
            <a:xfrm>
              <a:off x="5759350" y="189372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63" name="Shape 3063"/>
            <p:cNvSpPr/>
            <p:nvPr/>
          </p:nvSpPr>
          <p:spPr>
            <a:xfrm>
              <a:off x="5759350" y="249577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64" name="Shape 3064"/>
            <p:cNvSpPr/>
            <p:nvPr/>
          </p:nvSpPr>
          <p:spPr>
            <a:xfrm>
              <a:off x="5759350" y="2646275"/>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65" name="Shape 3065"/>
            <p:cNvSpPr/>
            <p:nvPr/>
          </p:nvSpPr>
          <p:spPr>
            <a:xfrm>
              <a:off x="5759350" y="369987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66" name="Shape 3066"/>
            <p:cNvSpPr/>
            <p:nvPr/>
          </p:nvSpPr>
          <p:spPr>
            <a:xfrm>
              <a:off x="5759350" y="4151400"/>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67" name="Shape 3067"/>
            <p:cNvSpPr/>
            <p:nvPr/>
          </p:nvSpPr>
          <p:spPr>
            <a:xfrm>
              <a:off x="5759350" y="4903950"/>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68" name="Shape 3068"/>
            <p:cNvSpPr/>
            <p:nvPr/>
          </p:nvSpPr>
          <p:spPr>
            <a:xfrm>
              <a:off x="5759350" y="535547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69" name="Shape 3069"/>
            <p:cNvSpPr/>
            <p:nvPr/>
          </p:nvSpPr>
          <p:spPr>
            <a:xfrm>
              <a:off x="5909850" y="689650"/>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70" name="Shape 3070"/>
            <p:cNvSpPr/>
            <p:nvPr/>
          </p:nvSpPr>
          <p:spPr>
            <a:xfrm>
              <a:off x="5909850" y="189372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71" name="Shape 3071"/>
            <p:cNvSpPr/>
            <p:nvPr/>
          </p:nvSpPr>
          <p:spPr>
            <a:xfrm>
              <a:off x="5909850" y="2796800"/>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72" name="Shape 3072"/>
            <p:cNvSpPr/>
            <p:nvPr/>
          </p:nvSpPr>
          <p:spPr>
            <a:xfrm>
              <a:off x="6060375" y="4753450"/>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73" name="Shape 3073"/>
            <p:cNvSpPr/>
            <p:nvPr/>
          </p:nvSpPr>
          <p:spPr>
            <a:xfrm>
              <a:off x="6210875" y="2646275"/>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74" name="Shape 3074"/>
            <p:cNvSpPr/>
            <p:nvPr/>
          </p:nvSpPr>
          <p:spPr>
            <a:xfrm>
              <a:off x="6210875" y="5204975"/>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75" name="Shape 3075"/>
            <p:cNvSpPr/>
            <p:nvPr/>
          </p:nvSpPr>
          <p:spPr>
            <a:xfrm>
              <a:off x="6511900" y="990675"/>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3076" name="Shape 3076"/>
          <p:cNvGrpSpPr/>
          <p:nvPr/>
        </p:nvGrpSpPr>
        <p:grpSpPr>
          <a:xfrm rot="10800000">
            <a:off x="7682452" y="38276"/>
            <a:ext cx="994639" cy="6586909"/>
            <a:chOff x="5759350" y="388625"/>
            <a:chExt cx="1024450" cy="5088250"/>
          </a:xfrm>
        </p:grpSpPr>
        <p:sp>
          <p:nvSpPr>
            <p:cNvPr id="3077" name="Shape 3077"/>
            <p:cNvSpPr/>
            <p:nvPr/>
          </p:nvSpPr>
          <p:spPr>
            <a:xfrm>
              <a:off x="5759350" y="539125"/>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78" name="Shape 3078"/>
            <p:cNvSpPr/>
            <p:nvPr/>
          </p:nvSpPr>
          <p:spPr>
            <a:xfrm>
              <a:off x="5759350" y="1291700"/>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79" name="Shape 3079"/>
            <p:cNvSpPr/>
            <p:nvPr/>
          </p:nvSpPr>
          <p:spPr>
            <a:xfrm>
              <a:off x="5759350" y="2796800"/>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80" name="Shape 3080"/>
            <p:cNvSpPr/>
            <p:nvPr/>
          </p:nvSpPr>
          <p:spPr>
            <a:xfrm>
              <a:off x="5759350" y="3398850"/>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81" name="Shape 3081"/>
            <p:cNvSpPr/>
            <p:nvPr/>
          </p:nvSpPr>
          <p:spPr>
            <a:xfrm>
              <a:off x="5759350" y="3549350"/>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82" name="Shape 3082"/>
            <p:cNvSpPr/>
            <p:nvPr/>
          </p:nvSpPr>
          <p:spPr>
            <a:xfrm>
              <a:off x="5759350" y="4301900"/>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83" name="Shape 3083"/>
            <p:cNvSpPr/>
            <p:nvPr/>
          </p:nvSpPr>
          <p:spPr>
            <a:xfrm>
              <a:off x="5759350" y="5204975"/>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84" name="Shape 3084"/>
            <p:cNvSpPr/>
            <p:nvPr/>
          </p:nvSpPr>
          <p:spPr>
            <a:xfrm>
              <a:off x="5909850" y="388625"/>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85" name="Shape 3085"/>
            <p:cNvSpPr/>
            <p:nvPr/>
          </p:nvSpPr>
          <p:spPr>
            <a:xfrm>
              <a:off x="5909850" y="114117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86" name="Shape 3086"/>
            <p:cNvSpPr/>
            <p:nvPr/>
          </p:nvSpPr>
          <p:spPr>
            <a:xfrm>
              <a:off x="5909850" y="1291700"/>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87" name="Shape 3087"/>
            <p:cNvSpPr/>
            <p:nvPr/>
          </p:nvSpPr>
          <p:spPr>
            <a:xfrm>
              <a:off x="5909850" y="1442200"/>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88" name="Shape 3088"/>
            <p:cNvSpPr/>
            <p:nvPr/>
          </p:nvSpPr>
          <p:spPr>
            <a:xfrm>
              <a:off x="5909850" y="1743225"/>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89" name="Shape 3089"/>
            <p:cNvSpPr/>
            <p:nvPr/>
          </p:nvSpPr>
          <p:spPr>
            <a:xfrm>
              <a:off x="5909850" y="2044250"/>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90" name="Shape 3090"/>
            <p:cNvSpPr/>
            <p:nvPr/>
          </p:nvSpPr>
          <p:spPr>
            <a:xfrm>
              <a:off x="5909850" y="2646275"/>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91" name="Shape 3091"/>
            <p:cNvSpPr/>
            <p:nvPr/>
          </p:nvSpPr>
          <p:spPr>
            <a:xfrm>
              <a:off x="5909850" y="2947300"/>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92" name="Shape 3092"/>
            <p:cNvSpPr/>
            <p:nvPr/>
          </p:nvSpPr>
          <p:spPr>
            <a:xfrm>
              <a:off x="5909850" y="309782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93" name="Shape 3093"/>
            <p:cNvSpPr/>
            <p:nvPr/>
          </p:nvSpPr>
          <p:spPr>
            <a:xfrm>
              <a:off x="5909850" y="324832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94" name="Shape 3094"/>
            <p:cNvSpPr/>
            <p:nvPr/>
          </p:nvSpPr>
          <p:spPr>
            <a:xfrm>
              <a:off x="5909850" y="3549350"/>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95" name="Shape 3095"/>
            <p:cNvSpPr/>
            <p:nvPr/>
          </p:nvSpPr>
          <p:spPr>
            <a:xfrm>
              <a:off x="5909850" y="369987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96" name="Shape 3096"/>
            <p:cNvSpPr/>
            <p:nvPr/>
          </p:nvSpPr>
          <p:spPr>
            <a:xfrm>
              <a:off x="5909850" y="3850375"/>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97" name="Shape 3097"/>
            <p:cNvSpPr/>
            <p:nvPr/>
          </p:nvSpPr>
          <p:spPr>
            <a:xfrm>
              <a:off x="5909850" y="4000875"/>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98" name="Shape 3098"/>
            <p:cNvSpPr/>
            <p:nvPr/>
          </p:nvSpPr>
          <p:spPr>
            <a:xfrm>
              <a:off x="5909850" y="4301900"/>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99" name="Shape 3099"/>
            <p:cNvSpPr/>
            <p:nvPr/>
          </p:nvSpPr>
          <p:spPr>
            <a:xfrm>
              <a:off x="5909850" y="445242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00" name="Shape 3100"/>
            <p:cNvSpPr/>
            <p:nvPr/>
          </p:nvSpPr>
          <p:spPr>
            <a:xfrm>
              <a:off x="5909850" y="4903950"/>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01" name="Shape 3101"/>
            <p:cNvSpPr/>
            <p:nvPr/>
          </p:nvSpPr>
          <p:spPr>
            <a:xfrm>
              <a:off x="5909850" y="5054450"/>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02" name="Shape 3102"/>
            <p:cNvSpPr/>
            <p:nvPr/>
          </p:nvSpPr>
          <p:spPr>
            <a:xfrm>
              <a:off x="5909850" y="5204975"/>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03" name="Shape 3103"/>
            <p:cNvSpPr/>
            <p:nvPr/>
          </p:nvSpPr>
          <p:spPr>
            <a:xfrm>
              <a:off x="6060375" y="539125"/>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04" name="Shape 3104"/>
            <p:cNvSpPr/>
            <p:nvPr/>
          </p:nvSpPr>
          <p:spPr>
            <a:xfrm>
              <a:off x="6060375" y="689650"/>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05" name="Shape 3105"/>
            <p:cNvSpPr/>
            <p:nvPr/>
          </p:nvSpPr>
          <p:spPr>
            <a:xfrm>
              <a:off x="6060375" y="99067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06" name="Shape 3106"/>
            <p:cNvSpPr/>
            <p:nvPr/>
          </p:nvSpPr>
          <p:spPr>
            <a:xfrm>
              <a:off x="6060375" y="1291700"/>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07" name="Shape 3107"/>
            <p:cNvSpPr/>
            <p:nvPr/>
          </p:nvSpPr>
          <p:spPr>
            <a:xfrm>
              <a:off x="6060375" y="1442200"/>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08" name="Shape 3108"/>
            <p:cNvSpPr/>
            <p:nvPr/>
          </p:nvSpPr>
          <p:spPr>
            <a:xfrm>
              <a:off x="6060375" y="1592700"/>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09" name="Shape 3109"/>
            <p:cNvSpPr/>
            <p:nvPr/>
          </p:nvSpPr>
          <p:spPr>
            <a:xfrm>
              <a:off x="6060375" y="1743225"/>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10" name="Shape 3110"/>
            <p:cNvSpPr/>
            <p:nvPr/>
          </p:nvSpPr>
          <p:spPr>
            <a:xfrm>
              <a:off x="6060375" y="2194750"/>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11" name="Shape 3111"/>
            <p:cNvSpPr/>
            <p:nvPr/>
          </p:nvSpPr>
          <p:spPr>
            <a:xfrm>
              <a:off x="6060375" y="234527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12" name="Shape 3112"/>
            <p:cNvSpPr/>
            <p:nvPr/>
          </p:nvSpPr>
          <p:spPr>
            <a:xfrm>
              <a:off x="6060375" y="249577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13" name="Shape 3113"/>
            <p:cNvSpPr/>
            <p:nvPr/>
          </p:nvSpPr>
          <p:spPr>
            <a:xfrm>
              <a:off x="6060375" y="2646275"/>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14" name="Shape 3114"/>
            <p:cNvSpPr/>
            <p:nvPr/>
          </p:nvSpPr>
          <p:spPr>
            <a:xfrm>
              <a:off x="6060375" y="2796800"/>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15" name="Shape 3115"/>
            <p:cNvSpPr/>
            <p:nvPr/>
          </p:nvSpPr>
          <p:spPr>
            <a:xfrm>
              <a:off x="6060375" y="2947300"/>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16" name="Shape 3116"/>
            <p:cNvSpPr/>
            <p:nvPr/>
          </p:nvSpPr>
          <p:spPr>
            <a:xfrm>
              <a:off x="6060375" y="309782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17" name="Shape 3117"/>
            <p:cNvSpPr/>
            <p:nvPr/>
          </p:nvSpPr>
          <p:spPr>
            <a:xfrm>
              <a:off x="6060375" y="324832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18" name="Shape 3118"/>
            <p:cNvSpPr/>
            <p:nvPr/>
          </p:nvSpPr>
          <p:spPr>
            <a:xfrm>
              <a:off x="6060375" y="3398850"/>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19" name="Shape 3119"/>
            <p:cNvSpPr/>
            <p:nvPr/>
          </p:nvSpPr>
          <p:spPr>
            <a:xfrm>
              <a:off x="6060375" y="3549350"/>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20" name="Shape 3120"/>
            <p:cNvSpPr/>
            <p:nvPr/>
          </p:nvSpPr>
          <p:spPr>
            <a:xfrm>
              <a:off x="6060375" y="3850375"/>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21" name="Shape 3121"/>
            <p:cNvSpPr/>
            <p:nvPr/>
          </p:nvSpPr>
          <p:spPr>
            <a:xfrm>
              <a:off x="6060375" y="4151400"/>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22" name="Shape 3122"/>
            <p:cNvSpPr/>
            <p:nvPr/>
          </p:nvSpPr>
          <p:spPr>
            <a:xfrm>
              <a:off x="6060375" y="4301900"/>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23" name="Shape 3123"/>
            <p:cNvSpPr/>
            <p:nvPr/>
          </p:nvSpPr>
          <p:spPr>
            <a:xfrm>
              <a:off x="6060375" y="445242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24" name="Shape 3124"/>
            <p:cNvSpPr/>
            <p:nvPr/>
          </p:nvSpPr>
          <p:spPr>
            <a:xfrm>
              <a:off x="6060375" y="460292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25" name="Shape 3125"/>
            <p:cNvSpPr/>
            <p:nvPr/>
          </p:nvSpPr>
          <p:spPr>
            <a:xfrm>
              <a:off x="6060375" y="4903950"/>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26" name="Shape 3126"/>
            <p:cNvSpPr/>
            <p:nvPr/>
          </p:nvSpPr>
          <p:spPr>
            <a:xfrm>
              <a:off x="6060375" y="5054450"/>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27" name="Shape 3127"/>
            <p:cNvSpPr/>
            <p:nvPr/>
          </p:nvSpPr>
          <p:spPr>
            <a:xfrm>
              <a:off x="6060375" y="5204975"/>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28" name="Shape 3128"/>
            <p:cNvSpPr/>
            <p:nvPr/>
          </p:nvSpPr>
          <p:spPr>
            <a:xfrm>
              <a:off x="6060375" y="535547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29" name="Shape 3129"/>
            <p:cNvSpPr/>
            <p:nvPr/>
          </p:nvSpPr>
          <p:spPr>
            <a:xfrm>
              <a:off x="6210875" y="539125"/>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30" name="Shape 3130"/>
            <p:cNvSpPr/>
            <p:nvPr/>
          </p:nvSpPr>
          <p:spPr>
            <a:xfrm>
              <a:off x="6210875" y="99067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31" name="Shape 3131"/>
            <p:cNvSpPr/>
            <p:nvPr/>
          </p:nvSpPr>
          <p:spPr>
            <a:xfrm>
              <a:off x="6210875" y="114117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32" name="Shape 3132"/>
            <p:cNvSpPr/>
            <p:nvPr/>
          </p:nvSpPr>
          <p:spPr>
            <a:xfrm>
              <a:off x="6210875" y="1291700"/>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33" name="Shape 3133"/>
            <p:cNvSpPr/>
            <p:nvPr/>
          </p:nvSpPr>
          <p:spPr>
            <a:xfrm>
              <a:off x="6210875" y="1592700"/>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34" name="Shape 3134"/>
            <p:cNvSpPr/>
            <p:nvPr/>
          </p:nvSpPr>
          <p:spPr>
            <a:xfrm>
              <a:off x="6210875" y="189372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35" name="Shape 3135"/>
            <p:cNvSpPr/>
            <p:nvPr/>
          </p:nvSpPr>
          <p:spPr>
            <a:xfrm>
              <a:off x="6210875" y="2044250"/>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36" name="Shape 3136"/>
            <p:cNvSpPr/>
            <p:nvPr/>
          </p:nvSpPr>
          <p:spPr>
            <a:xfrm>
              <a:off x="6210875" y="2194750"/>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37" name="Shape 3137"/>
            <p:cNvSpPr/>
            <p:nvPr/>
          </p:nvSpPr>
          <p:spPr>
            <a:xfrm>
              <a:off x="6210875" y="249577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38" name="Shape 3138"/>
            <p:cNvSpPr/>
            <p:nvPr/>
          </p:nvSpPr>
          <p:spPr>
            <a:xfrm>
              <a:off x="6210875" y="2796800"/>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39" name="Shape 3139"/>
            <p:cNvSpPr/>
            <p:nvPr/>
          </p:nvSpPr>
          <p:spPr>
            <a:xfrm>
              <a:off x="6210875" y="309782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40" name="Shape 3140"/>
            <p:cNvSpPr/>
            <p:nvPr/>
          </p:nvSpPr>
          <p:spPr>
            <a:xfrm>
              <a:off x="6210875" y="3398850"/>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41" name="Shape 3141"/>
            <p:cNvSpPr/>
            <p:nvPr/>
          </p:nvSpPr>
          <p:spPr>
            <a:xfrm>
              <a:off x="6210875" y="3549350"/>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42" name="Shape 3142"/>
            <p:cNvSpPr/>
            <p:nvPr/>
          </p:nvSpPr>
          <p:spPr>
            <a:xfrm>
              <a:off x="6210875" y="4000875"/>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43" name="Shape 3143"/>
            <p:cNvSpPr/>
            <p:nvPr/>
          </p:nvSpPr>
          <p:spPr>
            <a:xfrm>
              <a:off x="6210875" y="4151400"/>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44" name="Shape 3144"/>
            <p:cNvSpPr/>
            <p:nvPr/>
          </p:nvSpPr>
          <p:spPr>
            <a:xfrm>
              <a:off x="6210875" y="4301900"/>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45" name="Shape 3145"/>
            <p:cNvSpPr/>
            <p:nvPr/>
          </p:nvSpPr>
          <p:spPr>
            <a:xfrm>
              <a:off x="6210875" y="445242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46" name="Shape 3146"/>
            <p:cNvSpPr/>
            <p:nvPr/>
          </p:nvSpPr>
          <p:spPr>
            <a:xfrm>
              <a:off x="6210875" y="460292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47" name="Shape 3147"/>
            <p:cNvSpPr/>
            <p:nvPr/>
          </p:nvSpPr>
          <p:spPr>
            <a:xfrm>
              <a:off x="6210875" y="4903950"/>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48" name="Shape 3148"/>
            <p:cNvSpPr/>
            <p:nvPr/>
          </p:nvSpPr>
          <p:spPr>
            <a:xfrm>
              <a:off x="6210875" y="5054450"/>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49" name="Shape 3149"/>
            <p:cNvSpPr/>
            <p:nvPr/>
          </p:nvSpPr>
          <p:spPr>
            <a:xfrm>
              <a:off x="6361375" y="388625"/>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50" name="Shape 3150"/>
            <p:cNvSpPr/>
            <p:nvPr/>
          </p:nvSpPr>
          <p:spPr>
            <a:xfrm>
              <a:off x="6361375" y="539125"/>
              <a:ext cx="121425" cy="121425"/>
            </a:xfrm>
            <a:custGeom>
              <a:avLst/>
              <a:gdLst/>
              <a:ahLst/>
              <a:cxnLst/>
              <a:rect l="0" t="0" r="0" b="0"/>
              <a:pathLst>
                <a:path w="4857" h="4857"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51" name="Shape 3151"/>
            <p:cNvSpPr/>
            <p:nvPr/>
          </p:nvSpPr>
          <p:spPr>
            <a:xfrm>
              <a:off x="6361375" y="990675"/>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52" name="Shape 3152"/>
            <p:cNvSpPr/>
            <p:nvPr/>
          </p:nvSpPr>
          <p:spPr>
            <a:xfrm>
              <a:off x="6361375" y="1291700"/>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53" name="Shape 3153"/>
            <p:cNvSpPr/>
            <p:nvPr/>
          </p:nvSpPr>
          <p:spPr>
            <a:xfrm>
              <a:off x="6361375" y="1592700"/>
              <a:ext cx="121425" cy="121425"/>
            </a:xfrm>
            <a:custGeom>
              <a:avLst/>
              <a:gdLst/>
              <a:ahLst/>
              <a:cxnLst/>
              <a:rect l="0" t="0" r="0" b="0"/>
              <a:pathLst>
                <a:path w="4857" h="4857"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54" name="Shape 3154"/>
            <p:cNvSpPr/>
            <p:nvPr/>
          </p:nvSpPr>
          <p:spPr>
            <a:xfrm>
              <a:off x="6361375" y="2044250"/>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55" name="Shape 3155"/>
            <p:cNvSpPr/>
            <p:nvPr/>
          </p:nvSpPr>
          <p:spPr>
            <a:xfrm>
              <a:off x="6361375" y="2345275"/>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56" name="Shape 3156"/>
            <p:cNvSpPr/>
            <p:nvPr/>
          </p:nvSpPr>
          <p:spPr>
            <a:xfrm>
              <a:off x="6361375" y="2796800"/>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57" name="Shape 3157"/>
            <p:cNvSpPr/>
            <p:nvPr/>
          </p:nvSpPr>
          <p:spPr>
            <a:xfrm>
              <a:off x="6361375" y="3097825"/>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58" name="Shape 3158"/>
            <p:cNvSpPr/>
            <p:nvPr/>
          </p:nvSpPr>
          <p:spPr>
            <a:xfrm>
              <a:off x="6361375" y="3248325"/>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59" name="Shape 3159"/>
            <p:cNvSpPr/>
            <p:nvPr/>
          </p:nvSpPr>
          <p:spPr>
            <a:xfrm>
              <a:off x="6361375" y="3549350"/>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60" name="Shape 3160"/>
            <p:cNvSpPr/>
            <p:nvPr/>
          </p:nvSpPr>
          <p:spPr>
            <a:xfrm>
              <a:off x="6361375" y="3699875"/>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61" name="Shape 3161"/>
            <p:cNvSpPr/>
            <p:nvPr/>
          </p:nvSpPr>
          <p:spPr>
            <a:xfrm>
              <a:off x="6361375" y="3850375"/>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62" name="Shape 3162"/>
            <p:cNvSpPr/>
            <p:nvPr/>
          </p:nvSpPr>
          <p:spPr>
            <a:xfrm>
              <a:off x="6361375" y="4151400"/>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63" name="Shape 3163"/>
            <p:cNvSpPr/>
            <p:nvPr/>
          </p:nvSpPr>
          <p:spPr>
            <a:xfrm>
              <a:off x="6361375" y="4301900"/>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64" name="Shape 3164"/>
            <p:cNvSpPr/>
            <p:nvPr/>
          </p:nvSpPr>
          <p:spPr>
            <a:xfrm>
              <a:off x="6361375" y="4753450"/>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65" name="Shape 3165"/>
            <p:cNvSpPr/>
            <p:nvPr/>
          </p:nvSpPr>
          <p:spPr>
            <a:xfrm>
              <a:off x="6361375" y="5054450"/>
              <a:ext cx="121425" cy="121425"/>
            </a:xfrm>
            <a:custGeom>
              <a:avLst/>
              <a:gdLst/>
              <a:ahLst/>
              <a:cxnLst/>
              <a:rect l="0" t="0" r="0" b="0"/>
              <a:pathLst>
                <a:path w="4857" h="4857"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66" name="Shape 3166"/>
            <p:cNvSpPr/>
            <p:nvPr/>
          </p:nvSpPr>
          <p:spPr>
            <a:xfrm>
              <a:off x="6361375" y="5204975"/>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67" name="Shape 3167"/>
            <p:cNvSpPr/>
            <p:nvPr/>
          </p:nvSpPr>
          <p:spPr>
            <a:xfrm>
              <a:off x="6511900" y="388625"/>
              <a:ext cx="121400" cy="121400"/>
            </a:xfrm>
            <a:custGeom>
              <a:avLst/>
              <a:gdLst/>
              <a:ahLst/>
              <a:cxnLst/>
              <a:rect l="0" t="0" r="0" b="0"/>
              <a:pathLst>
                <a:path w="4856" h="4856" extrusionOk="0">
                  <a:moveTo>
                    <a:pt x="0" y="0"/>
                  </a:moveTo>
                  <a:lnTo>
                    <a:pt x="0"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68" name="Shape 3168"/>
            <p:cNvSpPr/>
            <p:nvPr/>
          </p:nvSpPr>
          <p:spPr>
            <a:xfrm>
              <a:off x="6511900" y="1291700"/>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69" name="Shape 3169"/>
            <p:cNvSpPr/>
            <p:nvPr/>
          </p:nvSpPr>
          <p:spPr>
            <a:xfrm>
              <a:off x="6511900" y="2044250"/>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70" name="Shape 3170"/>
            <p:cNvSpPr/>
            <p:nvPr/>
          </p:nvSpPr>
          <p:spPr>
            <a:xfrm>
              <a:off x="6511900" y="2796800"/>
              <a:ext cx="121400" cy="121400"/>
            </a:xfrm>
            <a:custGeom>
              <a:avLst/>
              <a:gdLst/>
              <a:ahLst/>
              <a:cxnLst/>
              <a:rect l="0" t="0" r="0" b="0"/>
              <a:pathLst>
                <a:path w="4856" h="4856" extrusionOk="0">
                  <a:moveTo>
                    <a:pt x="0" y="0"/>
                  </a:moveTo>
                  <a:lnTo>
                    <a:pt x="0"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71" name="Shape 3171"/>
            <p:cNvSpPr/>
            <p:nvPr/>
          </p:nvSpPr>
          <p:spPr>
            <a:xfrm>
              <a:off x="6511900" y="3699875"/>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72" name="Shape 3172"/>
            <p:cNvSpPr/>
            <p:nvPr/>
          </p:nvSpPr>
          <p:spPr>
            <a:xfrm>
              <a:off x="6511900" y="4452425"/>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73" name="Shape 3173"/>
            <p:cNvSpPr/>
            <p:nvPr/>
          </p:nvSpPr>
          <p:spPr>
            <a:xfrm>
              <a:off x="6511900" y="4602925"/>
              <a:ext cx="121400" cy="121400"/>
            </a:xfrm>
            <a:custGeom>
              <a:avLst/>
              <a:gdLst/>
              <a:ahLst/>
              <a:cxnLst/>
              <a:rect l="0" t="0" r="0" b="0"/>
              <a:pathLst>
                <a:path w="4856" h="4856" extrusionOk="0">
                  <a:moveTo>
                    <a:pt x="0" y="1"/>
                  </a:moveTo>
                  <a:lnTo>
                    <a:pt x="0"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74" name="Shape 3174"/>
            <p:cNvSpPr/>
            <p:nvPr/>
          </p:nvSpPr>
          <p:spPr>
            <a:xfrm>
              <a:off x="6511900" y="5204975"/>
              <a:ext cx="121400" cy="121400"/>
            </a:xfrm>
            <a:custGeom>
              <a:avLst/>
              <a:gdLst/>
              <a:ahLst/>
              <a:cxnLst/>
              <a:rect l="0" t="0" r="0" b="0"/>
              <a:pathLst>
                <a:path w="4856" h="4856" extrusionOk="0">
                  <a:moveTo>
                    <a:pt x="0" y="0"/>
                  </a:moveTo>
                  <a:lnTo>
                    <a:pt x="0"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75" name="Shape 3175"/>
            <p:cNvSpPr/>
            <p:nvPr/>
          </p:nvSpPr>
          <p:spPr>
            <a:xfrm>
              <a:off x="6662400" y="689650"/>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76" name="Shape 3176"/>
            <p:cNvSpPr/>
            <p:nvPr/>
          </p:nvSpPr>
          <p:spPr>
            <a:xfrm>
              <a:off x="6662400" y="1592700"/>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77" name="Shape 3177"/>
            <p:cNvSpPr/>
            <p:nvPr/>
          </p:nvSpPr>
          <p:spPr>
            <a:xfrm>
              <a:off x="6662400" y="2646275"/>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3178" name="Shape 3178"/>
          <p:cNvGrpSpPr/>
          <p:nvPr/>
        </p:nvGrpSpPr>
        <p:grpSpPr>
          <a:xfrm rot="10800000">
            <a:off x="7682452" y="38276"/>
            <a:ext cx="1140783" cy="6781736"/>
            <a:chOff x="5608825" y="238125"/>
            <a:chExt cx="1174975" cy="5238750"/>
          </a:xfrm>
        </p:grpSpPr>
        <p:sp>
          <p:nvSpPr>
            <p:cNvPr id="3179" name="Shape 3179"/>
            <p:cNvSpPr/>
            <p:nvPr/>
          </p:nvSpPr>
          <p:spPr>
            <a:xfrm>
              <a:off x="5608825" y="388625"/>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80" name="Shape 3180"/>
            <p:cNvSpPr/>
            <p:nvPr/>
          </p:nvSpPr>
          <p:spPr>
            <a:xfrm>
              <a:off x="5608825" y="234527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81" name="Shape 3181"/>
            <p:cNvSpPr/>
            <p:nvPr/>
          </p:nvSpPr>
          <p:spPr>
            <a:xfrm>
              <a:off x="5608825" y="2796800"/>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82" name="Shape 3182"/>
            <p:cNvSpPr/>
            <p:nvPr/>
          </p:nvSpPr>
          <p:spPr>
            <a:xfrm>
              <a:off x="5608825" y="4151400"/>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83" name="Shape 3183"/>
            <p:cNvSpPr/>
            <p:nvPr/>
          </p:nvSpPr>
          <p:spPr>
            <a:xfrm>
              <a:off x="5759350" y="388625"/>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84" name="Shape 3184"/>
            <p:cNvSpPr/>
            <p:nvPr/>
          </p:nvSpPr>
          <p:spPr>
            <a:xfrm>
              <a:off x="5759350" y="689650"/>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85" name="Shape 3185"/>
            <p:cNvSpPr/>
            <p:nvPr/>
          </p:nvSpPr>
          <p:spPr>
            <a:xfrm>
              <a:off x="5759350" y="99067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86" name="Shape 3186"/>
            <p:cNvSpPr/>
            <p:nvPr/>
          </p:nvSpPr>
          <p:spPr>
            <a:xfrm>
              <a:off x="5759350" y="1592700"/>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87" name="Shape 3187"/>
            <p:cNvSpPr/>
            <p:nvPr/>
          </p:nvSpPr>
          <p:spPr>
            <a:xfrm>
              <a:off x="5759350" y="1743225"/>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88" name="Shape 3188"/>
            <p:cNvSpPr/>
            <p:nvPr/>
          </p:nvSpPr>
          <p:spPr>
            <a:xfrm>
              <a:off x="5759350" y="2044250"/>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89" name="Shape 3189"/>
            <p:cNvSpPr/>
            <p:nvPr/>
          </p:nvSpPr>
          <p:spPr>
            <a:xfrm>
              <a:off x="5759350" y="2194750"/>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90" name="Shape 3190"/>
            <p:cNvSpPr/>
            <p:nvPr/>
          </p:nvSpPr>
          <p:spPr>
            <a:xfrm>
              <a:off x="5759350" y="234527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91" name="Shape 3191"/>
            <p:cNvSpPr/>
            <p:nvPr/>
          </p:nvSpPr>
          <p:spPr>
            <a:xfrm>
              <a:off x="5759350" y="2947300"/>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92" name="Shape 3192"/>
            <p:cNvSpPr/>
            <p:nvPr/>
          </p:nvSpPr>
          <p:spPr>
            <a:xfrm>
              <a:off x="5759350" y="309782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93" name="Shape 3193"/>
            <p:cNvSpPr/>
            <p:nvPr/>
          </p:nvSpPr>
          <p:spPr>
            <a:xfrm>
              <a:off x="5759350" y="324832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94" name="Shape 3194"/>
            <p:cNvSpPr/>
            <p:nvPr/>
          </p:nvSpPr>
          <p:spPr>
            <a:xfrm>
              <a:off x="5759350" y="3850375"/>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95" name="Shape 3195"/>
            <p:cNvSpPr/>
            <p:nvPr/>
          </p:nvSpPr>
          <p:spPr>
            <a:xfrm>
              <a:off x="5759350" y="4000875"/>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96" name="Shape 3196"/>
            <p:cNvSpPr/>
            <p:nvPr/>
          </p:nvSpPr>
          <p:spPr>
            <a:xfrm>
              <a:off x="5759350" y="445242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97" name="Shape 3197"/>
            <p:cNvSpPr/>
            <p:nvPr/>
          </p:nvSpPr>
          <p:spPr>
            <a:xfrm>
              <a:off x="5759350" y="460292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98" name="Shape 3198"/>
            <p:cNvSpPr/>
            <p:nvPr/>
          </p:nvSpPr>
          <p:spPr>
            <a:xfrm>
              <a:off x="5759350" y="4753450"/>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99" name="Shape 3199"/>
            <p:cNvSpPr/>
            <p:nvPr/>
          </p:nvSpPr>
          <p:spPr>
            <a:xfrm>
              <a:off x="5759350" y="5054450"/>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00" name="Shape 3200"/>
            <p:cNvSpPr/>
            <p:nvPr/>
          </p:nvSpPr>
          <p:spPr>
            <a:xfrm>
              <a:off x="5909850" y="23812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01" name="Shape 3201"/>
            <p:cNvSpPr/>
            <p:nvPr/>
          </p:nvSpPr>
          <p:spPr>
            <a:xfrm>
              <a:off x="5909850" y="539125"/>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02" name="Shape 3202"/>
            <p:cNvSpPr/>
            <p:nvPr/>
          </p:nvSpPr>
          <p:spPr>
            <a:xfrm>
              <a:off x="5909850" y="840150"/>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03" name="Shape 3203"/>
            <p:cNvSpPr/>
            <p:nvPr/>
          </p:nvSpPr>
          <p:spPr>
            <a:xfrm>
              <a:off x="5909850" y="99067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04" name="Shape 3204"/>
            <p:cNvSpPr/>
            <p:nvPr/>
          </p:nvSpPr>
          <p:spPr>
            <a:xfrm>
              <a:off x="5909850" y="1592700"/>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05" name="Shape 3205"/>
            <p:cNvSpPr/>
            <p:nvPr/>
          </p:nvSpPr>
          <p:spPr>
            <a:xfrm>
              <a:off x="5909850" y="2194750"/>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06" name="Shape 3206"/>
            <p:cNvSpPr/>
            <p:nvPr/>
          </p:nvSpPr>
          <p:spPr>
            <a:xfrm>
              <a:off x="5909850" y="234527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07" name="Shape 3207"/>
            <p:cNvSpPr/>
            <p:nvPr/>
          </p:nvSpPr>
          <p:spPr>
            <a:xfrm>
              <a:off x="5909850" y="249577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08" name="Shape 3208"/>
            <p:cNvSpPr/>
            <p:nvPr/>
          </p:nvSpPr>
          <p:spPr>
            <a:xfrm>
              <a:off x="5909850" y="3398850"/>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09" name="Shape 3209"/>
            <p:cNvSpPr/>
            <p:nvPr/>
          </p:nvSpPr>
          <p:spPr>
            <a:xfrm>
              <a:off x="5909850" y="4151400"/>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10" name="Shape 3210"/>
            <p:cNvSpPr/>
            <p:nvPr/>
          </p:nvSpPr>
          <p:spPr>
            <a:xfrm>
              <a:off x="5909850" y="460292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11" name="Shape 3211"/>
            <p:cNvSpPr/>
            <p:nvPr/>
          </p:nvSpPr>
          <p:spPr>
            <a:xfrm>
              <a:off x="5909850" y="4753450"/>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12" name="Shape 3212"/>
            <p:cNvSpPr/>
            <p:nvPr/>
          </p:nvSpPr>
          <p:spPr>
            <a:xfrm>
              <a:off x="5909850" y="535547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13" name="Shape 3213"/>
            <p:cNvSpPr/>
            <p:nvPr/>
          </p:nvSpPr>
          <p:spPr>
            <a:xfrm>
              <a:off x="6060375" y="23812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14" name="Shape 3214"/>
            <p:cNvSpPr/>
            <p:nvPr/>
          </p:nvSpPr>
          <p:spPr>
            <a:xfrm>
              <a:off x="6060375" y="388625"/>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15" name="Shape 3215"/>
            <p:cNvSpPr/>
            <p:nvPr/>
          </p:nvSpPr>
          <p:spPr>
            <a:xfrm>
              <a:off x="6060375" y="840150"/>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16" name="Shape 3216"/>
            <p:cNvSpPr/>
            <p:nvPr/>
          </p:nvSpPr>
          <p:spPr>
            <a:xfrm>
              <a:off x="6060375" y="114117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17" name="Shape 3217"/>
            <p:cNvSpPr/>
            <p:nvPr/>
          </p:nvSpPr>
          <p:spPr>
            <a:xfrm>
              <a:off x="6060375" y="189372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18" name="Shape 3218"/>
            <p:cNvSpPr/>
            <p:nvPr/>
          </p:nvSpPr>
          <p:spPr>
            <a:xfrm>
              <a:off x="6060375" y="2044250"/>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19" name="Shape 3219"/>
            <p:cNvSpPr/>
            <p:nvPr/>
          </p:nvSpPr>
          <p:spPr>
            <a:xfrm>
              <a:off x="6060375" y="369987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20" name="Shape 3220"/>
            <p:cNvSpPr/>
            <p:nvPr/>
          </p:nvSpPr>
          <p:spPr>
            <a:xfrm>
              <a:off x="6060375" y="4000875"/>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21" name="Shape 3221"/>
            <p:cNvSpPr/>
            <p:nvPr/>
          </p:nvSpPr>
          <p:spPr>
            <a:xfrm>
              <a:off x="6210875" y="23812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22" name="Shape 3222"/>
            <p:cNvSpPr/>
            <p:nvPr/>
          </p:nvSpPr>
          <p:spPr>
            <a:xfrm>
              <a:off x="6210875" y="689650"/>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23" name="Shape 3223"/>
            <p:cNvSpPr/>
            <p:nvPr/>
          </p:nvSpPr>
          <p:spPr>
            <a:xfrm>
              <a:off x="6210875" y="234527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24" name="Shape 3224"/>
            <p:cNvSpPr/>
            <p:nvPr/>
          </p:nvSpPr>
          <p:spPr>
            <a:xfrm>
              <a:off x="6210875" y="324832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25" name="Shape 3225"/>
            <p:cNvSpPr/>
            <p:nvPr/>
          </p:nvSpPr>
          <p:spPr>
            <a:xfrm>
              <a:off x="6210875" y="369987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26" name="Shape 3226"/>
            <p:cNvSpPr/>
            <p:nvPr/>
          </p:nvSpPr>
          <p:spPr>
            <a:xfrm>
              <a:off x="6361375" y="1442200"/>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27" name="Shape 3227"/>
            <p:cNvSpPr/>
            <p:nvPr/>
          </p:nvSpPr>
          <p:spPr>
            <a:xfrm>
              <a:off x="6361375" y="2646275"/>
              <a:ext cx="121425" cy="121425"/>
            </a:xfrm>
            <a:custGeom>
              <a:avLst/>
              <a:gdLst/>
              <a:ahLst/>
              <a:cxnLst/>
              <a:rect l="0" t="0" r="0" b="0"/>
              <a:pathLst>
                <a:path w="4857" h="4857"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28" name="Shape 3228"/>
            <p:cNvSpPr/>
            <p:nvPr/>
          </p:nvSpPr>
          <p:spPr>
            <a:xfrm>
              <a:off x="6662400" y="4903950"/>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3229" name="Shape 3229"/>
          <p:cNvSpPr txBox="1">
            <a:spLocks noGrp="1"/>
          </p:cNvSpPr>
          <p:nvPr>
            <p:ph type="sldNum" idx="12"/>
          </p:nvPr>
        </p:nvSpPr>
        <p:spPr>
          <a:xfrm>
            <a:off x="91531" y="6293601"/>
            <a:ext cx="548700" cy="524800"/>
          </a:xfrm>
          <a:prstGeom prst="rect">
            <a:avLst/>
          </a:prstGeom>
        </p:spPr>
        <p:txBody>
          <a:bodyPr spcFirstLastPara="1" wrap="square" lIns="91425" tIns="91425" rIns="91425" bIns="91425" anchor="ctr" anchorCtr="0">
            <a:noAutofit/>
          </a:bodyPr>
          <a:lstStyle>
            <a:lvl1pPr lvl="0">
              <a:spcBef>
                <a:spcPts val="0"/>
              </a:spcBef>
              <a:buNone/>
              <a:defRPr/>
            </a:lvl1pPr>
            <a:lvl2pPr lvl="1">
              <a:spcBef>
                <a:spcPts val="0"/>
              </a:spcBef>
              <a:buNone/>
              <a:defRPr/>
            </a:lvl2pPr>
            <a:lvl3pPr lvl="2">
              <a:spcBef>
                <a:spcPts val="0"/>
              </a:spcBef>
              <a:buNone/>
              <a:defRPr/>
            </a:lvl3pPr>
            <a:lvl4pPr lvl="3">
              <a:spcBef>
                <a:spcPts val="0"/>
              </a:spcBef>
              <a:buNone/>
              <a:defRPr/>
            </a:lvl4pPr>
            <a:lvl5pPr lvl="4">
              <a:spcBef>
                <a:spcPts val="0"/>
              </a:spcBef>
              <a:buNone/>
              <a:defRPr/>
            </a:lvl5pPr>
            <a:lvl6pPr lvl="5">
              <a:spcBef>
                <a:spcPts val="0"/>
              </a:spcBef>
              <a:buNone/>
              <a:defRPr/>
            </a:lvl6pPr>
            <a:lvl7pPr lvl="6">
              <a:spcBef>
                <a:spcPts val="0"/>
              </a:spcBef>
              <a:buNone/>
              <a:defRPr/>
            </a:lvl7pPr>
            <a:lvl8pPr lvl="7">
              <a:spcBef>
                <a:spcPts val="0"/>
              </a:spcBef>
              <a:buNone/>
              <a:defRPr/>
            </a:lvl8pPr>
            <a:lvl9pPr lvl="8">
              <a:spcBef>
                <a:spcPts val="0"/>
              </a:spcBef>
              <a:buNone/>
              <a:defRPr/>
            </a:lvl9pPr>
          </a:lstStyle>
          <a:p>
            <a:pPr>
              <a:buClr>
                <a:srgbClr val="000000"/>
              </a:buClr>
            </a:pPr>
            <a:fld id="{00000000-1234-1234-1234-123412341234}" type="slidenum">
              <a:rPr lang="en" smtClean="0"/>
              <a:pPr>
                <a:buClr>
                  <a:srgbClr val="000000"/>
                </a:buClr>
              </a:pPr>
              <a:t>‹#›</a:t>
            </a:fld>
            <a:endParaRPr lang="en"/>
          </a:p>
        </p:txBody>
      </p:sp>
    </p:spTree>
    <p:extLst>
      <p:ext uri="{BB962C8B-B14F-4D97-AF65-F5344CB8AC3E}">
        <p14:creationId xmlns:p14="http://schemas.microsoft.com/office/powerpoint/2010/main" val="425662561"/>
      </p:ext>
    </p:extLst>
  </p:cSld>
  <p:clrMapOvr>
    <a:masterClrMapping/>
  </p:clrMapOvr>
</p:sldLayout>
</file>

<file path=ppt/slideLayouts/slideLayout83.xml><?xml version="1.0" encoding="utf-8"?>
<p:sldLayout xmlns:a="http://schemas.openxmlformats.org/drawingml/2006/main" xmlns:r="http://schemas.openxmlformats.org/officeDocument/2006/relationships" xmlns:p="http://schemas.openxmlformats.org/presentationml/2006/main" matchingName="Blank dark">
  <p:cSld name="Blank dark">
    <p:bg>
      <p:bgPr>
        <a:solidFill>
          <a:srgbClr val="003B55"/>
        </a:solidFill>
        <a:effectLst/>
      </p:bgPr>
    </p:bg>
    <p:spTree>
      <p:nvGrpSpPr>
        <p:cNvPr id="1" name="Shape 3230"/>
        <p:cNvGrpSpPr/>
        <p:nvPr/>
      </p:nvGrpSpPr>
      <p:grpSpPr>
        <a:xfrm>
          <a:off x="0" y="0"/>
          <a:ext cx="0" cy="0"/>
          <a:chOff x="0" y="0"/>
          <a:chExt cx="0" cy="0"/>
        </a:xfrm>
      </p:grpSpPr>
      <p:grpSp>
        <p:nvGrpSpPr>
          <p:cNvPr id="3231" name="Shape 3231"/>
          <p:cNvGrpSpPr/>
          <p:nvPr/>
        </p:nvGrpSpPr>
        <p:grpSpPr>
          <a:xfrm rot="10800000">
            <a:off x="8851487" y="38276"/>
            <a:ext cx="264012" cy="6781736"/>
            <a:chOff x="5307800" y="238125"/>
            <a:chExt cx="271925" cy="5238750"/>
          </a:xfrm>
        </p:grpSpPr>
        <p:sp>
          <p:nvSpPr>
            <p:cNvPr id="3232" name="Shape 3232"/>
            <p:cNvSpPr/>
            <p:nvPr/>
          </p:nvSpPr>
          <p:spPr>
            <a:xfrm>
              <a:off x="5307800" y="238125"/>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33" name="Shape 3233"/>
            <p:cNvSpPr/>
            <p:nvPr/>
          </p:nvSpPr>
          <p:spPr>
            <a:xfrm>
              <a:off x="5307800" y="388625"/>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34" name="Shape 3234"/>
            <p:cNvSpPr/>
            <p:nvPr/>
          </p:nvSpPr>
          <p:spPr>
            <a:xfrm>
              <a:off x="5307800" y="539125"/>
              <a:ext cx="121425" cy="121425"/>
            </a:xfrm>
            <a:custGeom>
              <a:avLst/>
              <a:gdLst/>
              <a:ahLst/>
              <a:cxnLst/>
              <a:rect l="0" t="0" r="0" b="0"/>
              <a:pathLst>
                <a:path w="4857" h="4857"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35" name="Shape 3235"/>
            <p:cNvSpPr/>
            <p:nvPr/>
          </p:nvSpPr>
          <p:spPr>
            <a:xfrm>
              <a:off x="5307800" y="689650"/>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36" name="Shape 3236"/>
            <p:cNvSpPr/>
            <p:nvPr/>
          </p:nvSpPr>
          <p:spPr>
            <a:xfrm>
              <a:off x="5307800" y="840150"/>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37" name="Shape 3237"/>
            <p:cNvSpPr/>
            <p:nvPr/>
          </p:nvSpPr>
          <p:spPr>
            <a:xfrm>
              <a:off x="5307800" y="990675"/>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38" name="Shape 3238"/>
            <p:cNvSpPr/>
            <p:nvPr/>
          </p:nvSpPr>
          <p:spPr>
            <a:xfrm>
              <a:off x="5307800" y="1141175"/>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39" name="Shape 3239"/>
            <p:cNvSpPr/>
            <p:nvPr/>
          </p:nvSpPr>
          <p:spPr>
            <a:xfrm>
              <a:off x="5307800" y="1291700"/>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40" name="Shape 3240"/>
            <p:cNvSpPr/>
            <p:nvPr/>
          </p:nvSpPr>
          <p:spPr>
            <a:xfrm>
              <a:off x="5307800" y="1442200"/>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41" name="Shape 3241"/>
            <p:cNvSpPr/>
            <p:nvPr/>
          </p:nvSpPr>
          <p:spPr>
            <a:xfrm>
              <a:off x="5307800" y="1592700"/>
              <a:ext cx="121425" cy="121425"/>
            </a:xfrm>
            <a:custGeom>
              <a:avLst/>
              <a:gdLst/>
              <a:ahLst/>
              <a:cxnLst/>
              <a:rect l="0" t="0" r="0" b="0"/>
              <a:pathLst>
                <a:path w="4857" h="4857"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42" name="Shape 3242"/>
            <p:cNvSpPr/>
            <p:nvPr/>
          </p:nvSpPr>
          <p:spPr>
            <a:xfrm>
              <a:off x="5307800" y="1743225"/>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43" name="Shape 3243"/>
            <p:cNvSpPr/>
            <p:nvPr/>
          </p:nvSpPr>
          <p:spPr>
            <a:xfrm>
              <a:off x="5307800" y="1893725"/>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44" name="Shape 3244"/>
            <p:cNvSpPr/>
            <p:nvPr/>
          </p:nvSpPr>
          <p:spPr>
            <a:xfrm>
              <a:off x="5307800" y="2044250"/>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45" name="Shape 3245"/>
            <p:cNvSpPr/>
            <p:nvPr/>
          </p:nvSpPr>
          <p:spPr>
            <a:xfrm>
              <a:off x="5307800" y="2194750"/>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46" name="Shape 3246"/>
            <p:cNvSpPr/>
            <p:nvPr/>
          </p:nvSpPr>
          <p:spPr>
            <a:xfrm>
              <a:off x="5307800" y="2345275"/>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47" name="Shape 3247"/>
            <p:cNvSpPr/>
            <p:nvPr/>
          </p:nvSpPr>
          <p:spPr>
            <a:xfrm>
              <a:off x="5307800" y="2495775"/>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48" name="Shape 3248"/>
            <p:cNvSpPr/>
            <p:nvPr/>
          </p:nvSpPr>
          <p:spPr>
            <a:xfrm>
              <a:off x="5307800" y="2646275"/>
              <a:ext cx="121425" cy="121425"/>
            </a:xfrm>
            <a:custGeom>
              <a:avLst/>
              <a:gdLst/>
              <a:ahLst/>
              <a:cxnLst/>
              <a:rect l="0" t="0" r="0" b="0"/>
              <a:pathLst>
                <a:path w="4857" h="4857"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49" name="Shape 3249"/>
            <p:cNvSpPr/>
            <p:nvPr/>
          </p:nvSpPr>
          <p:spPr>
            <a:xfrm>
              <a:off x="5307800" y="2796800"/>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50" name="Shape 3250"/>
            <p:cNvSpPr/>
            <p:nvPr/>
          </p:nvSpPr>
          <p:spPr>
            <a:xfrm>
              <a:off x="5307800" y="2947300"/>
              <a:ext cx="121425" cy="121425"/>
            </a:xfrm>
            <a:custGeom>
              <a:avLst/>
              <a:gdLst/>
              <a:ahLst/>
              <a:cxnLst/>
              <a:rect l="0" t="0" r="0" b="0"/>
              <a:pathLst>
                <a:path w="4857" h="4857"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51" name="Shape 3251"/>
            <p:cNvSpPr/>
            <p:nvPr/>
          </p:nvSpPr>
          <p:spPr>
            <a:xfrm>
              <a:off x="5307800" y="3097825"/>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52" name="Shape 3252"/>
            <p:cNvSpPr/>
            <p:nvPr/>
          </p:nvSpPr>
          <p:spPr>
            <a:xfrm>
              <a:off x="5307800" y="3248325"/>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53" name="Shape 3253"/>
            <p:cNvSpPr/>
            <p:nvPr/>
          </p:nvSpPr>
          <p:spPr>
            <a:xfrm>
              <a:off x="5307800" y="3398850"/>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54" name="Shape 3254"/>
            <p:cNvSpPr/>
            <p:nvPr/>
          </p:nvSpPr>
          <p:spPr>
            <a:xfrm>
              <a:off x="5307800" y="3549350"/>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55" name="Shape 3255"/>
            <p:cNvSpPr/>
            <p:nvPr/>
          </p:nvSpPr>
          <p:spPr>
            <a:xfrm>
              <a:off x="5307800" y="3699875"/>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56" name="Shape 3256"/>
            <p:cNvSpPr/>
            <p:nvPr/>
          </p:nvSpPr>
          <p:spPr>
            <a:xfrm>
              <a:off x="5307800" y="3850375"/>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57" name="Shape 3257"/>
            <p:cNvSpPr/>
            <p:nvPr/>
          </p:nvSpPr>
          <p:spPr>
            <a:xfrm>
              <a:off x="5307800" y="4000875"/>
              <a:ext cx="121425" cy="121425"/>
            </a:xfrm>
            <a:custGeom>
              <a:avLst/>
              <a:gdLst/>
              <a:ahLst/>
              <a:cxnLst/>
              <a:rect l="0" t="0" r="0" b="0"/>
              <a:pathLst>
                <a:path w="4857" h="4857"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58" name="Shape 3258"/>
            <p:cNvSpPr/>
            <p:nvPr/>
          </p:nvSpPr>
          <p:spPr>
            <a:xfrm>
              <a:off x="5307800" y="4151400"/>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59" name="Shape 3259"/>
            <p:cNvSpPr/>
            <p:nvPr/>
          </p:nvSpPr>
          <p:spPr>
            <a:xfrm>
              <a:off x="5307800" y="4301900"/>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60" name="Shape 3260"/>
            <p:cNvSpPr/>
            <p:nvPr/>
          </p:nvSpPr>
          <p:spPr>
            <a:xfrm>
              <a:off x="5307800" y="4452425"/>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61" name="Shape 3261"/>
            <p:cNvSpPr/>
            <p:nvPr/>
          </p:nvSpPr>
          <p:spPr>
            <a:xfrm>
              <a:off x="5307800" y="4602925"/>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62" name="Shape 3262"/>
            <p:cNvSpPr/>
            <p:nvPr/>
          </p:nvSpPr>
          <p:spPr>
            <a:xfrm>
              <a:off x="5307800" y="4753450"/>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63" name="Shape 3263"/>
            <p:cNvSpPr/>
            <p:nvPr/>
          </p:nvSpPr>
          <p:spPr>
            <a:xfrm>
              <a:off x="5307800" y="4903950"/>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64" name="Shape 3264"/>
            <p:cNvSpPr/>
            <p:nvPr/>
          </p:nvSpPr>
          <p:spPr>
            <a:xfrm>
              <a:off x="5307800" y="5054450"/>
              <a:ext cx="121425" cy="121425"/>
            </a:xfrm>
            <a:custGeom>
              <a:avLst/>
              <a:gdLst/>
              <a:ahLst/>
              <a:cxnLst/>
              <a:rect l="0" t="0" r="0" b="0"/>
              <a:pathLst>
                <a:path w="4857" h="4857"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65" name="Shape 3265"/>
            <p:cNvSpPr/>
            <p:nvPr/>
          </p:nvSpPr>
          <p:spPr>
            <a:xfrm>
              <a:off x="5307800" y="5204975"/>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66" name="Shape 3266"/>
            <p:cNvSpPr/>
            <p:nvPr/>
          </p:nvSpPr>
          <p:spPr>
            <a:xfrm>
              <a:off x="5307800" y="5355475"/>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67" name="Shape 3267"/>
            <p:cNvSpPr/>
            <p:nvPr/>
          </p:nvSpPr>
          <p:spPr>
            <a:xfrm>
              <a:off x="5458325" y="238125"/>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68" name="Shape 3268"/>
            <p:cNvSpPr/>
            <p:nvPr/>
          </p:nvSpPr>
          <p:spPr>
            <a:xfrm>
              <a:off x="5458325" y="539125"/>
              <a:ext cx="121400" cy="121425"/>
            </a:xfrm>
            <a:custGeom>
              <a:avLst/>
              <a:gdLst/>
              <a:ahLst/>
              <a:cxnLst/>
              <a:rect l="0" t="0" r="0" b="0"/>
              <a:pathLst>
                <a:path w="4856" h="4857" extrusionOk="0">
                  <a:moveTo>
                    <a:pt x="0" y="1"/>
                  </a:moveTo>
                  <a:lnTo>
                    <a:pt x="0"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69" name="Shape 3269"/>
            <p:cNvSpPr/>
            <p:nvPr/>
          </p:nvSpPr>
          <p:spPr>
            <a:xfrm>
              <a:off x="5458325" y="990675"/>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70" name="Shape 3270"/>
            <p:cNvSpPr/>
            <p:nvPr/>
          </p:nvSpPr>
          <p:spPr>
            <a:xfrm>
              <a:off x="5458325" y="1141175"/>
              <a:ext cx="121400" cy="121400"/>
            </a:xfrm>
            <a:custGeom>
              <a:avLst/>
              <a:gdLst/>
              <a:ahLst/>
              <a:cxnLst/>
              <a:rect l="0" t="0" r="0" b="0"/>
              <a:pathLst>
                <a:path w="4856" h="4856" extrusionOk="0">
                  <a:moveTo>
                    <a:pt x="0" y="1"/>
                  </a:moveTo>
                  <a:lnTo>
                    <a:pt x="0"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71" name="Shape 3271"/>
            <p:cNvSpPr/>
            <p:nvPr/>
          </p:nvSpPr>
          <p:spPr>
            <a:xfrm>
              <a:off x="5458325" y="1442200"/>
              <a:ext cx="121400" cy="121400"/>
            </a:xfrm>
            <a:custGeom>
              <a:avLst/>
              <a:gdLst/>
              <a:ahLst/>
              <a:cxnLst/>
              <a:rect l="0" t="0" r="0" b="0"/>
              <a:pathLst>
                <a:path w="4856" h="4856" extrusionOk="0">
                  <a:moveTo>
                    <a:pt x="0" y="0"/>
                  </a:moveTo>
                  <a:lnTo>
                    <a:pt x="0"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72" name="Shape 3272"/>
            <p:cNvSpPr/>
            <p:nvPr/>
          </p:nvSpPr>
          <p:spPr>
            <a:xfrm>
              <a:off x="5458325" y="1592700"/>
              <a:ext cx="121400" cy="121425"/>
            </a:xfrm>
            <a:custGeom>
              <a:avLst/>
              <a:gdLst/>
              <a:ahLst/>
              <a:cxnLst/>
              <a:rect l="0" t="0" r="0" b="0"/>
              <a:pathLst>
                <a:path w="4856" h="4857" extrusionOk="0">
                  <a:moveTo>
                    <a:pt x="0" y="1"/>
                  </a:moveTo>
                  <a:lnTo>
                    <a:pt x="0"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73" name="Shape 3273"/>
            <p:cNvSpPr/>
            <p:nvPr/>
          </p:nvSpPr>
          <p:spPr>
            <a:xfrm>
              <a:off x="5458325" y="2194750"/>
              <a:ext cx="121400" cy="121400"/>
            </a:xfrm>
            <a:custGeom>
              <a:avLst/>
              <a:gdLst/>
              <a:ahLst/>
              <a:cxnLst/>
              <a:rect l="0" t="0" r="0" b="0"/>
              <a:pathLst>
                <a:path w="4856" h="4856" extrusionOk="0">
                  <a:moveTo>
                    <a:pt x="0" y="1"/>
                  </a:moveTo>
                  <a:lnTo>
                    <a:pt x="0"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74" name="Shape 3274"/>
            <p:cNvSpPr/>
            <p:nvPr/>
          </p:nvSpPr>
          <p:spPr>
            <a:xfrm>
              <a:off x="5458325" y="2345275"/>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75" name="Shape 3275"/>
            <p:cNvSpPr/>
            <p:nvPr/>
          </p:nvSpPr>
          <p:spPr>
            <a:xfrm>
              <a:off x="5458325" y="2495775"/>
              <a:ext cx="121400" cy="121400"/>
            </a:xfrm>
            <a:custGeom>
              <a:avLst/>
              <a:gdLst/>
              <a:ahLst/>
              <a:cxnLst/>
              <a:rect l="0" t="0" r="0" b="0"/>
              <a:pathLst>
                <a:path w="4856" h="4856" extrusionOk="0">
                  <a:moveTo>
                    <a:pt x="0" y="1"/>
                  </a:moveTo>
                  <a:lnTo>
                    <a:pt x="0"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76" name="Shape 3276"/>
            <p:cNvSpPr/>
            <p:nvPr/>
          </p:nvSpPr>
          <p:spPr>
            <a:xfrm>
              <a:off x="5458325" y="2646275"/>
              <a:ext cx="121400" cy="121425"/>
            </a:xfrm>
            <a:custGeom>
              <a:avLst/>
              <a:gdLst/>
              <a:ahLst/>
              <a:cxnLst/>
              <a:rect l="0" t="0" r="0" b="0"/>
              <a:pathLst>
                <a:path w="4856" h="4857" extrusionOk="0">
                  <a:moveTo>
                    <a:pt x="0" y="1"/>
                  </a:moveTo>
                  <a:lnTo>
                    <a:pt x="0"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77" name="Shape 3277"/>
            <p:cNvSpPr/>
            <p:nvPr/>
          </p:nvSpPr>
          <p:spPr>
            <a:xfrm>
              <a:off x="5458325" y="2947300"/>
              <a:ext cx="121400" cy="121425"/>
            </a:xfrm>
            <a:custGeom>
              <a:avLst/>
              <a:gdLst/>
              <a:ahLst/>
              <a:cxnLst/>
              <a:rect l="0" t="0" r="0" b="0"/>
              <a:pathLst>
                <a:path w="4856" h="4857" extrusionOk="0">
                  <a:moveTo>
                    <a:pt x="0" y="1"/>
                  </a:moveTo>
                  <a:lnTo>
                    <a:pt x="0"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78" name="Shape 3278"/>
            <p:cNvSpPr/>
            <p:nvPr/>
          </p:nvSpPr>
          <p:spPr>
            <a:xfrm>
              <a:off x="5458325" y="3248325"/>
              <a:ext cx="121400" cy="121400"/>
            </a:xfrm>
            <a:custGeom>
              <a:avLst/>
              <a:gdLst/>
              <a:ahLst/>
              <a:cxnLst/>
              <a:rect l="0" t="0" r="0" b="0"/>
              <a:pathLst>
                <a:path w="4856" h="4856" extrusionOk="0">
                  <a:moveTo>
                    <a:pt x="0" y="1"/>
                  </a:moveTo>
                  <a:lnTo>
                    <a:pt x="0"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79" name="Shape 3279"/>
            <p:cNvSpPr/>
            <p:nvPr/>
          </p:nvSpPr>
          <p:spPr>
            <a:xfrm>
              <a:off x="5458325" y="3398850"/>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80" name="Shape 3280"/>
            <p:cNvSpPr/>
            <p:nvPr/>
          </p:nvSpPr>
          <p:spPr>
            <a:xfrm>
              <a:off x="5458325" y="3699875"/>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81" name="Shape 3281"/>
            <p:cNvSpPr/>
            <p:nvPr/>
          </p:nvSpPr>
          <p:spPr>
            <a:xfrm>
              <a:off x="5458325" y="3850375"/>
              <a:ext cx="121400" cy="121400"/>
            </a:xfrm>
            <a:custGeom>
              <a:avLst/>
              <a:gdLst/>
              <a:ahLst/>
              <a:cxnLst/>
              <a:rect l="0" t="0" r="0" b="0"/>
              <a:pathLst>
                <a:path w="4856" h="4856" extrusionOk="0">
                  <a:moveTo>
                    <a:pt x="0" y="0"/>
                  </a:moveTo>
                  <a:lnTo>
                    <a:pt x="0"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82" name="Shape 3282"/>
            <p:cNvSpPr/>
            <p:nvPr/>
          </p:nvSpPr>
          <p:spPr>
            <a:xfrm>
              <a:off x="5458325" y="4000875"/>
              <a:ext cx="121400" cy="121425"/>
            </a:xfrm>
            <a:custGeom>
              <a:avLst/>
              <a:gdLst/>
              <a:ahLst/>
              <a:cxnLst/>
              <a:rect l="0" t="0" r="0" b="0"/>
              <a:pathLst>
                <a:path w="4856" h="4857" extrusionOk="0">
                  <a:moveTo>
                    <a:pt x="0" y="1"/>
                  </a:moveTo>
                  <a:lnTo>
                    <a:pt x="0"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83" name="Shape 3283"/>
            <p:cNvSpPr/>
            <p:nvPr/>
          </p:nvSpPr>
          <p:spPr>
            <a:xfrm>
              <a:off x="5458325" y="4151400"/>
              <a:ext cx="121400" cy="121400"/>
            </a:xfrm>
            <a:custGeom>
              <a:avLst/>
              <a:gdLst/>
              <a:ahLst/>
              <a:cxnLst/>
              <a:rect l="0" t="0" r="0" b="0"/>
              <a:pathLst>
                <a:path w="4856" h="4856" extrusionOk="0">
                  <a:moveTo>
                    <a:pt x="0" y="0"/>
                  </a:moveTo>
                  <a:lnTo>
                    <a:pt x="0"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84" name="Shape 3284"/>
            <p:cNvSpPr/>
            <p:nvPr/>
          </p:nvSpPr>
          <p:spPr>
            <a:xfrm>
              <a:off x="5458325" y="4602925"/>
              <a:ext cx="121400" cy="121400"/>
            </a:xfrm>
            <a:custGeom>
              <a:avLst/>
              <a:gdLst/>
              <a:ahLst/>
              <a:cxnLst/>
              <a:rect l="0" t="0" r="0" b="0"/>
              <a:pathLst>
                <a:path w="4856" h="4856" extrusionOk="0">
                  <a:moveTo>
                    <a:pt x="0" y="1"/>
                  </a:moveTo>
                  <a:lnTo>
                    <a:pt x="0"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85" name="Shape 3285"/>
            <p:cNvSpPr/>
            <p:nvPr/>
          </p:nvSpPr>
          <p:spPr>
            <a:xfrm>
              <a:off x="5458325" y="4753450"/>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86" name="Shape 3286"/>
            <p:cNvSpPr/>
            <p:nvPr/>
          </p:nvSpPr>
          <p:spPr>
            <a:xfrm>
              <a:off x="5458325" y="5054450"/>
              <a:ext cx="121400" cy="121425"/>
            </a:xfrm>
            <a:custGeom>
              <a:avLst/>
              <a:gdLst/>
              <a:ahLst/>
              <a:cxnLst/>
              <a:rect l="0" t="0" r="0" b="0"/>
              <a:pathLst>
                <a:path w="4856" h="4857" extrusionOk="0">
                  <a:moveTo>
                    <a:pt x="0" y="1"/>
                  </a:moveTo>
                  <a:lnTo>
                    <a:pt x="0"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87" name="Shape 3287"/>
            <p:cNvSpPr/>
            <p:nvPr/>
          </p:nvSpPr>
          <p:spPr>
            <a:xfrm>
              <a:off x="5458325" y="5204975"/>
              <a:ext cx="121400" cy="121400"/>
            </a:xfrm>
            <a:custGeom>
              <a:avLst/>
              <a:gdLst/>
              <a:ahLst/>
              <a:cxnLst/>
              <a:rect l="0" t="0" r="0" b="0"/>
              <a:pathLst>
                <a:path w="4856" h="4856" extrusionOk="0">
                  <a:moveTo>
                    <a:pt x="0" y="0"/>
                  </a:moveTo>
                  <a:lnTo>
                    <a:pt x="0" y="4856"/>
                  </a:lnTo>
                  <a:lnTo>
                    <a:pt x="4856" y="4856"/>
                  </a:lnTo>
                  <a:lnTo>
                    <a:pt x="4856" y="0"/>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88" name="Shape 3288"/>
            <p:cNvSpPr/>
            <p:nvPr/>
          </p:nvSpPr>
          <p:spPr>
            <a:xfrm>
              <a:off x="5458325" y="5355475"/>
              <a:ext cx="121400" cy="121400"/>
            </a:xfrm>
            <a:custGeom>
              <a:avLst/>
              <a:gdLst/>
              <a:ahLst/>
              <a:cxnLst/>
              <a:rect l="0" t="0" r="0" b="0"/>
              <a:pathLst>
                <a:path w="4856" h="4856" extrusionOk="0">
                  <a:moveTo>
                    <a:pt x="0" y="1"/>
                  </a:moveTo>
                  <a:lnTo>
                    <a:pt x="0" y="4856"/>
                  </a:lnTo>
                  <a:lnTo>
                    <a:pt x="4856" y="4856"/>
                  </a:lnTo>
                  <a:lnTo>
                    <a:pt x="4856" y="1"/>
                  </a:lnTo>
                  <a:close/>
                </a:path>
              </a:pathLst>
            </a:custGeom>
            <a:solidFill>
              <a:srgbClr val="D3EB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3289" name="Shape 3289"/>
          <p:cNvGrpSpPr/>
          <p:nvPr/>
        </p:nvGrpSpPr>
        <p:grpSpPr>
          <a:xfrm rot="10800000">
            <a:off x="7828572" y="38276"/>
            <a:ext cx="1140783" cy="6781736"/>
            <a:chOff x="5458325" y="238125"/>
            <a:chExt cx="1174975" cy="5238750"/>
          </a:xfrm>
        </p:grpSpPr>
        <p:sp>
          <p:nvSpPr>
            <p:cNvPr id="3290" name="Shape 3290"/>
            <p:cNvSpPr/>
            <p:nvPr/>
          </p:nvSpPr>
          <p:spPr>
            <a:xfrm>
              <a:off x="5458325" y="388625"/>
              <a:ext cx="121400" cy="121400"/>
            </a:xfrm>
            <a:custGeom>
              <a:avLst/>
              <a:gdLst/>
              <a:ahLst/>
              <a:cxnLst/>
              <a:rect l="0" t="0" r="0" b="0"/>
              <a:pathLst>
                <a:path w="4856" h="4856" extrusionOk="0">
                  <a:moveTo>
                    <a:pt x="0" y="0"/>
                  </a:moveTo>
                  <a:lnTo>
                    <a:pt x="0" y="4856"/>
                  </a:lnTo>
                  <a:lnTo>
                    <a:pt x="4856" y="4856"/>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91" name="Shape 3291"/>
            <p:cNvSpPr/>
            <p:nvPr/>
          </p:nvSpPr>
          <p:spPr>
            <a:xfrm>
              <a:off x="5458325" y="689650"/>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92" name="Shape 3292"/>
            <p:cNvSpPr/>
            <p:nvPr/>
          </p:nvSpPr>
          <p:spPr>
            <a:xfrm>
              <a:off x="5458325" y="840150"/>
              <a:ext cx="121400" cy="121400"/>
            </a:xfrm>
            <a:custGeom>
              <a:avLst/>
              <a:gdLst/>
              <a:ahLst/>
              <a:cxnLst/>
              <a:rect l="0" t="0" r="0" b="0"/>
              <a:pathLst>
                <a:path w="4856" h="4856" extrusionOk="0">
                  <a:moveTo>
                    <a:pt x="0" y="1"/>
                  </a:moveTo>
                  <a:lnTo>
                    <a:pt x="0"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93" name="Shape 3293"/>
            <p:cNvSpPr/>
            <p:nvPr/>
          </p:nvSpPr>
          <p:spPr>
            <a:xfrm>
              <a:off x="5458325" y="1291700"/>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94" name="Shape 3294"/>
            <p:cNvSpPr/>
            <p:nvPr/>
          </p:nvSpPr>
          <p:spPr>
            <a:xfrm>
              <a:off x="5458325" y="1743225"/>
              <a:ext cx="121400" cy="121400"/>
            </a:xfrm>
            <a:custGeom>
              <a:avLst/>
              <a:gdLst/>
              <a:ahLst/>
              <a:cxnLst/>
              <a:rect l="0" t="0" r="0" b="0"/>
              <a:pathLst>
                <a:path w="4856" h="4856" extrusionOk="0">
                  <a:moveTo>
                    <a:pt x="0" y="0"/>
                  </a:moveTo>
                  <a:lnTo>
                    <a:pt x="0" y="4856"/>
                  </a:lnTo>
                  <a:lnTo>
                    <a:pt x="4856" y="4856"/>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95" name="Shape 3295"/>
            <p:cNvSpPr/>
            <p:nvPr/>
          </p:nvSpPr>
          <p:spPr>
            <a:xfrm>
              <a:off x="5458325" y="1893725"/>
              <a:ext cx="121400" cy="121400"/>
            </a:xfrm>
            <a:custGeom>
              <a:avLst/>
              <a:gdLst/>
              <a:ahLst/>
              <a:cxnLst/>
              <a:rect l="0" t="0" r="0" b="0"/>
              <a:pathLst>
                <a:path w="4856" h="4856" extrusionOk="0">
                  <a:moveTo>
                    <a:pt x="0" y="1"/>
                  </a:moveTo>
                  <a:lnTo>
                    <a:pt x="0"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96" name="Shape 3296"/>
            <p:cNvSpPr/>
            <p:nvPr/>
          </p:nvSpPr>
          <p:spPr>
            <a:xfrm>
              <a:off x="5458325" y="2044250"/>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97" name="Shape 3297"/>
            <p:cNvSpPr/>
            <p:nvPr/>
          </p:nvSpPr>
          <p:spPr>
            <a:xfrm>
              <a:off x="5458325" y="2796800"/>
              <a:ext cx="121400" cy="121400"/>
            </a:xfrm>
            <a:custGeom>
              <a:avLst/>
              <a:gdLst/>
              <a:ahLst/>
              <a:cxnLst/>
              <a:rect l="0" t="0" r="0" b="0"/>
              <a:pathLst>
                <a:path w="4856" h="4856" extrusionOk="0">
                  <a:moveTo>
                    <a:pt x="0" y="0"/>
                  </a:moveTo>
                  <a:lnTo>
                    <a:pt x="0" y="4856"/>
                  </a:lnTo>
                  <a:lnTo>
                    <a:pt x="4856" y="4856"/>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98" name="Shape 3298"/>
            <p:cNvSpPr/>
            <p:nvPr/>
          </p:nvSpPr>
          <p:spPr>
            <a:xfrm>
              <a:off x="5458325" y="3097825"/>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99" name="Shape 3299"/>
            <p:cNvSpPr/>
            <p:nvPr/>
          </p:nvSpPr>
          <p:spPr>
            <a:xfrm>
              <a:off x="5458325" y="3549350"/>
              <a:ext cx="121400" cy="121400"/>
            </a:xfrm>
            <a:custGeom>
              <a:avLst/>
              <a:gdLst/>
              <a:ahLst/>
              <a:cxnLst/>
              <a:rect l="0" t="0" r="0" b="0"/>
              <a:pathLst>
                <a:path w="4856" h="4856" extrusionOk="0">
                  <a:moveTo>
                    <a:pt x="0" y="1"/>
                  </a:moveTo>
                  <a:lnTo>
                    <a:pt x="0"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00" name="Shape 3300"/>
            <p:cNvSpPr/>
            <p:nvPr/>
          </p:nvSpPr>
          <p:spPr>
            <a:xfrm>
              <a:off x="5458325" y="4301900"/>
              <a:ext cx="121400" cy="121400"/>
            </a:xfrm>
            <a:custGeom>
              <a:avLst/>
              <a:gdLst/>
              <a:ahLst/>
              <a:cxnLst/>
              <a:rect l="0" t="0" r="0" b="0"/>
              <a:pathLst>
                <a:path w="4856" h="4856" extrusionOk="0">
                  <a:moveTo>
                    <a:pt x="0" y="1"/>
                  </a:moveTo>
                  <a:lnTo>
                    <a:pt x="0"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01" name="Shape 3301"/>
            <p:cNvSpPr/>
            <p:nvPr/>
          </p:nvSpPr>
          <p:spPr>
            <a:xfrm>
              <a:off x="5458325" y="4452425"/>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02" name="Shape 3302"/>
            <p:cNvSpPr/>
            <p:nvPr/>
          </p:nvSpPr>
          <p:spPr>
            <a:xfrm>
              <a:off x="5458325" y="4903950"/>
              <a:ext cx="121400" cy="121400"/>
            </a:xfrm>
            <a:custGeom>
              <a:avLst/>
              <a:gdLst/>
              <a:ahLst/>
              <a:cxnLst/>
              <a:rect l="0" t="0" r="0" b="0"/>
              <a:pathLst>
                <a:path w="4856" h="4856" extrusionOk="0">
                  <a:moveTo>
                    <a:pt x="0" y="1"/>
                  </a:moveTo>
                  <a:lnTo>
                    <a:pt x="0"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03" name="Shape 3303"/>
            <p:cNvSpPr/>
            <p:nvPr/>
          </p:nvSpPr>
          <p:spPr>
            <a:xfrm>
              <a:off x="5608825" y="23812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04" name="Shape 3304"/>
            <p:cNvSpPr/>
            <p:nvPr/>
          </p:nvSpPr>
          <p:spPr>
            <a:xfrm>
              <a:off x="5608825" y="539125"/>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05" name="Shape 3305"/>
            <p:cNvSpPr/>
            <p:nvPr/>
          </p:nvSpPr>
          <p:spPr>
            <a:xfrm>
              <a:off x="5608825" y="689650"/>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06" name="Shape 3306"/>
            <p:cNvSpPr/>
            <p:nvPr/>
          </p:nvSpPr>
          <p:spPr>
            <a:xfrm>
              <a:off x="5608825" y="840150"/>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07" name="Shape 3307"/>
            <p:cNvSpPr/>
            <p:nvPr/>
          </p:nvSpPr>
          <p:spPr>
            <a:xfrm>
              <a:off x="5608825" y="99067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08" name="Shape 3308"/>
            <p:cNvSpPr/>
            <p:nvPr/>
          </p:nvSpPr>
          <p:spPr>
            <a:xfrm>
              <a:off x="5608825" y="114117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09" name="Shape 3309"/>
            <p:cNvSpPr/>
            <p:nvPr/>
          </p:nvSpPr>
          <p:spPr>
            <a:xfrm>
              <a:off x="5608825" y="1291700"/>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10" name="Shape 3310"/>
            <p:cNvSpPr/>
            <p:nvPr/>
          </p:nvSpPr>
          <p:spPr>
            <a:xfrm>
              <a:off x="5608825" y="1442200"/>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11" name="Shape 3311"/>
            <p:cNvSpPr/>
            <p:nvPr/>
          </p:nvSpPr>
          <p:spPr>
            <a:xfrm>
              <a:off x="5608825" y="1592700"/>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12" name="Shape 3312"/>
            <p:cNvSpPr/>
            <p:nvPr/>
          </p:nvSpPr>
          <p:spPr>
            <a:xfrm>
              <a:off x="5608825" y="1743225"/>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13" name="Shape 3313"/>
            <p:cNvSpPr/>
            <p:nvPr/>
          </p:nvSpPr>
          <p:spPr>
            <a:xfrm>
              <a:off x="5608825" y="189372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14" name="Shape 3314"/>
            <p:cNvSpPr/>
            <p:nvPr/>
          </p:nvSpPr>
          <p:spPr>
            <a:xfrm>
              <a:off x="5608825" y="2044250"/>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15" name="Shape 3315"/>
            <p:cNvSpPr/>
            <p:nvPr/>
          </p:nvSpPr>
          <p:spPr>
            <a:xfrm>
              <a:off x="5608825" y="2194750"/>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16" name="Shape 3316"/>
            <p:cNvSpPr/>
            <p:nvPr/>
          </p:nvSpPr>
          <p:spPr>
            <a:xfrm>
              <a:off x="5608825" y="249577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17" name="Shape 3317"/>
            <p:cNvSpPr/>
            <p:nvPr/>
          </p:nvSpPr>
          <p:spPr>
            <a:xfrm>
              <a:off x="5608825" y="2646275"/>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18" name="Shape 3318"/>
            <p:cNvSpPr/>
            <p:nvPr/>
          </p:nvSpPr>
          <p:spPr>
            <a:xfrm>
              <a:off x="5608825" y="2947300"/>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19" name="Shape 3319"/>
            <p:cNvSpPr/>
            <p:nvPr/>
          </p:nvSpPr>
          <p:spPr>
            <a:xfrm>
              <a:off x="5608825" y="309782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20" name="Shape 3320"/>
            <p:cNvSpPr/>
            <p:nvPr/>
          </p:nvSpPr>
          <p:spPr>
            <a:xfrm>
              <a:off x="5608825" y="324832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21" name="Shape 3321"/>
            <p:cNvSpPr/>
            <p:nvPr/>
          </p:nvSpPr>
          <p:spPr>
            <a:xfrm>
              <a:off x="5608825" y="3398850"/>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22" name="Shape 3322"/>
            <p:cNvSpPr/>
            <p:nvPr/>
          </p:nvSpPr>
          <p:spPr>
            <a:xfrm>
              <a:off x="5608825" y="3549350"/>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23" name="Shape 3323"/>
            <p:cNvSpPr/>
            <p:nvPr/>
          </p:nvSpPr>
          <p:spPr>
            <a:xfrm>
              <a:off x="5608825" y="369987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24" name="Shape 3324"/>
            <p:cNvSpPr/>
            <p:nvPr/>
          </p:nvSpPr>
          <p:spPr>
            <a:xfrm>
              <a:off x="5608825" y="3850375"/>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25" name="Shape 3325"/>
            <p:cNvSpPr/>
            <p:nvPr/>
          </p:nvSpPr>
          <p:spPr>
            <a:xfrm>
              <a:off x="5608825" y="4000875"/>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26" name="Shape 3326"/>
            <p:cNvSpPr/>
            <p:nvPr/>
          </p:nvSpPr>
          <p:spPr>
            <a:xfrm>
              <a:off x="5608825" y="4301900"/>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27" name="Shape 3327"/>
            <p:cNvSpPr/>
            <p:nvPr/>
          </p:nvSpPr>
          <p:spPr>
            <a:xfrm>
              <a:off x="5608825" y="445242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28" name="Shape 3328"/>
            <p:cNvSpPr/>
            <p:nvPr/>
          </p:nvSpPr>
          <p:spPr>
            <a:xfrm>
              <a:off x="5608825" y="460292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29" name="Shape 3329"/>
            <p:cNvSpPr/>
            <p:nvPr/>
          </p:nvSpPr>
          <p:spPr>
            <a:xfrm>
              <a:off x="5608825" y="4753450"/>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30" name="Shape 3330"/>
            <p:cNvSpPr/>
            <p:nvPr/>
          </p:nvSpPr>
          <p:spPr>
            <a:xfrm>
              <a:off x="5608825" y="4903950"/>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31" name="Shape 3331"/>
            <p:cNvSpPr/>
            <p:nvPr/>
          </p:nvSpPr>
          <p:spPr>
            <a:xfrm>
              <a:off x="5608825" y="5054450"/>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32" name="Shape 3332"/>
            <p:cNvSpPr/>
            <p:nvPr/>
          </p:nvSpPr>
          <p:spPr>
            <a:xfrm>
              <a:off x="5608825" y="5204975"/>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33" name="Shape 3333"/>
            <p:cNvSpPr/>
            <p:nvPr/>
          </p:nvSpPr>
          <p:spPr>
            <a:xfrm>
              <a:off x="5608825" y="535547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34" name="Shape 3334"/>
            <p:cNvSpPr/>
            <p:nvPr/>
          </p:nvSpPr>
          <p:spPr>
            <a:xfrm>
              <a:off x="5759350" y="23812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35" name="Shape 3335"/>
            <p:cNvSpPr/>
            <p:nvPr/>
          </p:nvSpPr>
          <p:spPr>
            <a:xfrm>
              <a:off x="5759350" y="840150"/>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36" name="Shape 3336"/>
            <p:cNvSpPr/>
            <p:nvPr/>
          </p:nvSpPr>
          <p:spPr>
            <a:xfrm>
              <a:off x="5759350" y="114117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37" name="Shape 3337"/>
            <p:cNvSpPr/>
            <p:nvPr/>
          </p:nvSpPr>
          <p:spPr>
            <a:xfrm>
              <a:off x="5759350" y="1442200"/>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38" name="Shape 3338"/>
            <p:cNvSpPr/>
            <p:nvPr/>
          </p:nvSpPr>
          <p:spPr>
            <a:xfrm>
              <a:off x="5759350" y="189372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39" name="Shape 3339"/>
            <p:cNvSpPr/>
            <p:nvPr/>
          </p:nvSpPr>
          <p:spPr>
            <a:xfrm>
              <a:off x="5759350" y="249577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40" name="Shape 3340"/>
            <p:cNvSpPr/>
            <p:nvPr/>
          </p:nvSpPr>
          <p:spPr>
            <a:xfrm>
              <a:off x="5759350" y="2646275"/>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41" name="Shape 3341"/>
            <p:cNvSpPr/>
            <p:nvPr/>
          </p:nvSpPr>
          <p:spPr>
            <a:xfrm>
              <a:off x="5759350" y="369987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42" name="Shape 3342"/>
            <p:cNvSpPr/>
            <p:nvPr/>
          </p:nvSpPr>
          <p:spPr>
            <a:xfrm>
              <a:off x="5759350" y="4151400"/>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43" name="Shape 3343"/>
            <p:cNvSpPr/>
            <p:nvPr/>
          </p:nvSpPr>
          <p:spPr>
            <a:xfrm>
              <a:off x="5759350" y="4903950"/>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44" name="Shape 3344"/>
            <p:cNvSpPr/>
            <p:nvPr/>
          </p:nvSpPr>
          <p:spPr>
            <a:xfrm>
              <a:off x="5759350" y="535547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45" name="Shape 3345"/>
            <p:cNvSpPr/>
            <p:nvPr/>
          </p:nvSpPr>
          <p:spPr>
            <a:xfrm>
              <a:off x="5909850" y="689650"/>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46" name="Shape 3346"/>
            <p:cNvSpPr/>
            <p:nvPr/>
          </p:nvSpPr>
          <p:spPr>
            <a:xfrm>
              <a:off x="5909850" y="189372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47" name="Shape 3347"/>
            <p:cNvSpPr/>
            <p:nvPr/>
          </p:nvSpPr>
          <p:spPr>
            <a:xfrm>
              <a:off x="5909850" y="2796800"/>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48" name="Shape 3348"/>
            <p:cNvSpPr/>
            <p:nvPr/>
          </p:nvSpPr>
          <p:spPr>
            <a:xfrm>
              <a:off x="6060375" y="4753450"/>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49" name="Shape 3349"/>
            <p:cNvSpPr/>
            <p:nvPr/>
          </p:nvSpPr>
          <p:spPr>
            <a:xfrm>
              <a:off x="6210875" y="2646275"/>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50" name="Shape 3350"/>
            <p:cNvSpPr/>
            <p:nvPr/>
          </p:nvSpPr>
          <p:spPr>
            <a:xfrm>
              <a:off x="6210875" y="5204975"/>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51" name="Shape 3351"/>
            <p:cNvSpPr/>
            <p:nvPr/>
          </p:nvSpPr>
          <p:spPr>
            <a:xfrm>
              <a:off x="6511900" y="990675"/>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80BF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3352" name="Shape 3352"/>
          <p:cNvGrpSpPr/>
          <p:nvPr/>
        </p:nvGrpSpPr>
        <p:grpSpPr>
          <a:xfrm rot="10800000">
            <a:off x="7682452" y="38276"/>
            <a:ext cx="994639" cy="6586909"/>
            <a:chOff x="5759350" y="388625"/>
            <a:chExt cx="1024450" cy="5088250"/>
          </a:xfrm>
        </p:grpSpPr>
        <p:sp>
          <p:nvSpPr>
            <p:cNvPr id="3353" name="Shape 3353"/>
            <p:cNvSpPr/>
            <p:nvPr/>
          </p:nvSpPr>
          <p:spPr>
            <a:xfrm>
              <a:off x="5759350" y="539125"/>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54" name="Shape 3354"/>
            <p:cNvSpPr/>
            <p:nvPr/>
          </p:nvSpPr>
          <p:spPr>
            <a:xfrm>
              <a:off x="5759350" y="1291700"/>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55" name="Shape 3355"/>
            <p:cNvSpPr/>
            <p:nvPr/>
          </p:nvSpPr>
          <p:spPr>
            <a:xfrm>
              <a:off x="5759350" y="2796800"/>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56" name="Shape 3356"/>
            <p:cNvSpPr/>
            <p:nvPr/>
          </p:nvSpPr>
          <p:spPr>
            <a:xfrm>
              <a:off x="5759350" y="3398850"/>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57" name="Shape 3357"/>
            <p:cNvSpPr/>
            <p:nvPr/>
          </p:nvSpPr>
          <p:spPr>
            <a:xfrm>
              <a:off x="5759350" y="3549350"/>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58" name="Shape 3358"/>
            <p:cNvSpPr/>
            <p:nvPr/>
          </p:nvSpPr>
          <p:spPr>
            <a:xfrm>
              <a:off x="5759350" y="4301900"/>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59" name="Shape 3359"/>
            <p:cNvSpPr/>
            <p:nvPr/>
          </p:nvSpPr>
          <p:spPr>
            <a:xfrm>
              <a:off x="5759350" y="5204975"/>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60" name="Shape 3360"/>
            <p:cNvSpPr/>
            <p:nvPr/>
          </p:nvSpPr>
          <p:spPr>
            <a:xfrm>
              <a:off x="5909850" y="388625"/>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61" name="Shape 3361"/>
            <p:cNvSpPr/>
            <p:nvPr/>
          </p:nvSpPr>
          <p:spPr>
            <a:xfrm>
              <a:off x="5909850" y="114117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62" name="Shape 3362"/>
            <p:cNvSpPr/>
            <p:nvPr/>
          </p:nvSpPr>
          <p:spPr>
            <a:xfrm>
              <a:off x="5909850" y="1291700"/>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63" name="Shape 3363"/>
            <p:cNvSpPr/>
            <p:nvPr/>
          </p:nvSpPr>
          <p:spPr>
            <a:xfrm>
              <a:off x="5909850" y="1442200"/>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64" name="Shape 3364"/>
            <p:cNvSpPr/>
            <p:nvPr/>
          </p:nvSpPr>
          <p:spPr>
            <a:xfrm>
              <a:off x="5909850" y="1743225"/>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65" name="Shape 3365"/>
            <p:cNvSpPr/>
            <p:nvPr/>
          </p:nvSpPr>
          <p:spPr>
            <a:xfrm>
              <a:off x="5909850" y="2044250"/>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66" name="Shape 3366"/>
            <p:cNvSpPr/>
            <p:nvPr/>
          </p:nvSpPr>
          <p:spPr>
            <a:xfrm>
              <a:off x="5909850" y="2646275"/>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67" name="Shape 3367"/>
            <p:cNvSpPr/>
            <p:nvPr/>
          </p:nvSpPr>
          <p:spPr>
            <a:xfrm>
              <a:off x="5909850" y="2947300"/>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68" name="Shape 3368"/>
            <p:cNvSpPr/>
            <p:nvPr/>
          </p:nvSpPr>
          <p:spPr>
            <a:xfrm>
              <a:off x="5909850" y="309782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69" name="Shape 3369"/>
            <p:cNvSpPr/>
            <p:nvPr/>
          </p:nvSpPr>
          <p:spPr>
            <a:xfrm>
              <a:off x="5909850" y="324832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70" name="Shape 3370"/>
            <p:cNvSpPr/>
            <p:nvPr/>
          </p:nvSpPr>
          <p:spPr>
            <a:xfrm>
              <a:off x="5909850" y="3549350"/>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71" name="Shape 3371"/>
            <p:cNvSpPr/>
            <p:nvPr/>
          </p:nvSpPr>
          <p:spPr>
            <a:xfrm>
              <a:off x="5909850" y="369987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72" name="Shape 3372"/>
            <p:cNvSpPr/>
            <p:nvPr/>
          </p:nvSpPr>
          <p:spPr>
            <a:xfrm>
              <a:off x="5909850" y="3850375"/>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73" name="Shape 3373"/>
            <p:cNvSpPr/>
            <p:nvPr/>
          </p:nvSpPr>
          <p:spPr>
            <a:xfrm>
              <a:off x="5909850" y="4000875"/>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74" name="Shape 3374"/>
            <p:cNvSpPr/>
            <p:nvPr/>
          </p:nvSpPr>
          <p:spPr>
            <a:xfrm>
              <a:off x="5909850" y="4301900"/>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75" name="Shape 3375"/>
            <p:cNvSpPr/>
            <p:nvPr/>
          </p:nvSpPr>
          <p:spPr>
            <a:xfrm>
              <a:off x="5909850" y="445242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76" name="Shape 3376"/>
            <p:cNvSpPr/>
            <p:nvPr/>
          </p:nvSpPr>
          <p:spPr>
            <a:xfrm>
              <a:off x="5909850" y="4903950"/>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77" name="Shape 3377"/>
            <p:cNvSpPr/>
            <p:nvPr/>
          </p:nvSpPr>
          <p:spPr>
            <a:xfrm>
              <a:off x="5909850" y="5054450"/>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78" name="Shape 3378"/>
            <p:cNvSpPr/>
            <p:nvPr/>
          </p:nvSpPr>
          <p:spPr>
            <a:xfrm>
              <a:off x="5909850" y="5204975"/>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79" name="Shape 3379"/>
            <p:cNvSpPr/>
            <p:nvPr/>
          </p:nvSpPr>
          <p:spPr>
            <a:xfrm>
              <a:off x="6060375" y="539125"/>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80" name="Shape 3380"/>
            <p:cNvSpPr/>
            <p:nvPr/>
          </p:nvSpPr>
          <p:spPr>
            <a:xfrm>
              <a:off x="6060375" y="689650"/>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81" name="Shape 3381"/>
            <p:cNvSpPr/>
            <p:nvPr/>
          </p:nvSpPr>
          <p:spPr>
            <a:xfrm>
              <a:off x="6060375" y="99067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82" name="Shape 3382"/>
            <p:cNvSpPr/>
            <p:nvPr/>
          </p:nvSpPr>
          <p:spPr>
            <a:xfrm>
              <a:off x="6060375" y="1291700"/>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83" name="Shape 3383"/>
            <p:cNvSpPr/>
            <p:nvPr/>
          </p:nvSpPr>
          <p:spPr>
            <a:xfrm>
              <a:off x="6060375" y="1442200"/>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84" name="Shape 3384"/>
            <p:cNvSpPr/>
            <p:nvPr/>
          </p:nvSpPr>
          <p:spPr>
            <a:xfrm>
              <a:off x="6060375" y="1592700"/>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85" name="Shape 3385"/>
            <p:cNvSpPr/>
            <p:nvPr/>
          </p:nvSpPr>
          <p:spPr>
            <a:xfrm>
              <a:off x="6060375" y="1743225"/>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86" name="Shape 3386"/>
            <p:cNvSpPr/>
            <p:nvPr/>
          </p:nvSpPr>
          <p:spPr>
            <a:xfrm>
              <a:off x="6060375" y="2194750"/>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87" name="Shape 3387"/>
            <p:cNvSpPr/>
            <p:nvPr/>
          </p:nvSpPr>
          <p:spPr>
            <a:xfrm>
              <a:off x="6060375" y="234527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88" name="Shape 3388"/>
            <p:cNvSpPr/>
            <p:nvPr/>
          </p:nvSpPr>
          <p:spPr>
            <a:xfrm>
              <a:off x="6060375" y="249577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89" name="Shape 3389"/>
            <p:cNvSpPr/>
            <p:nvPr/>
          </p:nvSpPr>
          <p:spPr>
            <a:xfrm>
              <a:off x="6060375" y="2646275"/>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90" name="Shape 3390"/>
            <p:cNvSpPr/>
            <p:nvPr/>
          </p:nvSpPr>
          <p:spPr>
            <a:xfrm>
              <a:off x="6060375" y="2796800"/>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91" name="Shape 3391"/>
            <p:cNvSpPr/>
            <p:nvPr/>
          </p:nvSpPr>
          <p:spPr>
            <a:xfrm>
              <a:off x="6060375" y="2947300"/>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92" name="Shape 3392"/>
            <p:cNvSpPr/>
            <p:nvPr/>
          </p:nvSpPr>
          <p:spPr>
            <a:xfrm>
              <a:off x="6060375" y="309782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93" name="Shape 3393"/>
            <p:cNvSpPr/>
            <p:nvPr/>
          </p:nvSpPr>
          <p:spPr>
            <a:xfrm>
              <a:off x="6060375" y="324832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94" name="Shape 3394"/>
            <p:cNvSpPr/>
            <p:nvPr/>
          </p:nvSpPr>
          <p:spPr>
            <a:xfrm>
              <a:off x="6060375" y="3398850"/>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95" name="Shape 3395"/>
            <p:cNvSpPr/>
            <p:nvPr/>
          </p:nvSpPr>
          <p:spPr>
            <a:xfrm>
              <a:off x="6060375" y="3549350"/>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96" name="Shape 3396"/>
            <p:cNvSpPr/>
            <p:nvPr/>
          </p:nvSpPr>
          <p:spPr>
            <a:xfrm>
              <a:off x="6060375" y="3850375"/>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97" name="Shape 3397"/>
            <p:cNvSpPr/>
            <p:nvPr/>
          </p:nvSpPr>
          <p:spPr>
            <a:xfrm>
              <a:off x="6060375" y="4151400"/>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98" name="Shape 3398"/>
            <p:cNvSpPr/>
            <p:nvPr/>
          </p:nvSpPr>
          <p:spPr>
            <a:xfrm>
              <a:off x="6060375" y="4301900"/>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99" name="Shape 3399"/>
            <p:cNvSpPr/>
            <p:nvPr/>
          </p:nvSpPr>
          <p:spPr>
            <a:xfrm>
              <a:off x="6060375" y="445242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00" name="Shape 3400"/>
            <p:cNvSpPr/>
            <p:nvPr/>
          </p:nvSpPr>
          <p:spPr>
            <a:xfrm>
              <a:off x="6060375" y="460292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01" name="Shape 3401"/>
            <p:cNvSpPr/>
            <p:nvPr/>
          </p:nvSpPr>
          <p:spPr>
            <a:xfrm>
              <a:off x="6060375" y="4903950"/>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02" name="Shape 3402"/>
            <p:cNvSpPr/>
            <p:nvPr/>
          </p:nvSpPr>
          <p:spPr>
            <a:xfrm>
              <a:off x="6060375" y="5054450"/>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03" name="Shape 3403"/>
            <p:cNvSpPr/>
            <p:nvPr/>
          </p:nvSpPr>
          <p:spPr>
            <a:xfrm>
              <a:off x="6060375" y="5204975"/>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04" name="Shape 3404"/>
            <p:cNvSpPr/>
            <p:nvPr/>
          </p:nvSpPr>
          <p:spPr>
            <a:xfrm>
              <a:off x="6060375" y="535547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05" name="Shape 3405"/>
            <p:cNvSpPr/>
            <p:nvPr/>
          </p:nvSpPr>
          <p:spPr>
            <a:xfrm>
              <a:off x="6210875" y="539125"/>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06" name="Shape 3406"/>
            <p:cNvSpPr/>
            <p:nvPr/>
          </p:nvSpPr>
          <p:spPr>
            <a:xfrm>
              <a:off x="6210875" y="99067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07" name="Shape 3407"/>
            <p:cNvSpPr/>
            <p:nvPr/>
          </p:nvSpPr>
          <p:spPr>
            <a:xfrm>
              <a:off x="6210875" y="114117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08" name="Shape 3408"/>
            <p:cNvSpPr/>
            <p:nvPr/>
          </p:nvSpPr>
          <p:spPr>
            <a:xfrm>
              <a:off x="6210875" y="1291700"/>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09" name="Shape 3409"/>
            <p:cNvSpPr/>
            <p:nvPr/>
          </p:nvSpPr>
          <p:spPr>
            <a:xfrm>
              <a:off x="6210875" y="1592700"/>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10" name="Shape 3410"/>
            <p:cNvSpPr/>
            <p:nvPr/>
          </p:nvSpPr>
          <p:spPr>
            <a:xfrm>
              <a:off x="6210875" y="189372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11" name="Shape 3411"/>
            <p:cNvSpPr/>
            <p:nvPr/>
          </p:nvSpPr>
          <p:spPr>
            <a:xfrm>
              <a:off x="6210875" y="2044250"/>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12" name="Shape 3412"/>
            <p:cNvSpPr/>
            <p:nvPr/>
          </p:nvSpPr>
          <p:spPr>
            <a:xfrm>
              <a:off x="6210875" y="2194750"/>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13" name="Shape 3413"/>
            <p:cNvSpPr/>
            <p:nvPr/>
          </p:nvSpPr>
          <p:spPr>
            <a:xfrm>
              <a:off x="6210875" y="249577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14" name="Shape 3414"/>
            <p:cNvSpPr/>
            <p:nvPr/>
          </p:nvSpPr>
          <p:spPr>
            <a:xfrm>
              <a:off x="6210875" y="2796800"/>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15" name="Shape 3415"/>
            <p:cNvSpPr/>
            <p:nvPr/>
          </p:nvSpPr>
          <p:spPr>
            <a:xfrm>
              <a:off x="6210875" y="309782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16" name="Shape 3416"/>
            <p:cNvSpPr/>
            <p:nvPr/>
          </p:nvSpPr>
          <p:spPr>
            <a:xfrm>
              <a:off x="6210875" y="3398850"/>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17" name="Shape 3417"/>
            <p:cNvSpPr/>
            <p:nvPr/>
          </p:nvSpPr>
          <p:spPr>
            <a:xfrm>
              <a:off x="6210875" y="3549350"/>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18" name="Shape 3418"/>
            <p:cNvSpPr/>
            <p:nvPr/>
          </p:nvSpPr>
          <p:spPr>
            <a:xfrm>
              <a:off x="6210875" y="4000875"/>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19" name="Shape 3419"/>
            <p:cNvSpPr/>
            <p:nvPr/>
          </p:nvSpPr>
          <p:spPr>
            <a:xfrm>
              <a:off x="6210875" y="4151400"/>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20" name="Shape 3420"/>
            <p:cNvSpPr/>
            <p:nvPr/>
          </p:nvSpPr>
          <p:spPr>
            <a:xfrm>
              <a:off x="6210875" y="4301900"/>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21" name="Shape 3421"/>
            <p:cNvSpPr/>
            <p:nvPr/>
          </p:nvSpPr>
          <p:spPr>
            <a:xfrm>
              <a:off x="6210875" y="445242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22" name="Shape 3422"/>
            <p:cNvSpPr/>
            <p:nvPr/>
          </p:nvSpPr>
          <p:spPr>
            <a:xfrm>
              <a:off x="6210875" y="460292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23" name="Shape 3423"/>
            <p:cNvSpPr/>
            <p:nvPr/>
          </p:nvSpPr>
          <p:spPr>
            <a:xfrm>
              <a:off x="6210875" y="4903950"/>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24" name="Shape 3424"/>
            <p:cNvSpPr/>
            <p:nvPr/>
          </p:nvSpPr>
          <p:spPr>
            <a:xfrm>
              <a:off x="6210875" y="5054450"/>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25" name="Shape 3425"/>
            <p:cNvSpPr/>
            <p:nvPr/>
          </p:nvSpPr>
          <p:spPr>
            <a:xfrm>
              <a:off x="6361375" y="388625"/>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26" name="Shape 3426"/>
            <p:cNvSpPr/>
            <p:nvPr/>
          </p:nvSpPr>
          <p:spPr>
            <a:xfrm>
              <a:off x="6361375" y="539125"/>
              <a:ext cx="121425" cy="121425"/>
            </a:xfrm>
            <a:custGeom>
              <a:avLst/>
              <a:gdLst/>
              <a:ahLst/>
              <a:cxnLst/>
              <a:rect l="0" t="0" r="0" b="0"/>
              <a:pathLst>
                <a:path w="4857" h="4857"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27" name="Shape 3427"/>
            <p:cNvSpPr/>
            <p:nvPr/>
          </p:nvSpPr>
          <p:spPr>
            <a:xfrm>
              <a:off x="6361375" y="990675"/>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28" name="Shape 3428"/>
            <p:cNvSpPr/>
            <p:nvPr/>
          </p:nvSpPr>
          <p:spPr>
            <a:xfrm>
              <a:off x="6361375" y="1291700"/>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29" name="Shape 3429"/>
            <p:cNvSpPr/>
            <p:nvPr/>
          </p:nvSpPr>
          <p:spPr>
            <a:xfrm>
              <a:off x="6361375" y="1592700"/>
              <a:ext cx="121425" cy="121425"/>
            </a:xfrm>
            <a:custGeom>
              <a:avLst/>
              <a:gdLst/>
              <a:ahLst/>
              <a:cxnLst/>
              <a:rect l="0" t="0" r="0" b="0"/>
              <a:pathLst>
                <a:path w="4857" h="4857"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30" name="Shape 3430"/>
            <p:cNvSpPr/>
            <p:nvPr/>
          </p:nvSpPr>
          <p:spPr>
            <a:xfrm>
              <a:off x="6361375" y="2044250"/>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31" name="Shape 3431"/>
            <p:cNvSpPr/>
            <p:nvPr/>
          </p:nvSpPr>
          <p:spPr>
            <a:xfrm>
              <a:off x="6361375" y="2345275"/>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32" name="Shape 3432"/>
            <p:cNvSpPr/>
            <p:nvPr/>
          </p:nvSpPr>
          <p:spPr>
            <a:xfrm>
              <a:off x="6361375" y="2796800"/>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33" name="Shape 3433"/>
            <p:cNvSpPr/>
            <p:nvPr/>
          </p:nvSpPr>
          <p:spPr>
            <a:xfrm>
              <a:off x="6361375" y="3097825"/>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34" name="Shape 3434"/>
            <p:cNvSpPr/>
            <p:nvPr/>
          </p:nvSpPr>
          <p:spPr>
            <a:xfrm>
              <a:off x="6361375" y="3248325"/>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35" name="Shape 3435"/>
            <p:cNvSpPr/>
            <p:nvPr/>
          </p:nvSpPr>
          <p:spPr>
            <a:xfrm>
              <a:off x="6361375" y="3549350"/>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36" name="Shape 3436"/>
            <p:cNvSpPr/>
            <p:nvPr/>
          </p:nvSpPr>
          <p:spPr>
            <a:xfrm>
              <a:off x="6361375" y="3699875"/>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37" name="Shape 3437"/>
            <p:cNvSpPr/>
            <p:nvPr/>
          </p:nvSpPr>
          <p:spPr>
            <a:xfrm>
              <a:off x="6361375" y="3850375"/>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38" name="Shape 3438"/>
            <p:cNvSpPr/>
            <p:nvPr/>
          </p:nvSpPr>
          <p:spPr>
            <a:xfrm>
              <a:off x="6361375" y="4151400"/>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39" name="Shape 3439"/>
            <p:cNvSpPr/>
            <p:nvPr/>
          </p:nvSpPr>
          <p:spPr>
            <a:xfrm>
              <a:off x="6361375" y="4301900"/>
              <a:ext cx="121425" cy="121400"/>
            </a:xfrm>
            <a:custGeom>
              <a:avLst/>
              <a:gdLst/>
              <a:ahLst/>
              <a:cxnLst/>
              <a:rect l="0" t="0" r="0" b="0"/>
              <a:pathLst>
                <a:path w="4857" h="4856"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40" name="Shape 3440"/>
            <p:cNvSpPr/>
            <p:nvPr/>
          </p:nvSpPr>
          <p:spPr>
            <a:xfrm>
              <a:off x="6361375" y="4753450"/>
              <a:ext cx="121425" cy="121400"/>
            </a:xfrm>
            <a:custGeom>
              <a:avLst/>
              <a:gdLst/>
              <a:ahLst/>
              <a:cxnLst/>
              <a:rect l="0" t="0" r="0" b="0"/>
              <a:pathLst>
                <a:path w="4857"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41" name="Shape 3441"/>
            <p:cNvSpPr/>
            <p:nvPr/>
          </p:nvSpPr>
          <p:spPr>
            <a:xfrm>
              <a:off x="6361375" y="5054450"/>
              <a:ext cx="121425" cy="121425"/>
            </a:xfrm>
            <a:custGeom>
              <a:avLst/>
              <a:gdLst/>
              <a:ahLst/>
              <a:cxnLst/>
              <a:rect l="0" t="0" r="0" b="0"/>
              <a:pathLst>
                <a:path w="4857" h="4857"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42" name="Shape 3442"/>
            <p:cNvSpPr/>
            <p:nvPr/>
          </p:nvSpPr>
          <p:spPr>
            <a:xfrm>
              <a:off x="6361375" y="5204975"/>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43" name="Shape 3443"/>
            <p:cNvSpPr/>
            <p:nvPr/>
          </p:nvSpPr>
          <p:spPr>
            <a:xfrm>
              <a:off x="6511900" y="388625"/>
              <a:ext cx="121400" cy="121400"/>
            </a:xfrm>
            <a:custGeom>
              <a:avLst/>
              <a:gdLst/>
              <a:ahLst/>
              <a:cxnLst/>
              <a:rect l="0" t="0" r="0" b="0"/>
              <a:pathLst>
                <a:path w="4856" h="4856" extrusionOk="0">
                  <a:moveTo>
                    <a:pt x="0" y="0"/>
                  </a:moveTo>
                  <a:lnTo>
                    <a:pt x="0" y="4856"/>
                  </a:lnTo>
                  <a:lnTo>
                    <a:pt x="4856" y="4856"/>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44" name="Shape 3444"/>
            <p:cNvSpPr/>
            <p:nvPr/>
          </p:nvSpPr>
          <p:spPr>
            <a:xfrm>
              <a:off x="6511900" y="1291700"/>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45" name="Shape 3445"/>
            <p:cNvSpPr/>
            <p:nvPr/>
          </p:nvSpPr>
          <p:spPr>
            <a:xfrm>
              <a:off x="6511900" y="2044250"/>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46" name="Shape 3446"/>
            <p:cNvSpPr/>
            <p:nvPr/>
          </p:nvSpPr>
          <p:spPr>
            <a:xfrm>
              <a:off x="6511900" y="2796800"/>
              <a:ext cx="121400" cy="121400"/>
            </a:xfrm>
            <a:custGeom>
              <a:avLst/>
              <a:gdLst/>
              <a:ahLst/>
              <a:cxnLst/>
              <a:rect l="0" t="0" r="0" b="0"/>
              <a:pathLst>
                <a:path w="4856" h="4856" extrusionOk="0">
                  <a:moveTo>
                    <a:pt x="0" y="0"/>
                  </a:moveTo>
                  <a:lnTo>
                    <a:pt x="0" y="4856"/>
                  </a:lnTo>
                  <a:lnTo>
                    <a:pt x="4856" y="4856"/>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47" name="Shape 3447"/>
            <p:cNvSpPr/>
            <p:nvPr/>
          </p:nvSpPr>
          <p:spPr>
            <a:xfrm>
              <a:off x="6511900" y="3699875"/>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48" name="Shape 3448"/>
            <p:cNvSpPr/>
            <p:nvPr/>
          </p:nvSpPr>
          <p:spPr>
            <a:xfrm>
              <a:off x="6511900" y="4452425"/>
              <a:ext cx="121400" cy="121400"/>
            </a:xfrm>
            <a:custGeom>
              <a:avLst/>
              <a:gdLst/>
              <a:ahLst/>
              <a:cxnLst/>
              <a:rect l="0" t="0" r="0" b="0"/>
              <a:pathLst>
                <a:path w="4856" h="4856" extrusionOk="0">
                  <a:moveTo>
                    <a:pt x="0" y="0"/>
                  </a:moveTo>
                  <a:lnTo>
                    <a:pt x="0"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49" name="Shape 3449"/>
            <p:cNvSpPr/>
            <p:nvPr/>
          </p:nvSpPr>
          <p:spPr>
            <a:xfrm>
              <a:off x="6511900" y="4602925"/>
              <a:ext cx="121400" cy="121400"/>
            </a:xfrm>
            <a:custGeom>
              <a:avLst/>
              <a:gdLst/>
              <a:ahLst/>
              <a:cxnLst/>
              <a:rect l="0" t="0" r="0" b="0"/>
              <a:pathLst>
                <a:path w="4856" h="4856" extrusionOk="0">
                  <a:moveTo>
                    <a:pt x="0" y="1"/>
                  </a:moveTo>
                  <a:lnTo>
                    <a:pt x="0"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50" name="Shape 3450"/>
            <p:cNvSpPr/>
            <p:nvPr/>
          </p:nvSpPr>
          <p:spPr>
            <a:xfrm>
              <a:off x="6511900" y="5204975"/>
              <a:ext cx="121400" cy="121400"/>
            </a:xfrm>
            <a:custGeom>
              <a:avLst/>
              <a:gdLst/>
              <a:ahLst/>
              <a:cxnLst/>
              <a:rect l="0" t="0" r="0" b="0"/>
              <a:pathLst>
                <a:path w="4856" h="4856" extrusionOk="0">
                  <a:moveTo>
                    <a:pt x="0" y="0"/>
                  </a:moveTo>
                  <a:lnTo>
                    <a:pt x="0" y="4856"/>
                  </a:lnTo>
                  <a:lnTo>
                    <a:pt x="4856" y="4856"/>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51" name="Shape 3451"/>
            <p:cNvSpPr/>
            <p:nvPr/>
          </p:nvSpPr>
          <p:spPr>
            <a:xfrm>
              <a:off x="6662400" y="689650"/>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52" name="Shape 3452"/>
            <p:cNvSpPr/>
            <p:nvPr/>
          </p:nvSpPr>
          <p:spPr>
            <a:xfrm>
              <a:off x="6662400" y="1592700"/>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53" name="Shape 3453"/>
            <p:cNvSpPr/>
            <p:nvPr/>
          </p:nvSpPr>
          <p:spPr>
            <a:xfrm>
              <a:off x="6662400" y="2646275"/>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0159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3454" name="Shape 3454"/>
          <p:cNvGrpSpPr/>
          <p:nvPr/>
        </p:nvGrpSpPr>
        <p:grpSpPr>
          <a:xfrm rot="10800000">
            <a:off x="7682452" y="38276"/>
            <a:ext cx="1140783" cy="6781736"/>
            <a:chOff x="5608825" y="238125"/>
            <a:chExt cx="1174975" cy="5238750"/>
          </a:xfrm>
        </p:grpSpPr>
        <p:sp>
          <p:nvSpPr>
            <p:cNvPr id="3455" name="Shape 3455"/>
            <p:cNvSpPr/>
            <p:nvPr/>
          </p:nvSpPr>
          <p:spPr>
            <a:xfrm>
              <a:off x="5608825" y="388625"/>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56" name="Shape 3456"/>
            <p:cNvSpPr/>
            <p:nvPr/>
          </p:nvSpPr>
          <p:spPr>
            <a:xfrm>
              <a:off x="5608825" y="234527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57" name="Shape 3457"/>
            <p:cNvSpPr/>
            <p:nvPr/>
          </p:nvSpPr>
          <p:spPr>
            <a:xfrm>
              <a:off x="5608825" y="2796800"/>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58" name="Shape 3458"/>
            <p:cNvSpPr/>
            <p:nvPr/>
          </p:nvSpPr>
          <p:spPr>
            <a:xfrm>
              <a:off x="5608825" y="4151400"/>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59" name="Shape 3459"/>
            <p:cNvSpPr/>
            <p:nvPr/>
          </p:nvSpPr>
          <p:spPr>
            <a:xfrm>
              <a:off x="5759350" y="388625"/>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60" name="Shape 3460"/>
            <p:cNvSpPr/>
            <p:nvPr/>
          </p:nvSpPr>
          <p:spPr>
            <a:xfrm>
              <a:off x="5759350" y="689650"/>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61" name="Shape 3461"/>
            <p:cNvSpPr/>
            <p:nvPr/>
          </p:nvSpPr>
          <p:spPr>
            <a:xfrm>
              <a:off x="5759350" y="99067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62" name="Shape 3462"/>
            <p:cNvSpPr/>
            <p:nvPr/>
          </p:nvSpPr>
          <p:spPr>
            <a:xfrm>
              <a:off x="5759350" y="1592700"/>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63" name="Shape 3463"/>
            <p:cNvSpPr/>
            <p:nvPr/>
          </p:nvSpPr>
          <p:spPr>
            <a:xfrm>
              <a:off x="5759350" y="1743225"/>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64" name="Shape 3464"/>
            <p:cNvSpPr/>
            <p:nvPr/>
          </p:nvSpPr>
          <p:spPr>
            <a:xfrm>
              <a:off x="5759350" y="2044250"/>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65" name="Shape 3465"/>
            <p:cNvSpPr/>
            <p:nvPr/>
          </p:nvSpPr>
          <p:spPr>
            <a:xfrm>
              <a:off x="5759350" y="2194750"/>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66" name="Shape 3466"/>
            <p:cNvSpPr/>
            <p:nvPr/>
          </p:nvSpPr>
          <p:spPr>
            <a:xfrm>
              <a:off x="5759350" y="234527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67" name="Shape 3467"/>
            <p:cNvSpPr/>
            <p:nvPr/>
          </p:nvSpPr>
          <p:spPr>
            <a:xfrm>
              <a:off x="5759350" y="2947300"/>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68" name="Shape 3468"/>
            <p:cNvSpPr/>
            <p:nvPr/>
          </p:nvSpPr>
          <p:spPr>
            <a:xfrm>
              <a:off x="5759350" y="309782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69" name="Shape 3469"/>
            <p:cNvSpPr/>
            <p:nvPr/>
          </p:nvSpPr>
          <p:spPr>
            <a:xfrm>
              <a:off x="5759350" y="324832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70" name="Shape 3470"/>
            <p:cNvSpPr/>
            <p:nvPr/>
          </p:nvSpPr>
          <p:spPr>
            <a:xfrm>
              <a:off x="5759350" y="3850375"/>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71" name="Shape 3471"/>
            <p:cNvSpPr/>
            <p:nvPr/>
          </p:nvSpPr>
          <p:spPr>
            <a:xfrm>
              <a:off x="5759350" y="4000875"/>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72" name="Shape 3472"/>
            <p:cNvSpPr/>
            <p:nvPr/>
          </p:nvSpPr>
          <p:spPr>
            <a:xfrm>
              <a:off x="5759350" y="445242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73" name="Shape 3473"/>
            <p:cNvSpPr/>
            <p:nvPr/>
          </p:nvSpPr>
          <p:spPr>
            <a:xfrm>
              <a:off x="5759350" y="460292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74" name="Shape 3474"/>
            <p:cNvSpPr/>
            <p:nvPr/>
          </p:nvSpPr>
          <p:spPr>
            <a:xfrm>
              <a:off x="5759350" y="4753450"/>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75" name="Shape 3475"/>
            <p:cNvSpPr/>
            <p:nvPr/>
          </p:nvSpPr>
          <p:spPr>
            <a:xfrm>
              <a:off x="5759350" y="5054450"/>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76" name="Shape 3476"/>
            <p:cNvSpPr/>
            <p:nvPr/>
          </p:nvSpPr>
          <p:spPr>
            <a:xfrm>
              <a:off x="5909850" y="23812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77" name="Shape 3477"/>
            <p:cNvSpPr/>
            <p:nvPr/>
          </p:nvSpPr>
          <p:spPr>
            <a:xfrm>
              <a:off x="5909850" y="539125"/>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78" name="Shape 3478"/>
            <p:cNvSpPr/>
            <p:nvPr/>
          </p:nvSpPr>
          <p:spPr>
            <a:xfrm>
              <a:off x="5909850" y="840150"/>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79" name="Shape 3479"/>
            <p:cNvSpPr/>
            <p:nvPr/>
          </p:nvSpPr>
          <p:spPr>
            <a:xfrm>
              <a:off x="5909850" y="99067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80" name="Shape 3480"/>
            <p:cNvSpPr/>
            <p:nvPr/>
          </p:nvSpPr>
          <p:spPr>
            <a:xfrm>
              <a:off x="5909850" y="1592700"/>
              <a:ext cx="121400" cy="121425"/>
            </a:xfrm>
            <a:custGeom>
              <a:avLst/>
              <a:gdLst/>
              <a:ahLst/>
              <a:cxnLst/>
              <a:rect l="0" t="0" r="0" b="0"/>
              <a:pathLst>
                <a:path w="4856" h="4857"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81" name="Shape 3481"/>
            <p:cNvSpPr/>
            <p:nvPr/>
          </p:nvSpPr>
          <p:spPr>
            <a:xfrm>
              <a:off x="5909850" y="2194750"/>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82" name="Shape 3482"/>
            <p:cNvSpPr/>
            <p:nvPr/>
          </p:nvSpPr>
          <p:spPr>
            <a:xfrm>
              <a:off x="5909850" y="234527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83" name="Shape 3483"/>
            <p:cNvSpPr/>
            <p:nvPr/>
          </p:nvSpPr>
          <p:spPr>
            <a:xfrm>
              <a:off x="5909850" y="249577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84" name="Shape 3484"/>
            <p:cNvSpPr/>
            <p:nvPr/>
          </p:nvSpPr>
          <p:spPr>
            <a:xfrm>
              <a:off x="5909850" y="3398850"/>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85" name="Shape 3485"/>
            <p:cNvSpPr/>
            <p:nvPr/>
          </p:nvSpPr>
          <p:spPr>
            <a:xfrm>
              <a:off x="5909850" y="4151400"/>
              <a:ext cx="121400" cy="121400"/>
            </a:xfrm>
            <a:custGeom>
              <a:avLst/>
              <a:gdLst/>
              <a:ahLst/>
              <a:cxnLst/>
              <a:rect l="0" t="0" r="0" b="0"/>
              <a:pathLst>
                <a:path w="4856" h="4856" extrusionOk="0">
                  <a:moveTo>
                    <a:pt x="1" y="0"/>
                  </a:moveTo>
                  <a:lnTo>
                    <a:pt x="1" y="4856"/>
                  </a:lnTo>
                  <a:lnTo>
                    <a:pt x="4856" y="4856"/>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86" name="Shape 3486"/>
            <p:cNvSpPr/>
            <p:nvPr/>
          </p:nvSpPr>
          <p:spPr>
            <a:xfrm>
              <a:off x="5909850" y="460292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87" name="Shape 3487"/>
            <p:cNvSpPr/>
            <p:nvPr/>
          </p:nvSpPr>
          <p:spPr>
            <a:xfrm>
              <a:off x="5909850" y="4753450"/>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88" name="Shape 3488"/>
            <p:cNvSpPr/>
            <p:nvPr/>
          </p:nvSpPr>
          <p:spPr>
            <a:xfrm>
              <a:off x="5909850" y="535547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89" name="Shape 3489"/>
            <p:cNvSpPr/>
            <p:nvPr/>
          </p:nvSpPr>
          <p:spPr>
            <a:xfrm>
              <a:off x="6060375" y="23812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90" name="Shape 3490"/>
            <p:cNvSpPr/>
            <p:nvPr/>
          </p:nvSpPr>
          <p:spPr>
            <a:xfrm>
              <a:off x="6060375" y="388625"/>
              <a:ext cx="121400" cy="121400"/>
            </a:xfrm>
            <a:custGeom>
              <a:avLst/>
              <a:gdLst/>
              <a:ahLst/>
              <a:cxnLst/>
              <a:rect l="0" t="0" r="0" b="0"/>
              <a:pathLst>
                <a:path w="4856" h="4856" extrusionOk="0">
                  <a:moveTo>
                    <a:pt x="0" y="0"/>
                  </a:moveTo>
                  <a:lnTo>
                    <a:pt x="0" y="4856"/>
                  </a:lnTo>
                  <a:lnTo>
                    <a:pt x="4855" y="4856"/>
                  </a:lnTo>
                  <a:lnTo>
                    <a:pt x="4855"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91" name="Shape 3491"/>
            <p:cNvSpPr/>
            <p:nvPr/>
          </p:nvSpPr>
          <p:spPr>
            <a:xfrm>
              <a:off x="6060375" y="840150"/>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92" name="Shape 3492"/>
            <p:cNvSpPr/>
            <p:nvPr/>
          </p:nvSpPr>
          <p:spPr>
            <a:xfrm>
              <a:off x="6060375" y="114117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93" name="Shape 3493"/>
            <p:cNvSpPr/>
            <p:nvPr/>
          </p:nvSpPr>
          <p:spPr>
            <a:xfrm>
              <a:off x="6060375" y="1893725"/>
              <a:ext cx="121400" cy="121400"/>
            </a:xfrm>
            <a:custGeom>
              <a:avLst/>
              <a:gdLst/>
              <a:ahLst/>
              <a:cxnLst/>
              <a:rect l="0" t="0" r="0" b="0"/>
              <a:pathLst>
                <a:path w="4856" h="4856" extrusionOk="0">
                  <a:moveTo>
                    <a:pt x="0" y="1"/>
                  </a:moveTo>
                  <a:lnTo>
                    <a:pt x="0" y="4856"/>
                  </a:lnTo>
                  <a:lnTo>
                    <a:pt x="4855" y="4856"/>
                  </a:lnTo>
                  <a:lnTo>
                    <a:pt x="4855"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94" name="Shape 3494"/>
            <p:cNvSpPr/>
            <p:nvPr/>
          </p:nvSpPr>
          <p:spPr>
            <a:xfrm>
              <a:off x="6060375" y="2044250"/>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95" name="Shape 3495"/>
            <p:cNvSpPr/>
            <p:nvPr/>
          </p:nvSpPr>
          <p:spPr>
            <a:xfrm>
              <a:off x="6060375" y="3699875"/>
              <a:ext cx="121400" cy="121400"/>
            </a:xfrm>
            <a:custGeom>
              <a:avLst/>
              <a:gdLst/>
              <a:ahLst/>
              <a:cxnLst/>
              <a:rect l="0" t="0" r="0" b="0"/>
              <a:pathLst>
                <a:path w="4856" h="4856" extrusionOk="0">
                  <a:moveTo>
                    <a:pt x="0" y="0"/>
                  </a:moveTo>
                  <a:lnTo>
                    <a:pt x="0" y="4855"/>
                  </a:lnTo>
                  <a:lnTo>
                    <a:pt x="4855" y="4855"/>
                  </a:lnTo>
                  <a:lnTo>
                    <a:pt x="4855"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96" name="Shape 3496"/>
            <p:cNvSpPr/>
            <p:nvPr/>
          </p:nvSpPr>
          <p:spPr>
            <a:xfrm>
              <a:off x="6060375" y="4000875"/>
              <a:ext cx="121400" cy="121425"/>
            </a:xfrm>
            <a:custGeom>
              <a:avLst/>
              <a:gdLst/>
              <a:ahLst/>
              <a:cxnLst/>
              <a:rect l="0" t="0" r="0" b="0"/>
              <a:pathLst>
                <a:path w="4856" h="4857" extrusionOk="0">
                  <a:moveTo>
                    <a:pt x="0" y="1"/>
                  </a:moveTo>
                  <a:lnTo>
                    <a:pt x="0" y="4856"/>
                  </a:lnTo>
                  <a:lnTo>
                    <a:pt x="4855" y="4856"/>
                  </a:lnTo>
                  <a:lnTo>
                    <a:pt x="4855"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97" name="Shape 3497"/>
            <p:cNvSpPr/>
            <p:nvPr/>
          </p:nvSpPr>
          <p:spPr>
            <a:xfrm>
              <a:off x="6210875" y="23812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98" name="Shape 3498"/>
            <p:cNvSpPr/>
            <p:nvPr/>
          </p:nvSpPr>
          <p:spPr>
            <a:xfrm>
              <a:off x="6210875" y="689650"/>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99" name="Shape 3499"/>
            <p:cNvSpPr/>
            <p:nvPr/>
          </p:nvSpPr>
          <p:spPr>
            <a:xfrm>
              <a:off x="6210875" y="234527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00" name="Shape 3500"/>
            <p:cNvSpPr/>
            <p:nvPr/>
          </p:nvSpPr>
          <p:spPr>
            <a:xfrm>
              <a:off x="6210875" y="3248325"/>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01" name="Shape 3501"/>
            <p:cNvSpPr/>
            <p:nvPr/>
          </p:nvSpPr>
          <p:spPr>
            <a:xfrm>
              <a:off x="6210875" y="3699875"/>
              <a:ext cx="121400" cy="121400"/>
            </a:xfrm>
            <a:custGeom>
              <a:avLst/>
              <a:gdLst/>
              <a:ahLst/>
              <a:cxnLst/>
              <a:rect l="0" t="0" r="0" b="0"/>
              <a:pathLst>
                <a:path w="4856" h="4856" extrusionOk="0">
                  <a:moveTo>
                    <a:pt x="1" y="0"/>
                  </a:moveTo>
                  <a:lnTo>
                    <a:pt x="1" y="4855"/>
                  </a:lnTo>
                  <a:lnTo>
                    <a:pt x="4856" y="4855"/>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02" name="Shape 3502"/>
            <p:cNvSpPr/>
            <p:nvPr/>
          </p:nvSpPr>
          <p:spPr>
            <a:xfrm>
              <a:off x="6361375" y="1442200"/>
              <a:ext cx="121425" cy="121400"/>
            </a:xfrm>
            <a:custGeom>
              <a:avLst/>
              <a:gdLst/>
              <a:ahLst/>
              <a:cxnLst/>
              <a:rect l="0" t="0" r="0" b="0"/>
              <a:pathLst>
                <a:path w="4857" h="4856" extrusionOk="0">
                  <a:moveTo>
                    <a:pt x="1" y="0"/>
                  </a:moveTo>
                  <a:lnTo>
                    <a:pt x="1" y="4856"/>
                  </a:lnTo>
                  <a:lnTo>
                    <a:pt x="4856" y="4856"/>
                  </a:lnTo>
                  <a:lnTo>
                    <a:pt x="4856" y="0"/>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03" name="Shape 3503"/>
            <p:cNvSpPr/>
            <p:nvPr/>
          </p:nvSpPr>
          <p:spPr>
            <a:xfrm>
              <a:off x="6361375" y="2646275"/>
              <a:ext cx="121425" cy="121425"/>
            </a:xfrm>
            <a:custGeom>
              <a:avLst/>
              <a:gdLst/>
              <a:ahLst/>
              <a:cxnLst/>
              <a:rect l="0" t="0" r="0" b="0"/>
              <a:pathLst>
                <a:path w="4857" h="4857"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04" name="Shape 3504"/>
            <p:cNvSpPr/>
            <p:nvPr/>
          </p:nvSpPr>
          <p:spPr>
            <a:xfrm>
              <a:off x="6662400" y="4903950"/>
              <a:ext cx="121400" cy="121400"/>
            </a:xfrm>
            <a:custGeom>
              <a:avLst/>
              <a:gdLst/>
              <a:ahLst/>
              <a:cxnLst/>
              <a:rect l="0" t="0" r="0" b="0"/>
              <a:pathLst>
                <a:path w="4856" h="4856" extrusionOk="0">
                  <a:moveTo>
                    <a:pt x="1" y="1"/>
                  </a:moveTo>
                  <a:lnTo>
                    <a:pt x="1" y="4856"/>
                  </a:lnTo>
                  <a:lnTo>
                    <a:pt x="4856" y="4856"/>
                  </a:lnTo>
                  <a:lnTo>
                    <a:pt x="4856" y="1"/>
                  </a:lnTo>
                  <a:close/>
                </a:path>
              </a:pathLst>
            </a:custGeom>
            <a:solidFill>
              <a:srgbClr val="0B87A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3505" name="Shape 3505"/>
          <p:cNvSpPr txBox="1">
            <a:spLocks noGrp="1"/>
          </p:cNvSpPr>
          <p:nvPr>
            <p:ph type="sldNum" idx="12"/>
          </p:nvPr>
        </p:nvSpPr>
        <p:spPr>
          <a:xfrm>
            <a:off x="91531" y="6293601"/>
            <a:ext cx="548700" cy="524800"/>
          </a:xfrm>
          <a:prstGeom prst="rect">
            <a:avLst/>
          </a:prstGeom>
        </p:spPr>
        <p:txBody>
          <a:bodyPr spcFirstLastPara="1" wrap="square" lIns="91425" tIns="91425" rIns="91425" bIns="91425" anchor="ctr" anchorCtr="0">
            <a:noAutofit/>
          </a:bodyPr>
          <a:lstStyle>
            <a:lvl1pPr lvl="0">
              <a:spcBef>
                <a:spcPts val="0"/>
              </a:spcBef>
              <a:buNone/>
              <a:defRPr>
                <a:solidFill>
                  <a:srgbClr val="80BFB7"/>
                </a:solidFill>
              </a:defRPr>
            </a:lvl1pPr>
            <a:lvl2pPr lvl="1">
              <a:spcBef>
                <a:spcPts val="0"/>
              </a:spcBef>
              <a:buNone/>
              <a:defRPr>
                <a:solidFill>
                  <a:srgbClr val="80BFB7"/>
                </a:solidFill>
              </a:defRPr>
            </a:lvl2pPr>
            <a:lvl3pPr lvl="2">
              <a:spcBef>
                <a:spcPts val="0"/>
              </a:spcBef>
              <a:buNone/>
              <a:defRPr>
                <a:solidFill>
                  <a:srgbClr val="80BFB7"/>
                </a:solidFill>
              </a:defRPr>
            </a:lvl3pPr>
            <a:lvl4pPr lvl="3">
              <a:spcBef>
                <a:spcPts val="0"/>
              </a:spcBef>
              <a:buNone/>
              <a:defRPr>
                <a:solidFill>
                  <a:srgbClr val="80BFB7"/>
                </a:solidFill>
              </a:defRPr>
            </a:lvl4pPr>
            <a:lvl5pPr lvl="4">
              <a:spcBef>
                <a:spcPts val="0"/>
              </a:spcBef>
              <a:buNone/>
              <a:defRPr>
                <a:solidFill>
                  <a:srgbClr val="80BFB7"/>
                </a:solidFill>
              </a:defRPr>
            </a:lvl5pPr>
            <a:lvl6pPr lvl="5">
              <a:spcBef>
                <a:spcPts val="0"/>
              </a:spcBef>
              <a:buNone/>
              <a:defRPr>
                <a:solidFill>
                  <a:srgbClr val="80BFB7"/>
                </a:solidFill>
              </a:defRPr>
            </a:lvl6pPr>
            <a:lvl7pPr lvl="6">
              <a:spcBef>
                <a:spcPts val="0"/>
              </a:spcBef>
              <a:buNone/>
              <a:defRPr>
                <a:solidFill>
                  <a:srgbClr val="80BFB7"/>
                </a:solidFill>
              </a:defRPr>
            </a:lvl7pPr>
            <a:lvl8pPr lvl="7">
              <a:spcBef>
                <a:spcPts val="0"/>
              </a:spcBef>
              <a:buNone/>
              <a:defRPr>
                <a:solidFill>
                  <a:srgbClr val="80BFB7"/>
                </a:solidFill>
              </a:defRPr>
            </a:lvl8pPr>
            <a:lvl9pPr lvl="8">
              <a:spcBef>
                <a:spcPts val="0"/>
              </a:spcBef>
              <a:buNone/>
              <a:defRPr>
                <a:solidFill>
                  <a:srgbClr val="80BFB7"/>
                </a:solidFill>
              </a:defRPr>
            </a:lvl9pPr>
          </a:lstStyle>
          <a:p>
            <a:pPr>
              <a:buClr>
                <a:srgbClr val="000000"/>
              </a:buClr>
            </a:pPr>
            <a:fld id="{00000000-1234-1234-1234-123412341234}" type="slidenum">
              <a:rPr lang="en" smtClean="0"/>
              <a:pPr>
                <a:buClr>
                  <a:srgbClr val="000000"/>
                </a:buClr>
              </a:pPr>
              <a:t>‹#›</a:t>
            </a:fld>
            <a:endParaRPr lang="en"/>
          </a:p>
        </p:txBody>
      </p:sp>
    </p:spTree>
    <p:extLst>
      <p:ext uri="{BB962C8B-B14F-4D97-AF65-F5344CB8AC3E}">
        <p14:creationId xmlns:p14="http://schemas.microsoft.com/office/powerpoint/2010/main" val="1254211009"/>
      </p:ext>
    </p:extLst>
  </p:cSld>
  <p:clrMapOvr>
    <a:masterClrMapping/>
  </p:clrMapOvr>
</p:sldLayout>
</file>

<file path=ppt/slideLayouts/slideLayout84.xml><?xml version="1.0" encoding="utf-8"?>
<p:sldLayout xmlns:a="http://schemas.openxmlformats.org/drawingml/2006/main" xmlns:r="http://schemas.openxmlformats.org/officeDocument/2006/relationships" xmlns:p="http://schemas.openxmlformats.org/presentationml/2006/main" matchingName="Image background">
  <p:cSld name="Image background">
    <p:bg>
      <p:bgPr>
        <a:solidFill>
          <a:srgbClr val="1D1D1B"/>
        </a:solidFill>
        <a:effectLst/>
      </p:bgPr>
    </p:bg>
    <p:spTree>
      <p:nvGrpSpPr>
        <p:cNvPr id="1" name="Shape 3506"/>
        <p:cNvGrpSpPr/>
        <p:nvPr/>
      </p:nvGrpSpPr>
      <p:grpSpPr>
        <a:xfrm>
          <a:off x="0" y="0"/>
          <a:ext cx="0" cy="0"/>
          <a:chOff x="0" y="0"/>
          <a:chExt cx="0" cy="0"/>
        </a:xfrm>
      </p:grpSpPr>
      <p:grpSp>
        <p:nvGrpSpPr>
          <p:cNvPr id="3507" name="Shape 3507"/>
          <p:cNvGrpSpPr/>
          <p:nvPr/>
        </p:nvGrpSpPr>
        <p:grpSpPr>
          <a:xfrm>
            <a:off x="7828607" y="38264"/>
            <a:ext cx="1286904" cy="6781736"/>
            <a:chOff x="6367294" y="28698"/>
            <a:chExt cx="1286904" cy="5086302"/>
          </a:xfrm>
        </p:grpSpPr>
        <p:sp>
          <p:nvSpPr>
            <p:cNvPr id="3508" name="Shape 3508"/>
            <p:cNvSpPr/>
            <p:nvPr/>
          </p:nvSpPr>
          <p:spPr>
            <a:xfrm rot="10800000">
              <a:off x="7536331" y="613204"/>
              <a:ext cx="117867" cy="117867"/>
            </a:xfrm>
            <a:custGeom>
              <a:avLst/>
              <a:gdLst/>
              <a:ahLst/>
              <a:cxnLst/>
              <a:rect l="0" t="0" r="0" b="0"/>
              <a:pathLst>
                <a:path w="4856" h="4856" extrusionOk="0">
                  <a:moveTo>
                    <a:pt x="0" y="0"/>
                  </a:moveTo>
                  <a:lnTo>
                    <a:pt x="0" y="4855"/>
                  </a:lnTo>
                  <a:lnTo>
                    <a:pt x="4855" y="4855"/>
                  </a:lnTo>
                  <a:lnTo>
                    <a:pt x="4855"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09" name="Shape 3509"/>
            <p:cNvSpPr/>
            <p:nvPr/>
          </p:nvSpPr>
          <p:spPr>
            <a:xfrm rot="10800000">
              <a:off x="7244066" y="2659036"/>
              <a:ext cx="117867" cy="117892"/>
            </a:xfrm>
            <a:custGeom>
              <a:avLst/>
              <a:gdLst/>
              <a:ahLst/>
              <a:cxnLst/>
              <a:rect l="0" t="0" r="0" b="0"/>
              <a:pathLst>
                <a:path w="4856" h="4857" extrusionOk="0">
                  <a:moveTo>
                    <a:pt x="0" y="1"/>
                  </a:moveTo>
                  <a:lnTo>
                    <a:pt x="0" y="4856"/>
                  </a:lnTo>
                  <a:lnTo>
                    <a:pt x="4855" y="4856"/>
                  </a:lnTo>
                  <a:lnTo>
                    <a:pt x="4855"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10" name="Shape 3510"/>
            <p:cNvSpPr/>
            <p:nvPr/>
          </p:nvSpPr>
          <p:spPr>
            <a:xfrm rot="10800000">
              <a:off x="7244066" y="174818"/>
              <a:ext cx="117867" cy="117867"/>
            </a:xfrm>
            <a:custGeom>
              <a:avLst/>
              <a:gdLst/>
              <a:ahLst/>
              <a:cxnLst/>
              <a:rect l="0" t="0" r="0" b="0"/>
              <a:pathLst>
                <a:path w="4856" h="4856" extrusionOk="0">
                  <a:moveTo>
                    <a:pt x="0" y="0"/>
                  </a:moveTo>
                  <a:lnTo>
                    <a:pt x="0" y="4856"/>
                  </a:lnTo>
                  <a:lnTo>
                    <a:pt x="4855" y="4856"/>
                  </a:lnTo>
                  <a:lnTo>
                    <a:pt x="4855"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11" name="Shape 3511"/>
            <p:cNvSpPr/>
            <p:nvPr/>
          </p:nvSpPr>
          <p:spPr>
            <a:xfrm rot="10800000">
              <a:off x="6659535" y="4266482"/>
              <a:ext cx="117892" cy="117867"/>
            </a:xfrm>
            <a:custGeom>
              <a:avLst/>
              <a:gdLst/>
              <a:ahLst/>
              <a:cxnLst/>
              <a:rect l="0" t="0" r="0" b="0"/>
              <a:pathLst>
                <a:path w="4857" h="4856" extrusionOk="0">
                  <a:moveTo>
                    <a:pt x="1" y="0"/>
                  </a:moveTo>
                  <a:lnTo>
                    <a:pt x="1" y="4855"/>
                  </a:lnTo>
                  <a:lnTo>
                    <a:pt x="4856" y="4855"/>
                  </a:lnTo>
                  <a:lnTo>
                    <a:pt x="4856"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12" name="Shape 3512"/>
            <p:cNvSpPr/>
            <p:nvPr/>
          </p:nvSpPr>
          <p:spPr>
            <a:xfrm rot="10800000">
              <a:off x="7536331" y="4704867"/>
              <a:ext cx="117867" cy="117892"/>
            </a:xfrm>
            <a:custGeom>
              <a:avLst/>
              <a:gdLst/>
              <a:ahLst/>
              <a:cxnLst/>
              <a:rect l="0" t="0" r="0" b="0"/>
              <a:pathLst>
                <a:path w="4856" h="4857" extrusionOk="0">
                  <a:moveTo>
                    <a:pt x="0" y="1"/>
                  </a:moveTo>
                  <a:lnTo>
                    <a:pt x="0" y="4856"/>
                  </a:lnTo>
                  <a:lnTo>
                    <a:pt x="4855" y="4856"/>
                  </a:lnTo>
                  <a:lnTo>
                    <a:pt x="4855"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13" name="Shape 3513"/>
            <p:cNvSpPr/>
            <p:nvPr/>
          </p:nvSpPr>
          <p:spPr>
            <a:xfrm rot="10800000">
              <a:off x="7536331" y="4558747"/>
              <a:ext cx="117867" cy="117867"/>
            </a:xfrm>
            <a:custGeom>
              <a:avLst/>
              <a:gdLst/>
              <a:ahLst/>
              <a:cxnLst/>
              <a:rect l="0" t="0" r="0" b="0"/>
              <a:pathLst>
                <a:path w="4856" h="4856" extrusionOk="0">
                  <a:moveTo>
                    <a:pt x="0" y="0"/>
                  </a:moveTo>
                  <a:lnTo>
                    <a:pt x="0" y="4855"/>
                  </a:lnTo>
                  <a:lnTo>
                    <a:pt x="4855" y="4855"/>
                  </a:lnTo>
                  <a:lnTo>
                    <a:pt x="4855"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14" name="Shape 3514"/>
            <p:cNvSpPr/>
            <p:nvPr/>
          </p:nvSpPr>
          <p:spPr>
            <a:xfrm rot="10800000">
              <a:off x="7536331" y="4266482"/>
              <a:ext cx="117867" cy="117867"/>
            </a:xfrm>
            <a:custGeom>
              <a:avLst/>
              <a:gdLst/>
              <a:ahLst/>
              <a:cxnLst/>
              <a:rect l="0" t="0" r="0" b="0"/>
              <a:pathLst>
                <a:path w="4856" h="4856" extrusionOk="0">
                  <a:moveTo>
                    <a:pt x="0" y="0"/>
                  </a:moveTo>
                  <a:lnTo>
                    <a:pt x="0" y="4855"/>
                  </a:lnTo>
                  <a:lnTo>
                    <a:pt x="4855" y="4855"/>
                  </a:lnTo>
                  <a:lnTo>
                    <a:pt x="4855"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15" name="Shape 3515"/>
            <p:cNvSpPr/>
            <p:nvPr/>
          </p:nvSpPr>
          <p:spPr>
            <a:xfrm rot="10800000">
              <a:off x="7536331" y="3974217"/>
              <a:ext cx="117867" cy="117867"/>
            </a:xfrm>
            <a:custGeom>
              <a:avLst/>
              <a:gdLst/>
              <a:ahLst/>
              <a:cxnLst/>
              <a:rect l="0" t="0" r="0" b="0"/>
              <a:pathLst>
                <a:path w="4856" h="4856" extrusionOk="0">
                  <a:moveTo>
                    <a:pt x="0" y="0"/>
                  </a:moveTo>
                  <a:lnTo>
                    <a:pt x="0" y="4855"/>
                  </a:lnTo>
                  <a:lnTo>
                    <a:pt x="4855" y="4855"/>
                  </a:lnTo>
                  <a:lnTo>
                    <a:pt x="4855"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16" name="Shape 3516"/>
            <p:cNvSpPr/>
            <p:nvPr/>
          </p:nvSpPr>
          <p:spPr>
            <a:xfrm rot="10800000">
              <a:off x="7536331" y="3828096"/>
              <a:ext cx="117867" cy="117867"/>
            </a:xfrm>
            <a:custGeom>
              <a:avLst/>
              <a:gdLst/>
              <a:ahLst/>
              <a:cxnLst/>
              <a:rect l="0" t="0" r="0" b="0"/>
              <a:pathLst>
                <a:path w="4856" h="4856" extrusionOk="0">
                  <a:moveTo>
                    <a:pt x="0" y="0"/>
                  </a:moveTo>
                  <a:lnTo>
                    <a:pt x="0" y="4856"/>
                  </a:lnTo>
                  <a:lnTo>
                    <a:pt x="4855" y="4856"/>
                  </a:lnTo>
                  <a:lnTo>
                    <a:pt x="4855"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17" name="Shape 3517"/>
            <p:cNvSpPr/>
            <p:nvPr/>
          </p:nvSpPr>
          <p:spPr>
            <a:xfrm rot="10800000">
              <a:off x="7536331" y="3681951"/>
              <a:ext cx="117867" cy="117892"/>
            </a:xfrm>
            <a:custGeom>
              <a:avLst/>
              <a:gdLst/>
              <a:ahLst/>
              <a:cxnLst/>
              <a:rect l="0" t="0" r="0" b="0"/>
              <a:pathLst>
                <a:path w="4856" h="4857" extrusionOk="0">
                  <a:moveTo>
                    <a:pt x="0" y="1"/>
                  </a:moveTo>
                  <a:lnTo>
                    <a:pt x="0" y="4856"/>
                  </a:lnTo>
                  <a:lnTo>
                    <a:pt x="4855" y="4856"/>
                  </a:lnTo>
                  <a:lnTo>
                    <a:pt x="4855"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18" name="Shape 3518"/>
            <p:cNvSpPr/>
            <p:nvPr/>
          </p:nvSpPr>
          <p:spPr>
            <a:xfrm rot="10800000">
              <a:off x="7536331" y="3535831"/>
              <a:ext cx="117867" cy="117867"/>
            </a:xfrm>
            <a:custGeom>
              <a:avLst/>
              <a:gdLst/>
              <a:ahLst/>
              <a:cxnLst/>
              <a:rect l="0" t="0" r="0" b="0"/>
              <a:pathLst>
                <a:path w="4856" h="4856" extrusionOk="0">
                  <a:moveTo>
                    <a:pt x="0" y="0"/>
                  </a:moveTo>
                  <a:lnTo>
                    <a:pt x="0" y="4856"/>
                  </a:lnTo>
                  <a:lnTo>
                    <a:pt x="4855" y="4856"/>
                  </a:lnTo>
                  <a:lnTo>
                    <a:pt x="4855"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19" name="Shape 3519"/>
            <p:cNvSpPr/>
            <p:nvPr/>
          </p:nvSpPr>
          <p:spPr>
            <a:xfrm rot="10800000">
              <a:off x="7536331" y="3097445"/>
              <a:ext cx="117867" cy="117867"/>
            </a:xfrm>
            <a:custGeom>
              <a:avLst/>
              <a:gdLst/>
              <a:ahLst/>
              <a:cxnLst/>
              <a:rect l="0" t="0" r="0" b="0"/>
              <a:pathLst>
                <a:path w="4856" h="4856" extrusionOk="0">
                  <a:moveTo>
                    <a:pt x="0" y="1"/>
                  </a:moveTo>
                  <a:lnTo>
                    <a:pt x="0" y="4856"/>
                  </a:lnTo>
                  <a:lnTo>
                    <a:pt x="4855" y="4856"/>
                  </a:lnTo>
                  <a:lnTo>
                    <a:pt x="4855"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20" name="Shape 3520"/>
            <p:cNvSpPr/>
            <p:nvPr/>
          </p:nvSpPr>
          <p:spPr>
            <a:xfrm rot="10800000">
              <a:off x="7536331" y="2951301"/>
              <a:ext cx="117867" cy="117867"/>
            </a:xfrm>
            <a:custGeom>
              <a:avLst/>
              <a:gdLst/>
              <a:ahLst/>
              <a:cxnLst/>
              <a:rect l="0" t="0" r="0" b="0"/>
              <a:pathLst>
                <a:path w="4856" h="4856" extrusionOk="0">
                  <a:moveTo>
                    <a:pt x="0" y="0"/>
                  </a:moveTo>
                  <a:lnTo>
                    <a:pt x="0" y="4855"/>
                  </a:lnTo>
                  <a:lnTo>
                    <a:pt x="4855" y="4855"/>
                  </a:lnTo>
                  <a:lnTo>
                    <a:pt x="4855"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21" name="Shape 3521"/>
            <p:cNvSpPr/>
            <p:nvPr/>
          </p:nvSpPr>
          <p:spPr>
            <a:xfrm rot="10800000">
              <a:off x="7536331" y="2805180"/>
              <a:ext cx="117867" cy="117867"/>
            </a:xfrm>
            <a:custGeom>
              <a:avLst/>
              <a:gdLst/>
              <a:ahLst/>
              <a:cxnLst/>
              <a:rect l="0" t="0" r="0" b="0"/>
              <a:pathLst>
                <a:path w="4856" h="4856" extrusionOk="0">
                  <a:moveTo>
                    <a:pt x="0" y="1"/>
                  </a:moveTo>
                  <a:lnTo>
                    <a:pt x="0" y="4856"/>
                  </a:lnTo>
                  <a:lnTo>
                    <a:pt x="4855" y="4856"/>
                  </a:lnTo>
                  <a:lnTo>
                    <a:pt x="4855"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22" name="Shape 3522"/>
            <p:cNvSpPr/>
            <p:nvPr/>
          </p:nvSpPr>
          <p:spPr>
            <a:xfrm rot="10800000">
              <a:off x="7536331" y="2659036"/>
              <a:ext cx="117867" cy="117892"/>
            </a:xfrm>
            <a:custGeom>
              <a:avLst/>
              <a:gdLst/>
              <a:ahLst/>
              <a:cxnLst/>
              <a:rect l="0" t="0" r="0" b="0"/>
              <a:pathLst>
                <a:path w="4856" h="4857" extrusionOk="0">
                  <a:moveTo>
                    <a:pt x="0" y="1"/>
                  </a:moveTo>
                  <a:lnTo>
                    <a:pt x="0" y="4856"/>
                  </a:lnTo>
                  <a:lnTo>
                    <a:pt x="4855" y="4856"/>
                  </a:lnTo>
                  <a:lnTo>
                    <a:pt x="4855"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23" name="Shape 3523"/>
            <p:cNvSpPr/>
            <p:nvPr/>
          </p:nvSpPr>
          <p:spPr>
            <a:xfrm rot="10800000">
              <a:off x="7536331" y="2512915"/>
              <a:ext cx="117867" cy="117867"/>
            </a:xfrm>
            <a:custGeom>
              <a:avLst/>
              <a:gdLst/>
              <a:ahLst/>
              <a:cxnLst/>
              <a:rect l="0" t="0" r="0" b="0"/>
              <a:pathLst>
                <a:path w="4856" h="4856" extrusionOk="0">
                  <a:moveTo>
                    <a:pt x="0" y="0"/>
                  </a:moveTo>
                  <a:lnTo>
                    <a:pt x="0" y="4856"/>
                  </a:lnTo>
                  <a:lnTo>
                    <a:pt x="4855" y="4856"/>
                  </a:lnTo>
                  <a:lnTo>
                    <a:pt x="4855"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24" name="Shape 3524"/>
            <p:cNvSpPr/>
            <p:nvPr/>
          </p:nvSpPr>
          <p:spPr>
            <a:xfrm rot="10800000">
              <a:off x="7536331" y="2366770"/>
              <a:ext cx="117867" cy="117892"/>
            </a:xfrm>
            <a:custGeom>
              <a:avLst/>
              <a:gdLst/>
              <a:ahLst/>
              <a:cxnLst/>
              <a:rect l="0" t="0" r="0" b="0"/>
              <a:pathLst>
                <a:path w="4856" h="4857" extrusionOk="0">
                  <a:moveTo>
                    <a:pt x="0" y="1"/>
                  </a:moveTo>
                  <a:lnTo>
                    <a:pt x="0" y="4856"/>
                  </a:lnTo>
                  <a:lnTo>
                    <a:pt x="4855" y="4856"/>
                  </a:lnTo>
                  <a:lnTo>
                    <a:pt x="4855"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25" name="Shape 3525"/>
            <p:cNvSpPr/>
            <p:nvPr/>
          </p:nvSpPr>
          <p:spPr>
            <a:xfrm rot="10800000">
              <a:off x="7536331" y="2220650"/>
              <a:ext cx="117867" cy="117867"/>
            </a:xfrm>
            <a:custGeom>
              <a:avLst/>
              <a:gdLst/>
              <a:ahLst/>
              <a:cxnLst/>
              <a:rect l="0" t="0" r="0" b="0"/>
              <a:pathLst>
                <a:path w="4856" h="4856" extrusionOk="0">
                  <a:moveTo>
                    <a:pt x="0" y="0"/>
                  </a:moveTo>
                  <a:lnTo>
                    <a:pt x="0" y="4855"/>
                  </a:lnTo>
                  <a:lnTo>
                    <a:pt x="4855" y="4855"/>
                  </a:lnTo>
                  <a:lnTo>
                    <a:pt x="4855"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26" name="Shape 3526"/>
            <p:cNvSpPr/>
            <p:nvPr/>
          </p:nvSpPr>
          <p:spPr>
            <a:xfrm rot="10800000">
              <a:off x="7536331" y="2074529"/>
              <a:ext cx="117867" cy="117867"/>
            </a:xfrm>
            <a:custGeom>
              <a:avLst/>
              <a:gdLst/>
              <a:ahLst/>
              <a:cxnLst/>
              <a:rect l="0" t="0" r="0" b="0"/>
              <a:pathLst>
                <a:path w="4856" h="4856" extrusionOk="0">
                  <a:moveTo>
                    <a:pt x="0" y="1"/>
                  </a:moveTo>
                  <a:lnTo>
                    <a:pt x="0" y="4856"/>
                  </a:lnTo>
                  <a:lnTo>
                    <a:pt x="4855" y="4856"/>
                  </a:lnTo>
                  <a:lnTo>
                    <a:pt x="4855"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27" name="Shape 3527"/>
            <p:cNvSpPr/>
            <p:nvPr/>
          </p:nvSpPr>
          <p:spPr>
            <a:xfrm rot="10800000">
              <a:off x="7536331" y="1928385"/>
              <a:ext cx="117867" cy="117867"/>
            </a:xfrm>
            <a:custGeom>
              <a:avLst/>
              <a:gdLst/>
              <a:ahLst/>
              <a:cxnLst/>
              <a:rect l="0" t="0" r="0" b="0"/>
              <a:pathLst>
                <a:path w="4856" h="4856" extrusionOk="0">
                  <a:moveTo>
                    <a:pt x="0" y="0"/>
                  </a:moveTo>
                  <a:lnTo>
                    <a:pt x="0" y="4855"/>
                  </a:lnTo>
                  <a:lnTo>
                    <a:pt x="4855" y="4855"/>
                  </a:lnTo>
                  <a:lnTo>
                    <a:pt x="4855"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28" name="Shape 3528"/>
            <p:cNvSpPr/>
            <p:nvPr/>
          </p:nvSpPr>
          <p:spPr>
            <a:xfrm rot="10800000">
              <a:off x="7536331" y="1782264"/>
              <a:ext cx="117867" cy="117867"/>
            </a:xfrm>
            <a:custGeom>
              <a:avLst/>
              <a:gdLst/>
              <a:ahLst/>
              <a:cxnLst/>
              <a:rect l="0" t="0" r="0" b="0"/>
              <a:pathLst>
                <a:path w="4856" h="4856" extrusionOk="0">
                  <a:moveTo>
                    <a:pt x="0" y="1"/>
                  </a:moveTo>
                  <a:lnTo>
                    <a:pt x="0" y="4856"/>
                  </a:lnTo>
                  <a:lnTo>
                    <a:pt x="4855" y="4856"/>
                  </a:lnTo>
                  <a:lnTo>
                    <a:pt x="4855"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29" name="Shape 3529"/>
            <p:cNvSpPr/>
            <p:nvPr/>
          </p:nvSpPr>
          <p:spPr>
            <a:xfrm rot="10800000">
              <a:off x="7536331" y="1489999"/>
              <a:ext cx="117867" cy="117867"/>
            </a:xfrm>
            <a:custGeom>
              <a:avLst/>
              <a:gdLst/>
              <a:ahLst/>
              <a:cxnLst/>
              <a:rect l="0" t="0" r="0" b="0"/>
              <a:pathLst>
                <a:path w="4856" h="4856" extrusionOk="0">
                  <a:moveTo>
                    <a:pt x="0" y="0"/>
                  </a:moveTo>
                  <a:lnTo>
                    <a:pt x="0" y="4856"/>
                  </a:lnTo>
                  <a:lnTo>
                    <a:pt x="4855" y="4856"/>
                  </a:lnTo>
                  <a:lnTo>
                    <a:pt x="4855"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30" name="Shape 3530"/>
            <p:cNvSpPr/>
            <p:nvPr/>
          </p:nvSpPr>
          <p:spPr>
            <a:xfrm rot="10800000">
              <a:off x="7536331" y="1197734"/>
              <a:ext cx="117867" cy="117867"/>
            </a:xfrm>
            <a:custGeom>
              <a:avLst/>
              <a:gdLst/>
              <a:ahLst/>
              <a:cxnLst/>
              <a:rect l="0" t="0" r="0" b="0"/>
              <a:pathLst>
                <a:path w="4856" h="4856" extrusionOk="0">
                  <a:moveTo>
                    <a:pt x="0" y="0"/>
                  </a:moveTo>
                  <a:lnTo>
                    <a:pt x="0" y="4856"/>
                  </a:lnTo>
                  <a:lnTo>
                    <a:pt x="4855" y="4856"/>
                  </a:lnTo>
                  <a:lnTo>
                    <a:pt x="4855"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31" name="Shape 3531"/>
            <p:cNvSpPr/>
            <p:nvPr/>
          </p:nvSpPr>
          <p:spPr>
            <a:xfrm rot="10800000">
              <a:off x="7536331" y="1051613"/>
              <a:ext cx="117867" cy="117867"/>
            </a:xfrm>
            <a:custGeom>
              <a:avLst/>
              <a:gdLst/>
              <a:ahLst/>
              <a:cxnLst/>
              <a:rect l="0" t="0" r="0" b="0"/>
              <a:pathLst>
                <a:path w="4856" h="4856" extrusionOk="0">
                  <a:moveTo>
                    <a:pt x="0" y="1"/>
                  </a:moveTo>
                  <a:lnTo>
                    <a:pt x="0" y="4856"/>
                  </a:lnTo>
                  <a:lnTo>
                    <a:pt x="4855" y="4856"/>
                  </a:lnTo>
                  <a:lnTo>
                    <a:pt x="4855"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32" name="Shape 3532"/>
            <p:cNvSpPr/>
            <p:nvPr/>
          </p:nvSpPr>
          <p:spPr>
            <a:xfrm rot="10800000">
              <a:off x="7536331" y="905469"/>
              <a:ext cx="117867" cy="117867"/>
            </a:xfrm>
            <a:custGeom>
              <a:avLst/>
              <a:gdLst/>
              <a:ahLst/>
              <a:cxnLst/>
              <a:rect l="0" t="0" r="0" b="0"/>
              <a:pathLst>
                <a:path w="4856" h="4856" extrusionOk="0">
                  <a:moveTo>
                    <a:pt x="0" y="0"/>
                  </a:moveTo>
                  <a:lnTo>
                    <a:pt x="0" y="4855"/>
                  </a:lnTo>
                  <a:lnTo>
                    <a:pt x="4855" y="4855"/>
                  </a:lnTo>
                  <a:lnTo>
                    <a:pt x="4855"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33" name="Shape 3533"/>
            <p:cNvSpPr/>
            <p:nvPr/>
          </p:nvSpPr>
          <p:spPr>
            <a:xfrm rot="10800000">
              <a:off x="7536331" y="759348"/>
              <a:ext cx="117867" cy="117867"/>
            </a:xfrm>
            <a:custGeom>
              <a:avLst/>
              <a:gdLst/>
              <a:ahLst/>
              <a:cxnLst/>
              <a:rect l="0" t="0" r="0" b="0"/>
              <a:pathLst>
                <a:path w="4856" h="4856" extrusionOk="0">
                  <a:moveTo>
                    <a:pt x="0" y="1"/>
                  </a:moveTo>
                  <a:lnTo>
                    <a:pt x="0" y="4856"/>
                  </a:lnTo>
                  <a:lnTo>
                    <a:pt x="4855" y="4856"/>
                  </a:lnTo>
                  <a:lnTo>
                    <a:pt x="4855"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34" name="Shape 3534"/>
            <p:cNvSpPr/>
            <p:nvPr/>
          </p:nvSpPr>
          <p:spPr>
            <a:xfrm rot="10800000">
              <a:off x="7536331" y="467083"/>
              <a:ext cx="117867" cy="117867"/>
            </a:xfrm>
            <a:custGeom>
              <a:avLst/>
              <a:gdLst/>
              <a:ahLst/>
              <a:cxnLst/>
              <a:rect l="0" t="0" r="0" b="0"/>
              <a:pathLst>
                <a:path w="4856" h="4856" extrusionOk="0">
                  <a:moveTo>
                    <a:pt x="0" y="1"/>
                  </a:moveTo>
                  <a:lnTo>
                    <a:pt x="0" y="4856"/>
                  </a:lnTo>
                  <a:lnTo>
                    <a:pt x="4855" y="4856"/>
                  </a:lnTo>
                  <a:lnTo>
                    <a:pt x="4855"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35" name="Shape 3535"/>
            <p:cNvSpPr/>
            <p:nvPr/>
          </p:nvSpPr>
          <p:spPr>
            <a:xfrm rot="10800000">
              <a:off x="7536331" y="320938"/>
              <a:ext cx="117867" cy="117892"/>
            </a:xfrm>
            <a:custGeom>
              <a:avLst/>
              <a:gdLst/>
              <a:ahLst/>
              <a:cxnLst/>
              <a:rect l="0" t="0" r="0" b="0"/>
              <a:pathLst>
                <a:path w="4856" h="4857" extrusionOk="0">
                  <a:moveTo>
                    <a:pt x="0" y="1"/>
                  </a:moveTo>
                  <a:lnTo>
                    <a:pt x="0" y="4856"/>
                  </a:lnTo>
                  <a:lnTo>
                    <a:pt x="4855" y="4856"/>
                  </a:lnTo>
                  <a:lnTo>
                    <a:pt x="4855"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36" name="Shape 3536"/>
            <p:cNvSpPr/>
            <p:nvPr/>
          </p:nvSpPr>
          <p:spPr>
            <a:xfrm rot="10800000">
              <a:off x="7536331" y="174818"/>
              <a:ext cx="117867" cy="117867"/>
            </a:xfrm>
            <a:custGeom>
              <a:avLst/>
              <a:gdLst/>
              <a:ahLst/>
              <a:cxnLst/>
              <a:rect l="0" t="0" r="0" b="0"/>
              <a:pathLst>
                <a:path w="4856" h="4856" extrusionOk="0">
                  <a:moveTo>
                    <a:pt x="0" y="0"/>
                  </a:moveTo>
                  <a:lnTo>
                    <a:pt x="0" y="4856"/>
                  </a:lnTo>
                  <a:lnTo>
                    <a:pt x="4855" y="4856"/>
                  </a:lnTo>
                  <a:lnTo>
                    <a:pt x="4855"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37" name="Shape 3537"/>
            <p:cNvSpPr/>
            <p:nvPr/>
          </p:nvSpPr>
          <p:spPr>
            <a:xfrm rot="10800000">
              <a:off x="7536331" y="28698"/>
              <a:ext cx="117867" cy="117867"/>
            </a:xfrm>
            <a:custGeom>
              <a:avLst/>
              <a:gdLst/>
              <a:ahLst/>
              <a:cxnLst/>
              <a:rect l="0" t="0" r="0" b="0"/>
              <a:pathLst>
                <a:path w="4856" h="4856" extrusionOk="0">
                  <a:moveTo>
                    <a:pt x="0" y="1"/>
                  </a:moveTo>
                  <a:lnTo>
                    <a:pt x="0" y="4856"/>
                  </a:lnTo>
                  <a:lnTo>
                    <a:pt x="4855" y="4856"/>
                  </a:lnTo>
                  <a:lnTo>
                    <a:pt x="4855"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38" name="Shape 3538"/>
            <p:cNvSpPr/>
            <p:nvPr/>
          </p:nvSpPr>
          <p:spPr>
            <a:xfrm rot="10800000">
              <a:off x="7390210" y="4851012"/>
              <a:ext cx="117867" cy="117867"/>
            </a:xfrm>
            <a:custGeom>
              <a:avLst/>
              <a:gdLst/>
              <a:ahLst/>
              <a:cxnLst/>
              <a:rect l="0" t="0" r="0" b="0"/>
              <a:pathLst>
                <a:path w="4856" h="4856" extrusionOk="0">
                  <a:moveTo>
                    <a:pt x="1" y="0"/>
                  </a:moveTo>
                  <a:lnTo>
                    <a:pt x="1" y="4856"/>
                  </a:lnTo>
                  <a:lnTo>
                    <a:pt x="4856" y="4856"/>
                  </a:lnTo>
                  <a:lnTo>
                    <a:pt x="4856"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39" name="Shape 3539"/>
            <p:cNvSpPr/>
            <p:nvPr/>
          </p:nvSpPr>
          <p:spPr>
            <a:xfrm rot="10800000">
              <a:off x="7390210" y="4558747"/>
              <a:ext cx="117867" cy="117867"/>
            </a:xfrm>
            <a:custGeom>
              <a:avLst/>
              <a:gdLst/>
              <a:ahLst/>
              <a:cxnLst/>
              <a:rect l="0" t="0" r="0" b="0"/>
              <a:pathLst>
                <a:path w="4856" h="4856" extrusionOk="0">
                  <a:moveTo>
                    <a:pt x="1" y="0"/>
                  </a:moveTo>
                  <a:lnTo>
                    <a:pt x="1" y="4855"/>
                  </a:lnTo>
                  <a:lnTo>
                    <a:pt x="4856" y="4855"/>
                  </a:lnTo>
                  <a:lnTo>
                    <a:pt x="4856"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40" name="Shape 3540"/>
            <p:cNvSpPr/>
            <p:nvPr/>
          </p:nvSpPr>
          <p:spPr>
            <a:xfrm rot="10800000">
              <a:off x="7390210" y="4412627"/>
              <a:ext cx="117867" cy="117867"/>
            </a:xfrm>
            <a:custGeom>
              <a:avLst/>
              <a:gdLst/>
              <a:ahLst/>
              <a:cxnLst/>
              <a:rect l="0" t="0" r="0" b="0"/>
              <a:pathLst>
                <a:path w="4856" h="4856" extrusionOk="0">
                  <a:moveTo>
                    <a:pt x="1" y="1"/>
                  </a:moveTo>
                  <a:lnTo>
                    <a:pt x="1" y="4856"/>
                  </a:lnTo>
                  <a:lnTo>
                    <a:pt x="4856" y="4856"/>
                  </a:lnTo>
                  <a:lnTo>
                    <a:pt x="4856"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41" name="Shape 3541"/>
            <p:cNvSpPr/>
            <p:nvPr/>
          </p:nvSpPr>
          <p:spPr>
            <a:xfrm rot="10800000">
              <a:off x="7390210" y="4266482"/>
              <a:ext cx="117867" cy="117867"/>
            </a:xfrm>
            <a:custGeom>
              <a:avLst/>
              <a:gdLst/>
              <a:ahLst/>
              <a:cxnLst/>
              <a:rect l="0" t="0" r="0" b="0"/>
              <a:pathLst>
                <a:path w="4856" h="4856" extrusionOk="0">
                  <a:moveTo>
                    <a:pt x="1" y="0"/>
                  </a:moveTo>
                  <a:lnTo>
                    <a:pt x="1" y="4855"/>
                  </a:lnTo>
                  <a:lnTo>
                    <a:pt x="4856" y="4855"/>
                  </a:lnTo>
                  <a:lnTo>
                    <a:pt x="4856"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42" name="Shape 3542"/>
            <p:cNvSpPr/>
            <p:nvPr/>
          </p:nvSpPr>
          <p:spPr>
            <a:xfrm rot="10800000">
              <a:off x="7390210" y="4120361"/>
              <a:ext cx="117867" cy="117867"/>
            </a:xfrm>
            <a:custGeom>
              <a:avLst/>
              <a:gdLst/>
              <a:ahLst/>
              <a:cxnLst/>
              <a:rect l="0" t="0" r="0" b="0"/>
              <a:pathLst>
                <a:path w="4856" h="4856" extrusionOk="0">
                  <a:moveTo>
                    <a:pt x="1" y="1"/>
                  </a:moveTo>
                  <a:lnTo>
                    <a:pt x="1" y="4856"/>
                  </a:lnTo>
                  <a:lnTo>
                    <a:pt x="4856" y="4856"/>
                  </a:lnTo>
                  <a:lnTo>
                    <a:pt x="4856"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43" name="Shape 3543"/>
            <p:cNvSpPr/>
            <p:nvPr/>
          </p:nvSpPr>
          <p:spPr>
            <a:xfrm rot="10800000">
              <a:off x="7390210" y="3828096"/>
              <a:ext cx="117867" cy="117867"/>
            </a:xfrm>
            <a:custGeom>
              <a:avLst/>
              <a:gdLst/>
              <a:ahLst/>
              <a:cxnLst/>
              <a:rect l="0" t="0" r="0" b="0"/>
              <a:pathLst>
                <a:path w="4856" h="4856" extrusionOk="0">
                  <a:moveTo>
                    <a:pt x="1" y="0"/>
                  </a:moveTo>
                  <a:lnTo>
                    <a:pt x="1" y="4856"/>
                  </a:lnTo>
                  <a:lnTo>
                    <a:pt x="4856" y="4856"/>
                  </a:lnTo>
                  <a:lnTo>
                    <a:pt x="4856"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44" name="Shape 3544"/>
            <p:cNvSpPr/>
            <p:nvPr/>
          </p:nvSpPr>
          <p:spPr>
            <a:xfrm rot="10800000">
              <a:off x="7390210" y="3535831"/>
              <a:ext cx="117867" cy="117867"/>
            </a:xfrm>
            <a:custGeom>
              <a:avLst/>
              <a:gdLst/>
              <a:ahLst/>
              <a:cxnLst/>
              <a:rect l="0" t="0" r="0" b="0"/>
              <a:pathLst>
                <a:path w="4856" h="4856" extrusionOk="0">
                  <a:moveTo>
                    <a:pt x="1" y="0"/>
                  </a:moveTo>
                  <a:lnTo>
                    <a:pt x="1" y="4856"/>
                  </a:lnTo>
                  <a:lnTo>
                    <a:pt x="4856" y="4856"/>
                  </a:lnTo>
                  <a:lnTo>
                    <a:pt x="4856"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45" name="Shape 3545"/>
            <p:cNvSpPr/>
            <p:nvPr/>
          </p:nvSpPr>
          <p:spPr>
            <a:xfrm rot="10800000">
              <a:off x="7390210" y="3389711"/>
              <a:ext cx="117867" cy="117867"/>
            </a:xfrm>
            <a:custGeom>
              <a:avLst/>
              <a:gdLst/>
              <a:ahLst/>
              <a:cxnLst/>
              <a:rect l="0" t="0" r="0" b="0"/>
              <a:pathLst>
                <a:path w="4856" h="4856" extrusionOk="0">
                  <a:moveTo>
                    <a:pt x="1" y="1"/>
                  </a:moveTo>
                  <a:lnTo>
                    <a:pt x="1" y="4856"/>
                  </a:lnTo>
                  <a:lnTo>
                    <a:pt x="4856" y="4856"/>
                  </a:lnTo>
                  <a:lnTo>
                    <a:pt x="4856"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46" name="Shape 3546"/>
            <p:cNvSpPr/>
            <p:nvPr/>
          </p:nvSpPr>
          <p:spPr>
            <a:xfrm rot="10800000">
              <a:off x="7390210" y="3243566"/>
              <a:ext cx="117867" cy="117867"/>
            </a:xfrm>
            <a:custGeom>
              <a:avLst/>
              <a:gdLst/>
              <a:ahLst/>
              <a:cxnLst/>
              <a:rect l="0" t="0" r="0" b="0"/>
              <a:pathLst>
                <a:path w="4856" h="4856" extrusionOk="0">
                  <a:moveTo>
                    <a:pt x="1" y="0"/>
                  </a:moveTo>
                  <a:lnTo>
                    <a:pt x="1" y="4855"/>
                  </a:lnTo>
                  <a:lnTo>
                    <a:pt x="4856" y="4855"/>
                  </a:lnTo>
                  <a:lnTo>
                    <a:pt x="4856"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47" name="Shape 3547"/>
            <p:cNvSpPr/>
            <p:nvPr/>
          </p:nvSpPr>
          <p:spPr>
            <a:xfrm rot="10800000">
              <a:off x="7390210" y="2951301"/>
              <a:ext cx="117867" cy="117867"/>
            </a:xfrm>
            <a:custGeom>
              <a:avLst/>
              <a:gdLst/>
              <a:ahLst/>
              <a:cxnLst/>
              <a:rect l="0" t="0" r="0" b="0"/>
              <a:pathLst>
                <a:path w="4856" h="4856" extrusionOk="0">
                  <a:moveTo>
                    <a:pt x="1" y="0"/>
                  </a:moveTo>
                  <a:lnTo>
                    <a:pt x="1" y="4855"/>
                  </a:lnTo>
                  <a:lnTo>
                    <a:pt x="4856" y="4855"/>
                  </a:lnTo>
                  <a:lnTo>
                    <a:pt x="4856"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48" name="Shape 3548"/>
            <p:cNvSpPr/>
            <p:nvPr/>
          </p:nvSpPr>
          <p:spPr>
            <a:xfrm rot="10800000">
              <a:off x="7390210" y="2805180"/>
              <a:ext cx="117867" cy="117867"/>
            </a:xfrm>
            <a:custGeom>
              <a:avLst/>
              <a:gdLst/>
              <a:ahLst/>
              <a:cxnLst/>
              <a:rect l="0" t="0" r="0" b="0"/>
              <a:pathLst>
                <a:path w="4856" h="4856" extrusionOk="0">
                  <a:moveTo>
                    <a:pt x="1" y="1"/>
                  </a:moveTo>
                  <a:lnTo>
                    <a:pt x="1" y="4856"/>
                  </a:lnTo>
                  <a:lnTo>
                    <a:pt x="4856" y="4856"/>
                  </a:lnTo>
                  <a:lnTo>
                    <a:pt x="4856"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49" name="Shape 3549"/>
            <p:cNvSpPr/>
            <p:nvPr/>
          </p:nvSpPr>
          <p:spPr>
            <a:xfrm rot="10800000">
              <a:off x="7390210" y="2659036"/>
              <a:ext cx="117867" cy="117892"/>
            </a:xfrm>
            <a:custGeom>
              <a:avLst/>
              <a:gdLst/>
              <a:ahLst/>
              <a:cxnLst/>
              <a:rect l="0" t="0" r="0" b="0"/>
              <a:pathLst>
                <a:path w="4856" h="4857" extrusionOk="0">
                  <a:moveTo>
                    <a:pt x="1" y="1"/>
                  </a:moveTo>
                  <a:lnTo>
                    <a:pt x="1" y="4856"/>
                  </a:lnTo>
                  <a:lnTo>
                    <a:pt x="4856" y="4856"/>
                  </a:lnTo>
                  <a:lnTo>
                    <a:pt x="4856"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50" name="Shape 3550"/>
            <p:cNvSpPr/>
            <p:nvPr/>
          </p:nvSpPr>
          <p:spPr>
            <a:xfrm rot="10800000">
              <a:off x="7390210" y="2512915"/>
              <a:ext cx="117867" cy="117867"/>
            </a:xfrm>
            <a:custGeom>
              <a:avLst/>
              <a:gdLst/>
              <a:ahLst/>
              <a:cxnLst/>
              <a:rect l="0" t="0" r="0" b="0"/>
              <a:pathLst>
                <a:path w="4856" h="4856" extrusionOk="0">
                  <a:moveTo>
                    <a:pt x="1" y="0"/>
                  </a:moveTo>
                  <a:lnTo>
                    <a:pt x="1" y="4856"/>
                  </a:lnTo>
                  <a:lnTo>
                    <a:pt x="4856" y="4856"/>
                  </a:lnTo>
                  <a:lnTo>
                    <a:pt x="4856"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51" name="Shape 3551"/>
            <p:cNvSpPr/>
            <p:nvPr/>
          </p:nvSpPr>
          <p:spPr>
            <a:xfrm rot="10800000">
              <a:off x="7390210" y="2366770"/>
              <a:ext cx="117867" cy="117892"/>
            </a:xfrm>
            <a:custGeom>
              <a:avLst/>
              <a:gdLst/>
              <a:ahLst/>
              <a:cxnLst/>
              <a:rect l="0" t="0" r="0" b="0"/>
              <a:pathLst>
                <a:path w="4856" h="4857" extrusionOk="0">
                  <a:moveTo>
                    <a:pt x="1" y="1"/>
                  </a:moveTo>
                  <a:lnTo>
                    <a:pt x="1" y="4856"/>
                  </a:lnTo>
                  <a:lnTo>
                    <a:pt x="4856" y="4856"/>
                  </a:lnTo>
                  <a:lnTo>
                    <a:pt x="4856"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52" name="Shape 3552"/>
            <p:cNvSpPr/>
            <p:nvPr/>
          </p:nvSpPr>
          <p:spPr>
            <a:xfrm rot="10800000">
              <a:off x="7390210" y="2220650"/>
              <a:ext cx="117867" cy="117867"/>
            </a:xfrm>
            <a:custGeom>
              <a:avLst/>
              <a:gdLst/>
              <a:ahLst/>
              <a:cxnLst/>
              <a:rect l="0" t="0" r="0" b="0"/>
              <a:pathLst>
                <a:path w="4856" h="4856" extrusionOk="0">
                  <a:moveTo>
                    <a:pt x="1" y="0"/>
                  </a:moveTo>
                  <a:lnTo>
                    <a:pt x="1" y="4855"/>
                  </a:lnTo>
                  <a:lnTo>
                    <a:pt x="4856" y="4855"/>
                  </a:lnTo>
                  <a:lnTo>
                    <a:pt x="4856"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53" name="Shape 3553"/>
            <p:cNvSpPr/>
            <p:nvPr/>
          </p:nvSpPr>
          <p:spPr>
            <a:xfrm rot="10800000">
              <a:off x="7390210" y="2074529"/>
              <a:ext cx="117867" cy="117867"/>
            </a:xfrm>
            <a:custGeom>
              <a:avLst/>
              <a:gdLst/>
              <a:ahLst/>
              <a:cxnLst/>
              <a:rect l="0" t="0" r="0" b="0"/>
              <a:pathLst>
                <a:path w="4856" h="4856" extrusionOk="0">
                  <a:moveTo>
                    <a:pt x="1" y="1"/>
                  </a:moveTo>
                  <a:lnTo>
                    <a:pt x="1" y="4856"/>
                  </a:lnTo>
                  <a:lnTo>
                    <a:pt x="4856" y="4856"/>
                  </a:lnTo>
                  <a:lnTo>
                    <a:pt x="4856"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54" name="Shape 3554"/>
            <p:cNvSpPr/>
            <p:nvPr/>
          </p:nvSpPr>
          <p:spPr>
            <a:xfrm rot="10800000">
              <a:off x="7390210" y="1782264"/>
              <a:ext cx="117867" cy="117867"/>
            </a:xfrm>
            <a:custGeom>
              <a:avLst/>
              <a:gdLst/>
              <a:ahLst/>
              <a:cxnLst/>
              <a:rect l="0" t="0" r="0" b="0"/>
              <a:pathLst>
                <a:path w="4856" h="4856" extrusionOk="0">
                  <a:moveTo>
                    <a:pt x="1" y="1"/>
                  </a:moveTo>
                  <a:lnTo>
                    <a:pt x="1" y="4856"/>
                  </a:lnTo>
                  <a:lnTo>
                    <a:pt x="4856" y="4856"/>
                  </a:lnTo>
                  <a:lnTo>
                    <a:pt x="4856"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55" name="Shape 3555"/>
            <p:cNvSpPr/>
            <p:nvPr/>
          </p:nvSpPr>
          <p:spPr>
            <a:xfrm rot="10800000">
              <a:off x="7390210" y="1489999"/>
              <a:ext cx="117867" cy="117867"/>
            </a:xfrm>
            <a:custGeom>
              <a:avLst/>
              <a:gdLst/>
              <a:ahLst/>
              <a:cxnLst/>
              <a:rect l="0" t="0" r="0" b="0"/>
              <a:pathLst>
                <a:path w="4856" h="4856" extrusionOk="0">
                  <a:moveTo>
                    <a:pt x="1" y="0"/>
                  </a:moveTo>
                  <a:lnTo>
                    <a:pt x="1" y="4856"/>
                  </a:lnTo>
                  <a:lnTo>
                    <a:pt x="4856" y="4856"/>
                  </a:lnTo>
                  <a:lnTo>
                    <a:pt x="4856"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56" name="Shape 3556"/>
            <p:cNvSpPr/>
            <p:nvPr/>
          </p:nvSpPr>
          <p:spPr>
            <a:xfrm rot="10800000">
              <a:off x="7390210" y="1343854"/>
              <a:ext cx="117867" cy="117892"/>
            </a:xfrm>
            <a:custGeom>
              <a:avLst/>
              <a:gdLst/>
              <a:ahLst/>
              <a:cxnLst/>
              <a:rect l="0" t="0" r="0" b="0"/>
              <a:pathLst>
                <a:path w="4856" h="4857" extrusionOk="0">
                  <a:moveTo>
                    <a:pt x="1" y="1"/>
                  </a:moveTo>
                  <a:lnTo>
                    <a:pt x="1" y="4856"/>
                  </a:lnTo>
                  <a:lnTo>
                    <a:pt x="4856" y="4856"/>
                  </a:lnTo>
                  <a:lnTo>
                    <a:pt x="4856"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57" name="Shape 3557"/>
            <p:cNvSpPr/>
            <p:nvPr/>
          </p:nvSpPr>
          <p:spPr>
            <a:xfrm rot="10800000">
              <a:off x="7390210" y="1197734"/>
              <a:ext cx="117867" cy="117867"/>
            </a:xfrm>
            <a:custGeom>
              <a:avLst/>
              <a:gdLst/>
              <a:ahLst/>
              <a:cxnLst/>
              <a:rect l="0" t="0" r="0" b="0"/>
              <a:pathLst>
                <a:path w="4856" h="4856" extrusionOk="0">
                  <a:moveTo>
                    <a:pt x="1" y="0"/>
                  </a:moveTo>
                  <a:lnTo>
                    <a:pt x="1" y="4856"/>
                  </a:lnTo>
                  <a:lnTo>
                    <a:pt x="4856" y="4856"/>
                  </a:lnTo>
                  <a:lnTo>
                    <a:pt x="4856"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58" name="Shape 3558"/>
            <p:cNvSpPr/>
            <p:nvPr/>
          </p:nvSpPr>
          <p:spPr>
            <a:xfrm rot="10800000">
              <a:off x="7390210" y="1051613"/>
              <a:ext cx="117867" cy="117867"/>
            </a:xfrm>
            <a:custGeom>
              <a:avLst/>
              <a:gdLst/>
              <a:ahLst/>
              <a:cxnLst/>
              <a:rect l="0" t="0" r="0" b="0"/>
              <a:pathLst>
                <a:path w="4856" h="4856" extrusionOk="0">
                  <a:moveTo>
                    <a:pt x="1" y="1"/>
                  </a:moveTo>
                  <a:lnTo>
                    <a:pt x="1" y="4856"/>
                  </a:lnTo>
                  <a:lnTo>
                    <a:pt x="4856" y="4856"/>
                  </a:lnTo>
                  <a:lnTo>
                    <a:pt x="4856"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59" name="Shape 3559"/>
            <p:cNvSpPr/>
            <p:nvPr/>
          </p:nvSpPr>
          <p:spPr>
            <a:xfrm rot="10800000">
              <a:off x="7390210" y="759348"/>
              <a:ext cx="117867" cy="117867"/>
            </a:xfrm>
            <a:custGeom>
              <a:avLst/>
              <a:gdLst/>
              <a:ahLst/>
              <a:cxnLst/>
              <a:rect l="0" t="0" r="0" b="0"/>
              <a:pathLst>
                <a:path w="4856" h="4856" extrusionOk="0">
                  <a:moveTo>
                    <a:pt x="1" y="1"/>
                  </a:moveTo>
                  <a:lnTo>
                    <a:pt x="1" y="4856"/>
                  </a:lnTo>
                  <a:lnTo>
                    <a:pt x="4856" y="4856"/>
                  </a:lnTo>
                  <a:lnTo>
                    <a:pt x="4856"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60" name="Shape 3560"/>
            <p:cNvSpPr/>
            <p:nvPr/>
          </p:nvSpPr>
          <p:spPr>
            <a:xfrm rot="10800000">
              <a:off x="7390210" y="613204"/>
              <a:ext cx="117867" cy="117867"/>
            </a:xfrm>
            <a:custGeom>
              <a:avLst/>
              <a:gdLst/>
              <a:ahLst/>
              <a:cxnLst/>
              <a:rect l="0" t="0" r="0" b="0"/>
              <a:pathLst>
                <a:path w="4856" h="4856" extrusionOk="0">
                  <a:moveTo>
                    <a:pt x="1" y="0"/>
                  </a:moveTo>
                  <a:lnTo>
                    <a:pt x="1" y="4855"/>
                  </a:lnTo>
                  <a:lnTo>
                    <a:pt x="4856" y="4855"/>
                  </a:lnTo>
                  <a:lnTo>
                    <a:pt x="4856"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61" name="Shape 3561"/>
            <p:cNvSpPr/>
            <p:nvPr/>
          </p:nvSpPr>
          <p:spPr>
            <a:xfrm rot="10800000">
              <a:off x="7390210" y="320938"/>
              <a:ext cx="117867" cy="117892"/>
            </a:xfrm>
            <a:custGeom>
              <a:avLst/>
              <a:gdLst/>
              <a:ahLst/>
              <a:cxnLst/>
              <a:rect l="0" t="0" r="0" b="0"/>
              <a:pathLst>
                <a:path w="4856" h="4857" extrusionOk="0">
                  <a:moveTo>
                    <a:pt x="1" y="1"/>
                  </a:moveTo>
                  <a:lnTo>
                    <a:pt x="1" y="4856"/>
                  </a:lnTo>
                  <a:lnTo>
                    <a:pt x="4856" y="4856"/>
                  </a:lnTo>
                  <a:lnTo>
                    <a:pt x="4856"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62" name="Shape 3562"/>
            <p:cNvSpPr/>
            <p:nvPr/>
          </p:nvSpPr>
          <p:spPr>
            <a:xfrm rot="10800000">
              <a:off x="7390210" y="28698"/>
              <a:ext cx="117867" cy="117867"/>
            </a:xfrm>
            <a:custGeom>
              <a:avLst/>
              <a:gdLst/>
              <a:ahLst/>
              <a:cxnLst/>
              <a:rect l="0" t="0" r="0" b="0"/>
              <a:pathLst>
                <a:path w="4856" h="4856" extrusionOk="0">
                  <a:moveTo>
                    <a:pt x="1" y="1"/>
                  </a:moveTo>
                  <a:lnTo>
                    <a:pt x="1" y="4856"/>
                  </a:lnTo>
                  <a:lnTo>
                    <a:pt x="4856" y="4856"/>
                  </a:lnTo>
                  <a:lnTo>
                    <a:pt x="4856"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63" name="Shape 3563"/>
            <p:cNvSpPr/>
            <p:nvPr/>
          </p:nvSpPr>
          <p:spPr>
            <a:xfrm rot="10800000">
              <a:off x="7244066" y="4704867"/>
              <a:ext cx="117867" cy="117892"/>
            </a:xfrm>
            <a:custGeom>
              <a:avLst/>
              <a:gdLst/>
              <a:ahLst/>
              <a:cxnLst/>
              <a:rect l="0" t="0" r="0" b="0"/>
              <a:pathLst>
                <a:path w="4856" h="4857" extrusionOk="0">
                  <a:moveTo>
                    <a:pt x="0" y="1"/>
                  </a:moveTo>
                  <a:lnTo>
                    <a:pt x="0" y="4856"/>
                  </a:lnTo>
                  <a:lnTo>
                    <a:pt x="4855" y="4856"/>
                  </a:lnTo>
                  <a:lnTo>
                    <a:pt x="4855"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64" name="Shape 3564"/>
            <p:cNvSpPr/>
            <p:nvPr/>
          </p:nvSpPr>
          <p:spPr>
            <a:xfrm rot="10800000">
              <a:off x="7244066" y="4266482"/>
              <a:ext cx="117867" cy="117867"/>
            </a:xfrm>
            <a:custGeom>
              <a:avLst/>
              <a:gdLst/>
              <a:ahLst/>
              <a:cxnLst/>
              <a:rect l="0" t="0" r="0" b="0"/>
              <a:pathLst>
                <a:path w="4856" h="4856" extrusionOk="0">
                  <a:moveTo>
                    <a:pt x="0" y="0"/>
                  </a:moveTo>
                  <a:lnTo>
                    <a:pt x="0" y="4855"/>
                  </a:lnTo>
                  <a:lnTo>
                    <a:pt x="4855" y="4855"/>
                  </a:lnTo>
                  <a:lnTo>
                    <a:pt x="4855"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65" name="Shape 3565"/>
            <p:cNvSpPr/>
            <p:nvPr/>
          </p:nvSpPr>
          <p:spPr>
            <a:xfrm rot="10800000">
              <a:off x="7244066" y="4120361"/>
              <a:ext cx="117867" cy="117867"/>
            </a:xfrm>
            <a:custGeom>
              <a:avLst/>
              <a:gdLst/>
              <a:ahLst/>
              <a:cxnLst/>
              <a:rect l="0" t="0" r="0" b="0"/>
              <a:pathLst>
                <a:path w="4856" h="4856" extrusionOk="0">
                  <a:moveTo>
                    <a:pt x="0" y="1"/>
                  </a:moveTo>
                  <a:lnTo>
                    <a:pt x="0" y="4856"/>
                  </a:lnTo>
                  <a:lnTo>
                    <a:pt x="4855" y="4856"/>
                  </a:lnTo>
                  <a:lnTo>
                    <a:pt x="4855"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66" name="Shape 3566"/>
            <p:cNvSpPr/>
            <p:nvPr/>
          </p:nvSpPr>
          <p:spPr>
            <a:xfrm rot="10800000">
              <a:off x="7244066" y="3974217"/>
              <a:ext cx="117867" cy="117867"/>
            </a:xfrm>
            <a:custGeom>
              <a:avLst/>
              <a:gdLst/>
              <a:ahLst/>
              <a:cxnLst/>
              <a:rect l="0" t="0" r="0" b="0"/>
              <a:pathLst>
                <a:path w="4856" h="4856" extrusionOk="0">
                  <a:moveTo>
                    <a:pt x="0" y="0"/>
                  </a:moveTo>
                  <a:lnTo>
                    <a:pt x="0" y="4855"/>
                  </a:lnTo>
                  <a:lnTo>
                    <a:pt x="4855" y="4855"/>
                  </a:lnTo>
                  <a:lnTo>
                    <a:pt x="4855"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67" name="Shape 3567"/>
            <p:cNvSpPr/>
            <p:nvPr/>
          </p:nvSpPr>
          <p:spPr>
            <a:xfrm rot="10800000">
              <a:off x="7244066" y="3681951"/>
              <a:ext cx="117867" cy="117892"/>
            </a:xfrm>
            <a:custGeom>
              <a:avLst/>
              <a:gdLst/>
              <a:ahLst/>
              <a:cxnLst/>
              <a:rect l="0" t="0" r="0" b="0"/>
              <a:pathLst>
                <a:path w="4856" h="4857" extrusionOk="0">
                  <a:moveTo>
                    <a:pt x="0" y="1"/>
                  </a:moveTo>
                  <a:lnTo>
                    <a:pt x="0" y="4856"/>
                  </a:lnTo>
                  <a:lnTo>
                    <a:pt x="4855" y="4856"/>
                  </a:lnTo>
                  <a:lnTo>
                    <a:pt x="4855"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68" name="Shape 3568"/>
            <p:cNvSpPr/>
            <p:nvPr/>
          </p:nvSpPr>
          <p:spPr>
            <a:xfrm rot="10800000">
              <a:off x="7244066" y="3389711"/>
              <a:ext cx="117867" cy="117867"/>
            </a:xfrm>
            <a:custGeom>
              <a:avLst/>
              <a:gdLst/>
              <a:ahLst/>
              <a:cxnLst/>
              <a:rect l="0" t="0" r="0" b="0"/>
              <a:pathLst>
                <a:path w="4856" h="4856" extrusionOk="0">
                  <a:moveTo>
                    <a:pt x="0" y="1"/>
                  </a:moveTo>
                  <a:lnTo>
                    <a:pt x="0" y="4856"/>
                  </a:lnTo>
                  <a:lnTo>
                    <a:pt x="4855" y="4856"/>
                  </a:lnTo>
                  <a:lnTo>
                    <a:pt x="4855"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69" name="Shape 3569"/>
            <p:cNvSpPr/>
            <p:nvPr/>
          </p:nvSpPr>
          <p:spPr>
            <a:xfrm rot="10800000">
              <a:off x="7244066" y="3243566"/>
              <a:ext cx="117867" cy="117867"/>
            </a:xfrm>
            <a:custGeom>
              <a:avLst/>
              <a:gdLst/>
              <a:ahLst/>
              <a:cxnLst/>
              <a:rect l="0" t="0" r="0" b="0"/>
              <a:pathLst>
                <a:path w="4856" h="4856" extrusionOk="0">
                  <a:moveTo>
                    <a:pt x="0" y="0"/>
                  </a:moveTo>
                  <a:lnTo>
                    <a:pt x="0" y="4855"/>
                  </a:lnTo>
                  <a:lnTo>
                    <a:pt x="4855" y="4855"/>
                  </a:lnTo>
                  <a:lnTo>
                    <a:pt x="4855"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70" name="Shape 3570"/>
            <p:cNvSpPr/>
            <p:nvPr/>
          </p:nvSpPr>
          <p:spPr>
            <a:xfrm rot="10800000">
              <a:off x="7244066" y="3097445"/>
              <a:ext cx="117867" cy="117867"/>
            </a:xfrm>
            <a:custGeom>
              <a:avLst/>
              <a:gdLst/>
              <a:ahLst/>
              <a:cxnLst/>
              <a:rect l="0" t="0" r="0" b="0"/>
              <a:pathLst>
                <a:path w="4856" h="4856" extrusionOk="0">
                  <a:moveTo>
                    <a:pt x="0" y="1"/>
                  </a:moveTo>
                  <a:lnTo>
                    <a:pt x="0" y="4856"/>
                  </a:lnTo>
                  <a:lnTo>
                    <a:pt x="4855" y="4856"/>
                  </a:lnTo>
                  <a:lnTo>
                    <a:pt x="4855"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71" name="Shape 3571"/>
            <p:cNvSpPr/>
            <p:nvPr/>
          </p:nvSpPr>
          <p:spPr>
            <a:xfrm rot="10800000">
              <a:off x="7244066" y="2805180"/>
              <a:ext cx="117867" cy="117867"/>
            </a:xfrm>
            <a:custGeom>
              <a:avLst/>
              <a:gdLst/>
              <a:ahLst/>
              <a:cxnLst/>
              <a:rect l="0" t="0" r="0" b="0"/>
              <a:pathLst>
                <a:path w="4856" h="4856" extrusionOk="0">
                  <a:moveTo>
                    <a:pt x="0" y="1"/>
                  </a:moveTo>
                  <a:lnTo>
                    <a:pt x="0" y="4856"/>
                  </a:lnTo>
                  <a:lnTo>
                    <a:pt x="4855" y="4856"/>
                  </a:lnTo>
                  <a:lnTo>
                    <a:pt x="4855"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72" name="Shape 3572"/>
            <p:cNvSpPr/>
            <p:nvPr/>
          </p:nvSpPr>
          <p:spPr>
            <a:xfrm rot="10800000">
              <a:off x="7244066" y="2512915"/>
              <a:ext cx="117867" cy="117867"/>
            </a:xfrm>
            <a:custGeom>
              <a:avLst/>
              <a:gdLst/>
              <a:ahLst/>
              <a:cxnLst/>
              <a:rect l="0" t="0" r="0" b="0"/>
              <a:pathLst>
                <a:path w="4856" h="4856" extrusionOk="0">
                  <a:moveTo>
                    <a:pt x="0" y="0"/>
                  </a:moveTo>
                  <a:lnTo>
                    <a:pt x="0" y="4856"/>
                  </a:lnTo>
                  <a:lnTo>
                    <a:pt x="4855" y="4856"/>
                  </a:lnTo>
                  <a:lnTo>
                    <a:pt x="4855"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73" name="Shape 3573"/>
            <p:cNvSpPr/>
            <p:nvPr/>
          </p:nvSpPr>
          <p:spPr>
            <a:xfrm rot="10800000">
              <a:off x="7244066" y="2220650"/>
              <a:ext cx="117867" cy="117867"/>
            </a:xfrm>
            <a:custGeom>
              <a:avLst/>
              <a:gdLst/>
              <a:ahLst/>
              <a:cxnLst/>
              <a:rect l="0" t="0" r="0" b="0"/>
              <a:pathLst>
                <a:path w="4856" h="4856" extrusionOk="0">
                  <a:moveTo>
                    <a:pt x="0" y="0"/>
                  </a:moveTo>
                  <a:lnTo>
                    <a:pt x="0" y="4855"/>
                  </a:lnTo>
                  <a:lnTo>
                    <a:pt x="4855" y="4855"/>
                  </a:lnTo>
                  <a:lnTo>
                    <a:pt x="4855"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74" name="Shape 3574"/>
            <p:cNvSpPr/>
            <p:nvPr/>
          </p:nvSpPr>
          <p:spPr>
            <a:xfrm rot="10800000">
              <a:off x="7244066" y="1928385"/>
              <a:ext cx="117867" cy="117867"/>
            </a:xfrm>
            <a:custGeom>
              <a:avLst/>
              <a:gdLst/>
              <a:ahLst/>
              <a:cxnLst/>
              <a:rect l="0" t="0" r="0" b="0"/>
              <a:pathLst>
                <a:path w="4856" h="4856" extrusionOk="0">
                  <a:moveTo>
                    <a:pt x="0" y="0"/>
                  </a:moveTo>
                  <a:lnTo>
                    <a:pt x="0" y="4855"/>
                  </a:lnTo>
                  <a:lnTo>
                    <a:pt x="4855" y="4855"/>
                  </a:lnTo>
                  <a:lnTo>
                    <a:pt x="4855"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75" name="Shape 3575"/>
            <p:cNvSpPr/>
            <p:nvPr/>
          </p:nvSpPr>
          <p:spPr>
            <a:xfrm rot="10800000">
              <a:off x="7244066" y="1782264"/>
              <a:ext cx="117867" cy="117867"/>
            </a:xfrm>
            <a:custGeom>
              <a:avLst/>
              <a:gdLst/>
              <a:ahLst/>
              <a:cxnLst/>
              <a:rect l="0" t="0" r="0" b="0"/>
              <a:pathLst>
                <a:path w="4856" h="4856" extrusionOk="0">
                  <a:moveTo>
                    <a:pt x="0" y="1"/>
                  </a:moveTo>
                  <a:lnTo>
                    <a:pt x="0" y="4856"/>
                  </a:lnTo>
                  <a:lnTo>
                    <a:pt x="4855" y="4856"/>
                  </a:lnTo>
                  <a:lnTo>
                    <a:pt x="4855"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76" name="Shape 3576"/>
            <p:cNvSpPr/>
            <p:nvPr/>
          </p:nvSpPr>
          <p:spPr>
            <a:xfrm rot="10800000">
              <a:off x="7244066" y="1343854"/>
              <a:ext cx="117867" cy="117892"/>
            </a:xfrm>
            <a:custGeom>
              <a:avLst/>
              <a:gdLst/>
              <a:ahLst/>
              <a:cxnLst/>
              <a:rect l="0" t="0" r="0" b="0"/>
              <a:pathLst>
                <a:path w="4856" h="4857" extrusionOk="0">
                  <a:moveTo>
                    <a:pt x="0" y="1"/>
                  </a:moveTo>
                  <a:lnTo>
                    <a:pt x="0" y="4856"/>
                  </a:lnTo>
                  <a:lnTo>
                    <a:pt x="4855" y="4856"/>
                  </a:lnTo>
                  <a:lnTo>
                    <a:pt x="4855"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77" name="Shape 3577"/>
            <p:cNvSpPr/>
            <p:nvPr/>
          </p:nvSpPr>
          <p:spPr>
            <a:xfrm rot="10800000">
              <a:off x="7244066" y="1197734"/>
              <a:ext cx="117867" cy="117867"/>
            </a:xfrm>
            <a:custGeom>
              <a:avLst/>
              <a:gdLst/>
              <a:ahLst/>
              <a:cxnLst/>
              <a:rect l="0" t="0" r="0" b="0"/>
              <a:pathLst>
                <a:path w="4856" h="4856" extrusionOk="0">
                  <a:moveTo>
                    <a:pt x="0" y="0"/>
                  </a:moveTo>
                  <a:lnTo>
                    <a:pt x="0" y="4856"/>
                  </a:lnTo>
                  <a:lnTo>
                    <a:pt x="4855" y="4856"/>
                  </a:lnTo>
                  <a:lnTo>
                    <a:pt x="4855"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78" name="Shape 3578"/>
            <p:cNvSpPr/>
            <p:nvPr/>
          </p:nvSpPr>
          <p:spPr>
            <a:xfrm rot="10800000">
              <a:off x="7244066" y="1051613"/>
              <a:ext cx="117867" cy="117867"/>
            </a:xfrm>
            <a:custGeom>
              <a:avLst/>
              <a:gdLst/>
              <a:ahLst/>
              <a:cxnLst/>
              <a:rect l="0" t="0" r="0" b="0"/>
              <a:pathLst>
                <a:path w="4856" h="4856" extrusionOk="0">
                  <a:moveTo>
                    <a:pt x="0" y="1"/>
                  </a:moveTo>
                  <a:lnTo>
                    <a:pt x="0" y="4856"/>
                  </a:lnTo>
                  <a:lnTo>
                    <a:pt x="4855" y="4856"/>
                  </a:lnTo>
                  <a:lnTo>
                    <a:pt x="4855"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79" name="Shape 3579"/>
            <p:cNvSpPr/>
            <p:nvPr/>
          </p:nvSpPr>
          <p:spPr>
            <a:xfrm rot="10800000">
              <a:off x="7244066" y="905469"/>
              <a:ext cx="117867" cy="117867"/>
            </a:xfrm>
            <a:custGeom>
              <a:avLst/>
              <a:gdLst/>
              <a:ahLst/>
              <a:cxnLst/>
              <a:rect l="0" t="0" r="0" b="0"/>
              <a:pathLst>
                <a:path w="4856" h="4856" extrusionOk="0">
                  <a:moveTo>
                    <a:pt x="0" y="0"/>
                  </a:moveTo>
                  <a:lnTo>
                    <a:pt x="0" y="4855"/>
                  </a:lnTo>
                  <a:lnTo>
                    <a:pt x="4855" y="4855"/>
                  </a:lnTo>
                  <a:lnTo>
                    <a:pt x="4855"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80" name="Shape 3580"/>
            <p:cNvSpPr/>
            <p:nvPr/>
          </p:nvSpPr>
          <p:spPr>
            <a:xfrm rot="10800000">
              <a:off x="7244066" y="759348"/>
              <a:ext cx="117867" cy="117867"/>
            </a:xfrm>
            <a:custGeom>
              <a:avLst/>
              <a:gdLst/>
              <a:ahLst/>
              <a:cxnLst/>
              <a:rect l="0" t="0" r="0" b="0"/>
              <a:pathLst>
                <a:path w="4856" h="4856" extrusionOk="0">
                  <a:moveTo>
                    <a:pt x="0" y="1"/>
                  </a:moveTo>
                  <a:lnTo>
                    <a:pt x="0" y="4856"/>
                  </a:lnTo>
                  <a:lnTo>
                    <a:pt x="4855" y="4856"/>
                  </a:lnTo>
                  <a:lnTo>
                    <a:pt x="4855"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81" name="Shape 3581"/>
            <p:cNvSpPr/>
            <p:nvPr/>
          </p:nvSpPr>
          <p:spPr>
            <a:xfrm rot="10800000">
              <a:off x="7244066" y="467083"/>
              <a:ext cx="117867" cy="117867"/>
            </a:xfrm>
            <a:custGeom>
              <a:avLst/>
              <a:gdLst/>
              <a:ahLst/>
              <a:cxnLst/>
              <a:rect l="0" t="0" r="0" b="0"/>
              <a:pathLst>
                <a:path w="4856" h="4856" extrusionOk="0">
                  <a:moveTo>
                    <a:pt x="0" y="1"/>
                  </a:moveTo>
                  <a:lnTo>
                    <a:pt x="0" y="4856"/>
                  </a:lnTo>
                  <a:lnTo>
                    <a:pt x="4855" y="4856"/>
                  </a:lnTo>
                  <a:lnTo>
                    <a:pt x="4855"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82" name="Shape 3582"/>
            <p:cNvSpPr/>
            <p:nvPr/>
          </p:nvSpPr>
          <p:spPr>
            <a:xfrm rot="10800000">
              <a:off x="7244066" y="320938"/>
              <a:ext cx="117867" cy="117892"/>
            </a:xfrm>
            <a:custGeom>
              <a:avLst/>
              <a:gdLst/>
              <a:ahLst/>
              <a:cxnLst/>
              <a:rect l="0" t="0" r="0" b="0"/>
              <a:pathLst>
                <a:path w="4856" h="4857" extrusionOk="0">
                  <a:moveTo>
                    <a:pt x="0" y="1"/>
                  </a:moveTo>
                  <a:lnTo>
                    <a:pt x="0" y="4856"/>
                  </a:lnTo>
                  <a:lnTo>
                    <a:pt x="4855" y="4856"/>
                  </a:lnTo>
                  <a:lnTo>
                    <a:pt x="4855"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83" name="Shape 3583"/>
            <p:cNvSpPr/>
            <p:nvPr/>
          </p:nvSpPr>
          <p:spPr>
            <a:xfrm rot="10800000">
              <a:off x="7097945" y="4997133"/>
              <a:ext cx="117867" cy="117867"/>
            </a:xfrm>
            <a:custGeom>
              <a:avLst/>
              <a:gdLst/>
              <a:ahLst/>
              <a:cxnLst/>
              <a:rect l="0" t="0" r="0" b="0"/>
              <a:pathLst>
                <a:path w="4856" h="4856" extrusionOk="0">
                  <a:moveTo>
                    <a:pt x="1" y="0"/>
                  </a:moveTo>
                  <a:lnTo>
                    <a:pt x="1" y="4855"/>
                  </a:lnTo>
                  <a:lnTo>
                    <a:pt x="4856" y="4855"/>
                  </a:lnTo>
                  <a:lnTo>
                    <a:pt x="4856"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84" name="Shape 3584"/>
            <p:cNvSpPr/>
            <p:nvPr/>
          </p:nvSpPr>
          <p:spPr>
            <a:xfrm rot="10800000">
              <a:off x="7097945" y="4558747"/>
              <a:ext cx="117867" cy="117867"/>
            </a:xfrm>
            <a:custGeom>
              <a:avLst/>
              <a:gdLst/>
              <a:ahLst/>
              <a:cxnLst/>
              <a:rect l="0" t="0" r="0" b="0"/>
              <a:pathLst>
                <a:path w="4856" h="4856" extrusionOk="0">
                  <a:moveTo>
                    <a:pt x="1" y="0"/>
                  </a:moveTo>
                  <a:lnTo>
                    <a:pt x="1" y="4855"/>
                  </a:lnTo>
                  <a:lnTo>
                    <a:pt x="4856" y="4855"/>
                  </a:lnTo>
                  <a:lnTo>
                    <a:pt x="4856"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85" name="Shape 3585"/>
            <p:cNvSpPr/>
            <p:nvPr/>
          </p:nvSpPr>
          <p:spPr>
            <a:xfrm rot="10800000">
              <a:off x="7097945" y="4266482"/>
              <a:ext cx="117867" cy="117867"/>
            </a:xfrm>
            <a:custGeom>
              <a:avLst/>
              <a:gdLst/>
              <a:ahLst/>
              <a:cxnLst/>
              <a:rect l="0" t="0" r="0" b="0"/>
              <a:pathLst>
                <a:path w="4856" h="4856" extrusionOk="0">
                  <a:moveTo>
                    <a:pt x="1" y="0"/>
                  </a:moveTo>
                  <a:lnTo>
                    <a:pt x="1" y="4855"/>
                  </a:lnTo>
                  <a:lnTo>
                    <a:pt x="4856" y="4855"/>
                  </a:lnTo>
                  <a:lnTo>
                    <a:pt x="4856"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86" name="Shape 3586"/>
            <p:cNvSpPr/>
            <p:nvPr/>
          </p:nvSpPr>
          <p:spPr>
            <a:xfrm rot="10800000">
              <a:off x="7097945" y="3828096"/>
              <a:ext cx="117867" cy="117867"/>
            </a:xfrm>
            <a:custGeom>
              <a:avLst/>
              <a:gdLst/>
              <a:ahLst/>
              <a:cxnLst/>
              <a:rect l="0" t="0" r="0" b="0"/>
              <a:pathLst>
                <a:path w="4856" h="4856" extrusionOk="0">
                  <a:moveTo>
                    <a:pt x="1" y="0"/>
                  </a:moveTo>
                  <a:lnTo>
                    <a:pt x="1" y="4856"/>
                  </a:lnTo>
                  <a:lnTo>
                    <a:pt x="4856" y="4856"/>
                  </a:lnTo>
                  <a:lnTo>
                    <a:pt x="4856"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87" name="Shape 3587"/>
            <p:cNvSpPr/>
            <p:nvPr/>
          </p:nvSpPr>
          <p:spPr>
            <a:xfrm rot="10800000">
              <a:off x="7097945" y="3681951"/>
              <a:ext cx="117867" cy="117892"/>
            </a:xfrm>
            <a:custGeom>
              <a:avLst/>
              <a:gdLst/>
              <a:ahLst/>
              <a:cxnLst/>
              <a:rect l="0" t="0" r="0" b="0"/>
              <a:pathLst>
                <a:path w="4856" h="4857" extrusionOk="0">
                  <a:moveTo>
                    <a:pt x="1" y="1"/>
                  </a:moveTo>
                  <a:lnTo>
                    <a:pt x="1" y="4856"/>
                  </a:lnTo>
                  <a:lnTo>
                    <a:pt x="4856" y="4856"/>
                  </a:lnTo>
                  <a:lnTo>
                    <a:pt x="4856"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88" name="Shape 3588"/>
            <p:cNvSpPr/>
            <p:nvPr/>
          </p:nvSpPr>
          <p:spPr>
            <a:xfrm rot="10800000">
              <a:off x="7097945" y="3097445"/>
              <a:ext cx="117867" cy="117867"/>
            </a:xfrm>
            <a:custGeom>
              <a:avLst/>
              <a:gdLst/>
              <a:ahLst/>
              <a:cxnLst/>
              <a:rect l="0" t="0" r="0" b="0"/>
              <a:pathLst>
                <a:path w="4856" h="4856" extrusionOk="0">
                  <a:moveTo>
                    <a:pt x="1" y="1"/>
                  </a:moveTo>
                  <a:lnTo>
                    <a:pt x="1" y="4856"/>
                  </a:lnTo>
                  <a:lnTo>
                    <a:pt x="4856" y="4856"/>
                  </a:lnTo>
                  <a:lnTo>
                    <a:pt x="4856"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89" name="Shape 3589"/>
            <p:cNvSpPr/>
            <p:nvPr/>
          </p:nvSpPr>
          <p:spPr>
            <a:xfrm rot="10800000">
              <a:off x="7097945" y="2951301"/>
              <a:ext cx="117867" cy="117867"/>
            </a:xfrm>
            <a:custGeom>
              <a:avLst/>
              <a:gdLst/>
              <a:ahLst/>
              <a:cxnLst/>
              <a:rect l="0" t="0" r="0" b="0"/>
              <a:pathLst>
                <a:path w="4856" h="4856" extrusionOk="0">
                  <a:moveTo>
                    <a:pt x="1" y="0"/>
                  </a:moveTo>
                  <a:lnTo>
                    <a:pt x="1" y="4855"/>
                  </a:lnTo>
                  <a:lnTo>
                    <a:pt x="4856" y="4855"/>
                  </a:lnTo>
                  <a:lnTo>
                    <a:pt x="4856"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90" name="Shape 3590"/>
            <p:cNvSpPr/>
            <p:nvPr/>
          </p:nvSpPr>
          <p:spPr>
            <a:xfrm rot="10800000">
              <a:off x="7097945" y="2659036"/>
              <a:ext cx="117867" cy="117892"/>
            </a:xfrm>
            <a:custGeom>
              <a:avLst/>
              <a:gdLst/>
              <a:ahLst/>
              <a:cxnLst/>
              <a:rect l="0" t="0" r="0" b="0"/>
              <a:pathLst>
                <a:path w="4856" h="4857" extrusionOk="0">
                  <a:moveTo>
                    <a:pt x="1" y="1"/>
                  </a:moveTo>
                  <a:lnTo>
                    <a:pt x="1" y="4856"/>
                  </a:lnTo>
                  <a:lnTo>
                    <a:pt x="4856" y="4856"/>
                  </a:lnTo>
                  <a:lnTo>
                    <a:pt x="4856"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91" name="Shape 3591"/>
            <p:cNvSpPr/>
            <p:nvPr/>
          </p:nvSpPr>
          <p:spPr>
            <a:xfrm rot="10800000">
              <a:off x="7097945" y="2512915"/>
              <a:ext cx="117867" cy="117867"/>
            </a:xfrm>
            <a:custGeom>
              <a:avLst/>
              <a:gdLst/>
              <a:ahLst/>
              <a:cxnLst/>
              <a:rect l="0" t="0" r="0" b="0"/>
              <a:pathLst>
                <a:path w="4856" h="4856" extrusionOk="0">
                  <a:moveTo>
                    <a:pt x="1" y="0"/>
                  </a:moveTo>
                  <a:lnTo>
                    <a:pt x="1" y="4856"/>
                  </a:lnTo>
                  <a:lnTo>
                    <a:pt x="4856" y="4856"/>
                  </a:lnTo>
                  <a:lnTo>
                    <a:pt x="4856"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92" name="Shape 3592"/>
            <p:cNvSpPr/>
            <p:nvPr/>
          </p:nvSpPr>
          <p:spPr>
            <a:xfrm rot="10800000">
              <a:off x="7097945" y="2366770"/>
              <a:ext cx="117867" cy="117892"/>
            </a:xfrm>
            <a:custGeom>
              <a:avLst/>
              <a:gdLst/>
              <a:ahLst/>
              <a:cxnLst/>
              <a:rect l="0" t="0" r="0" b="0"/>
              <a:pathLst>
                <a:path w="4856" h="4857" extrusionOk="0">
                  <a:moveTo>
                    <a:pt x="1" y="1"/>
                  </a:moveTo>
                  <a:lnTo>
                    <a:pt x="1" y="4856"/>
                  </a:lnTo>
                  <a:lnTo>
                    <a:pt x="4856" y="4856"/>
                  </a:lnTo>
                  <a:lnTo>
                    <a:pt x="4856"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93" name="Shape 3593"/>
            <p:cNvSpPr/>
            <p:nvPr/>
          </p:nvSpPr>
          <p:spPr>
            <a:xfrm rot="10800000">
              <a:off x="7097945" y="2220650"/>
              <a:ext cx="117867" cy="117867"/>
            </a:xfrm>
            <a:custGeom>
              <a:avLst/>
              <a:gdLst/>
              <a:ahLst/>
              <a:cxnLst/>
              <a:rect l="0" t="0" r="0" b="0"/>
              <a:pathLst>
                <a:path w="4856" h="4856" extrusionOk="0">
                  <a:moveTo>
                    <a:pt x="1" y="0"/>
                  </a:moveTo>
                  <a:lnTo>
                    <a:pt x="1" y="4855"/>
                  </a:lnTo>
                  <a:lnTo>
                    <a:pt x="4856" y="4855"/>
                  </a:lnTo>
                  <a:lnTo>
                    <a:pt x="4856"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94" name="Shape 3594"/>
            <p:cNvSpPr/>
            <p:nvPr/>
          </p:nvSpPr>
          <p:spPr>
            <a:xfrm rot="10800000">
              <a:off x="7097945" y="1782264"/>
              <a:ext cx="117867" cy="117867"/>
            </a:xfrm>
            <a:custGeom>
              <a:avLst/>
              <a:gdLst/>
              <a:ahLst/>
              <a:cxnLst/>
              <a:rect l="0" t="0" r="0" b="0"/>
              <a:pathLst>
                <a:path w="4856" h="4856" extrusionOk="0">
                  <a:moveTo>
                    <a:pt x="1" y="1"/>
                  </a:moveTo>
                  <a:lnTo>
                    <a:pt x="1" y="4856"/>
                  </a:lnTo>
                  <a:lnTo>
                    <a:pt x="4856" y="4856"/>
                  </a:lnTo>
                  <a:lnTo>
                    <a:pt x="4856"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95" name="Shape 3595"/>
            <p:cNvSpPr/>
            <p:nvPr/>
          </p:nvSpPr>
          <p:spPr>
            <a:xfrm rot="10800000">
              <a:off x="7097945" y="1636120"/>
              <a:ext cx="117867" cy="117867"/>
            </a:xfrm>
            <a:custGeom>
              <a:avLst/>
              <a:gdLst/>
              <a:ahLst/>
              <a:cxnLst/>
              <a:rect l="0" t="0" r="0" b="0"/>
              <a:pathLst>
                <a:path w="4856" h="4856" extrusionOk="0">
                  <a:moveTo>
                    <a:pt x="1" y="0"/>
                  </a:moveTo>
                  <a:lnTo>
                    <a:pt x="1" y="4855"/>
                  </a:lnTo>
                  <a:lnTo>
                    <a:pt x="4856" y="4855"/>
                  </a:lnTo>
                  <a:lnTo>
                    <a:pt x="4856"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96" name="Shape 3596"/>
            <p:cNvSpPr/>
            <p:nvPr/>
          </p:nvSpPr>
          <p:spPr>
            <a:xfrm rot="10800000">
              <a:off x="7097945" y="1489999"/>
              <a:ext cx="117867" cy="117867"/>
            </a:xfrm>
            <a:custGeom>
              <a:avLst/>
              <a:gdLst/>
              <a:ahLst/>
              <a:cxnLst/>
              <a:rect l="0" t="0" r="0" b="0"/>
              <a:pathLst>
                <a:path w="4856" h="4856" extrusionOk="0">
                  <a:moveTo>
                    <a:pt x="1" y="0"/>
                  </a:moveTo>
                  <a:lnTo>
                    <a:pt x="1" y="4856"/>
                  </a:lnTo>
                  <a:lnTo>
                    <a:pt x="4856" y="4856"/>
                  </a:lnTo>
                  <a:lnTo>
                    <a:pt x="4856"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97" name="Shape 3597"/>
            <p:cNvSpPr/>
            <p:nvPr/>
          </p:nvSpPr>
          <p:spPr>
            <a:xfrm rot="10800000">
              <a:off x="7097945" y="1197734"/>
              <a:ext cx="117867" cy="117867"/>
            </a:xfrm>
            <a:custGeom>
              <a:avLst/>
              <a:gdLst/>
              <a:ahLst/>
              <a:cxnLst/>
              <a:rect l="0" t="0" r="0" b="0"/>
              <a:pathLst>
                <a:path w="4856" h="4856" extrusionOk="0">
                  <a:moveTo>
                    <a:pt x="1" y="0"/>
                  </a:moveTo>
                  <a:lnTo>
                    <a:pt x="1" y="4856"/>
                  </a:lnTo>
                  <a:lnTo>
                    <a:pt x="4856" y="4856"/>
                  </a:lnTo>
                  <a:lnTo>
                    <a:pt x="4856"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98" name="Shape 3598"/>
            <p:cNvSpPr/>
            <p:nvPr/>
          </p:nvSpPr>
          <p:spPr>
            <a:xfrm rot="10800000">
              <a:off x="7097945" y="467083"/>
              <a:ext cx="117867" cy="117867"/>
            </a:xfrm>
            <a:custGeom>
              <a:avLst/>
              <a:gdLst/>
              <a:ahLst/>
              <a:cxnLst/>
              <a:rect l="0" t="0" r="0" b="0"/>
              <a:pathLst>
                <a:path w="4856" h="4856" extrusionOk="0">
                  <a:moveTo>
                    <a:pt x="1" y="1"/>
                  </a:moveTo>
                  <a:lnTo>
                    <a:pt x="1" y="4856"/>
                  </a:lnTo>
                  <a:lnTo>
                    <a:pt x="4856" y="4856"/>
                  </a:lnTo>
                  <a:lnTo>
                    <a:pt x="4856"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99" name="Shape 3599"/>
            <p:cNvSpPr/>
            <p:nvPr/>
          </p:nvSpPr>
          <p:spPr>
            <a:xfrm rot="10800000">
              <a:off x="7097945" y="174818"/>
              <a:ext cx="117867" cy="117867"/>
            </a:xfrm>
            <a:custGeom>
              <a:avLst/>
              <a:gdLst/>
              <a:ahLst/>
              <a:cxnLst/>
              <a:rect l="0" t="0" r="0" b="0"/>
              <a:pathLst>
                <a:path w="4856" h="4856" extrusionOk="0">
                  <a:moveTo>
                    <a:pt x="1" y="0"/>
                  </a:moveTo>
                  <a:lnTo>
                    <a:pt x="1" y="4856"/>
                  </a:lnTo>
                  <a:lnTo>
                    <a:pt x="4856" y="4856"/>
                  </a:lnTo>
                  <a:lnTo>
                    <a:pt x="4856"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00" name="Shape 3600"/>
            <p:cNvSpPr/>
            <p:nvPr/>
          </p:nvSpPr>
          <p:spPr>
            <a:xfrm rot="10800000">
              <a:off x="7097945" y="28698"/>
              <a:ext cx="117867" cy="117867"/>
            </a:xfrm>
            <a:custGeom>
              <a:avLst/>
              <a:gdLst/>
              <a:ahLst/>
              <a:cxnLst/>
              <a:rect l="0" t="0" r="0" b="0"/>
              <a:pathLst>
                <a:path w="4856" h="4856" extrusionOk="0">
                  <a:moveTo>
                    <a:pt x="1" y="1"/>
                  </a:moveTo>
                  <a:lnTo>
                    <a:pt x="1" y="4856"/>
                  </a:lnTo>
                  <a:lnTo>
                    <a:pt x="4856" y="4856"/>
                  </a:lnTo>
                  <a:lnTo>
                    <a:pt x="4856"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01" name="Shape 3601"/>
            <p:cNvSpPr/>
            <p:nvPr/>
          </p:nvSpPr>
          <p:spPr>
            <a:xfrm rot="10800000">
              <a:off x="6951800" y="4851012"/>
              <a:ext cx="117892" cy="117867"/>
            </a:xfrm>
            <a:custGeom>
              <a:avLst/>
              <a:gdLst/>
              <a:ahLst/>
              <a:cxnLst/>
              <a:rect l="0" t="0" r="0" b="0"/>
              <a:pathLst>
                <a:path w="4857" h="4856" extrusionOk="0">
                  <a:moveTo>
                    <a:pt x="1" y="0"/>
                  </a:moveTo>
                  <a:lnTo>
                    <a:pt x="1" y="4856"/>
                  </a:lnTo>
                  <a:lnTo>
                    <a:pt x="4856" y="4856"/>
                  </a:lnTo>
                  <a:lnTo>
                    <a:pt x="4856"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02" name="Shape 3602"/>
            <p:cNvSpPr/>
            <p:nvPr/>
          </p:nvSpPr>
          <p:spPr>
            <a:xfrm rot="10800000">
              <a:off x="6951800" y="4704867"/>
              <a:ext cx="117892" cy="117892"/>
            </a:xfrm>
            <a:custGeom>
              <a:avLst/>
              <a:gdLst/>
              <a:ahLst/>
              <a:cxnLst/>
              <a:rect l="0" t="0" r="0" b="0"/>
              <a:pathLst>
                <a:path w="4857" h="4857" extrusionOk="0">
                  <a:moveTo>
                    <a:pt x="1" y="1"/>
                  </a:moveTo>
                  <a:lnTo>
                    <a:pt x="1" y="4856"/>
                  </a:lnTo>
                  <a:lnTo>
                    <a:pt x="4856" y="4856"/>
                  </a:lnTo>
                  <a:lnTo>
                    <a:pt x="4856"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03" name="Shape 3603"/>
            <p:cNvSpPr/>
            <p:nvPr/>
          </p:nvSpPr>
          <p:spPr>
            <a:xfrm rot="10800000">
              <a:off x="6951800" y="4266482"/>
              <a:ext cx="117892" cy="117867"/>
            </a:xfrm>
            <a:custGeom>
              <a:avLst/>
              <a:gdLst/>
              <a:ahLst/>
              <a:cxnLst/>
              <a:rect l="0" t="0" r="0" b="0"/>
              <a:pathLst>
                <a:path w="4857" h="4856" extrusionOk="0">
                  <a:moveTo>
                    <a:pt x="1" y="0"/>
                  </a:moveTo>
                  <a:lnTo>
                    <a:pt x="1" y="4855"/>
                  </a:lnTo>
                  <a:lnTo>
                    <a:pt x="4856" y="4855"/>
                  </a:lnTo>
                  <a:lnTo>
                    <a:pt x="4856"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04" name="Shape 3604"/>
            <p:cNvSpPr/>
            <p:nvPr/>
          </p:nvSpPr>
          <p:spPr>
            <a:xfrm rot="10800000">
              <a:off x="6951800" y="3974217"/>
              <a:ext cx="117892" cy="117867"/>
            </a:xfrm>
            <a:custGeom>
              <a:avLst/>
              <a:gdLst/>
              <a:ahLst/>
              <a:cxnLst/>
              <a:rect l="0" t="0" r="0" b="0"/>
              <a:pathLst>
                <a:path w="4857" h="4856" extrusionOk="0">
                  <a:moveTo>
                    <a:pt x="1" y="0"/>
                  </a:moveTo>
                  <a:lnTo>
                    <a:pt x="1" y="4855"/>
                  </a:lnTo>
                  <a:lnTo>
                    <a:pt x="4856" y="4855"/>
                  </a:lnTo>
                  <a:lnTo>
                    <a:pt x="4856"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05" name="Shape 3605"/>
            <p:cNvSpPr/>
            <p:nvPr/>
          </p:nvSpPr>
          <p:spPr>
            <a:xfrm rot="10800000">
              <a:off x="6951800" y="3681951"/>
              <a:ext cx="117892" cy="117892"/>
            </a:xfrm>
            <a:custGeom>
              <a:avLst/>
              <a:gdLst/>
              <a:ahLst/>
              <a:cxnLst/>
              <a:rect l="0" t="0" r="0" b="0"/>
              <a:pathLst>
                <a:path w="4857" h="4857" extrusionOk="0">
                  <a:moveTo>
                    <a:pt x="1" y="1"/>
                  </a:moveTo>
                  <a:lnTo>
                    <a:pt x="1" y="4856"/>
                  </a:lnTo>
                  <a:lnTo>
                    <a:pt x="4856" y="4856"/>
                  </a:lnTo>
                  <a:lnTo>
                    <a:pt x="4856"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06" name="Shape 3606"/>
            <p:cNvSpPr/>
            <p:nvPr/>
          </p:nvSpPr>
          <p:spPr>
            <a:xfrm rot="10800000">
              <a:off x="6951800" y="3243566"/>
              <a:ext cx="117892" cy="117867"/>
            </a:xfrm>
            <a:custGeom>
              <a:avLst/>
              <a:gdLst/>
              <a:ahLst/>
              <a:cxnLst/>
              <a:rect l="0" t="0" r="0" b="0"/>
              <a:pathLst>
                <a:path w="4857" h="4856" extrusionOk="0">
                  <a:moveTo>
                    <a:pt x="1" y="0"/>
                  </a:moveTo>
                  <a:lnTo>
                    <a:pt x="1" y="4855"/>
                  </a:lnTo>
                  <a:lnTo>
                    <a:pt x="4856" y="4855"/>
                  </a:lnTo>
                  <a:lnTo>
                    <a:pt x="4856"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07" name="Shape 3607"/>
            <p:cNvSpPr/>
            <p:nvPr/>
          </p:nvSpPr>
          <p:spPr>
            <a:xfrm rot="10800000">
              <a:off x="6951800" y="2951301"/>
              <a:ext cx="117892" cy="117867"/>
            </a:xfrm>
            <a:custGeom>
              <a:avLst/>
              <a:gdLst/>
              <a:ahLst/>
              <a:cxnLst/>
              <a:rect l="0" t="0" r="0" b="0"/>
              <a:pathLst>
                <a:path w="4857" h="4856" extrusionOk="0">
                  <a:moveTo>
                    <a:pt x="1" y="0"/>
                  </a:moveTo>
                  <a:lnTo>
                    <a:pt x="1" y="4855"/>
                  </a:lnTo>
                  <a:lnTo>
                    <a:pt x="4856" y="4855"/>
                  </a:lnTo>
                  <a:lnTo>
                    <a:pt x="4856"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08" name="Shape 3608"/>
            <p:cNvSpPr/>
            <p:nvPr/>
          </p:nvSpPr>
          <p:spPr>
            <a:xfrm rot="10800000">
              <a:off x="6951800" y="2512915"/>
              <a:ext cx="117892" cy="117867"/>
            </a:xfrm>
            <a:custGeom>
              <a:avLst/>
              <a:gdLst/>
              <a:ahLst/>
              <a:cxnLst/>
              <a:rect l="0" t="0" r="0" b="0"/>
              <a:pathLst>
                <a:path w="4857" h="4856" extrusionOk="0">
                  <a:moveTo>
                    <a:pt x="1" y="0"/>
                  </a:moveTo>
                  <a:lnTo>
                    <a:pt x="1" y="4856"/>
                  </a:lnTo>
                  <a:lnTo>
                    <a:pt x="4856" y="4856"/>
                  </a:lnTo>
                  <a:lnTo>
                    <a:pt x="4856"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09" name="Shape 3609"/>
            <p:cNvSpPr/>
            <p:nvPr/>
          </p:nvSpPr>
          <p:spPr>
            <a:xfrm rot="10800000">
              <a:off x="6951800" y="2220650"/>
              <a:ext cx="117892" cy="117867"/>
            </a:xfrm>
            <a:custGeom>
              <a:avLst/>
              <a:gdLst/>
              <a:ahLst/>
              <a:cxnLst/>
              <a:rect l="0" t="0" r="0" b="0"/>
              <a:pathLst>
                <a:path w="4857" h="4856" extrusionOk="0">
                  <a:moveTo>
                    <a:pt x="1" y="0"/>
                  </a:moveTo>
                  <a:lnTo>
                    <a:pt x="1" y="4855"/>
                  </a:lnTo>
                  <a:lnTo>
                    <a:pt x="4856" y="4855"/>
                  </a:lnTo>
                  <a:lnTo>
                    <a:pt x="4856"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10" name="Shape 3610"/>
            <p:cNvSpPr/>
            <p:nvPr/>
          </p:nvSpPr>
          <p:spPr>
            <a:xfrm rot="10800000">
              <a:off x="6951800" y="2074529"/>
              <a:ext cx="117892" cy="117867"/>
            </a:xfrm>
            <a:custGeom>
              <a:avLst/>
              <a:gdLst/>
              <a:ahLst/>
              <a:cxnLst/>
              <a:rect l="0" t="0" r="0" b="0"/>
              <a:pathLst>
                <a:path w="4857" h="4856" extrusionOk="0">
                  <a:moveTo>
                    <a:pt x="1" y="1"/>
                  </a:moveTo>
                  <a:lnTo>
                    <a:pt x="1" y="4856"/>
                  </a:lnTo>
                  <a:lnTo>
                    <a:pt x="4856" y="4856"/>
                  </a:lnTo>
                  <a:lnTo>
                    <a:pt x="4856"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11" name="Shape 3611"/>
            <p:cNvSpPr/>
            <p:nvPr/>
          </p:nvSpPr>
          <p:spPr>
            <a:xfrm rot="10800000">
              <a:off x="6951800" y="1782264"/>
              <a:ext cx="117892" cy="117867"/>
            </a:xfrm>
            <a:custGeom>
              <a:avLst/>
              <a:gdLst/>
              <a:ahLst/>
              <a:cxnLst/>
              <a:rect l="0" t="0" r="0" b="0"/>
              <a:pathLst>
                <a:path w="4857" h="4856" extrusionOk="0">
                  <a:moveTo>
                    <a:pt x="1" y="1"/>
                  </a:moveTo>
                  <a:lnTo>
                    <a:pt x="1" y="4856"/>
                  </a:lnTo>
                  <a:lnTo>
                    <a:pt x="4856" y="4856"/>
                  </a:lnTo>
                  <a:lnTo>
                    <a:pt x="4856"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12" name="Shape 3612"/>
            <p:cNvSpPr/>
            <p:nvPr/>
          </p:nvSpPr>
          <p:spPr>
            <a:xfrm rot="10800000">
              <a:off x="6951800" y="1636120"/>
              <a:ext cx="117892" cy="117867"/>
            </a:xfrm>
            <a:custGeom>
              <a:avLst/>
              <a:gdLst/>
              <a:ahLst/>
              <a:cxnLst/>
              <a:rect l="0" t="0" r="0" b="0"/>
              <a:pathLst>
                <a:path w="4857" h="4856" extrusionOk="0">
                  <a:moveTo>
                    <a:pt x="1" y="0"/>
                  </a:moveTo>
                  <a:lnTo>
                    <a:pt x="1" y="4855"/>
                  </a:lnTo>
                  <a:lnTo>
                    <a:pt x="4856" y="4855"/>
                  </a:lnTo>
                  <a:lnTo>
                    <a:pt x="4856"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13" name="Shape 3613"/>
            <p:cNvSpPr/>
            <p:nvPr/>
          </p:nvSpPr>
          <p:spPr>
            <a:xfrm rot="10800000">
              <a:off x="6951800" y="1489999"/>
              <a:ext cx="117892" cy="117867"/>
            </a:xfrm>
            <a:custGeom>
              <a:avLst/>
              <a:gdLst/>
              <a:ahLst/>
              <a:cxnLst/>
              <a:rect l="0" t="0" r="0" b="0"/>
              <a:pathLst>
                <a:path w="4857" h="4856" extrusionOk="0">
                  <a:moveTo>
                    <a:pt x="1" y="0"/>
                  </a:moveTo>
                  <a:lnTo>
                    <a:pt x="1" y="4856"/>
                  </a:lnTo>
                  <a:lnTo>
                    <a:pt x="4856" y="4856"/>
                  </a:lnTo>
                  <a:lnTo>
                    <a:pt x="4856"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14" name="Shape 3614"/>
            <p:cNvSpPr/>
            <p:nvPr/>
          </p:nvSpPr>
          <p:spPr>
            <a:xfrm rot="10800000">
              <a:off x="6951800" y="1197734"/>
              <a:ext cx="117892" cy="117867"/>
            </a:xfrm>
            <a:custGeom>
              <a:avLst/>
              <a:gdLst/>
              <a:ahLst/>
              <a:cxnLst/>
              <a:rect l="0" t="0" r="0" b="0"/>
              <a:pathLst>
                <a:path w="4857" h="4856" extrusionOk="0">
                  <a:moveTo>
                    <a:pt x="1" y="0"/>
                  </a:moveTo>
                  <a:lnTo>
                    <a:pt x="1" y="4856"/>
                  </a:lnTo>
                  <a:lnTo>
                    <a:pt x="4856" y="4856"/>
                  </a:lnTo>
                  <a:lnTo>
                    <a:pt x="4856"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15" name="Shape 3615"/>
            <p:cNvSpPr/>
            <p:nvPr/>
          </p:nvSpPr>
          <p:spPr>
            <a:xfrm rot="10800000">
              <a:off x="6951800" y="1051613"/>
              <a:ext cx="117892" cy="117867"/>
            </a:xfrm>
            <a:custGeom>
              <a:avLst/>
              <a:gdLst/>
              <a:ahLst/>
              <a:cxnLst/>
              <a:rect l="0" t="0" r="0" b="0"/>
              <a:pathLst>
                <a:path w="4857" h="4856" extrusionOk="0">
                  <a:moveTo>
                    <a:pt x="1" y="1"/>
                  </a:moveTo>
                  <a:lnTo>
                    <a:pt x="1" y="4856"/>
                  </a:lnTo>
                  <a:lnTo>
                    <a:pt x="4856" y="4856"/>
                  </a:lnTo>
                  <a:lnTo>
                    <a:pt x="4856"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16" name="Shape 3616"/>
            <p:cNvSpPr/>
            <p:nvPr/>
          </p:nvSpPr>
          <p:spPr>
            <a:xfrm rot="10800000">
              <a:off x="6951800" y="613204"/>
              <a:ext cx="117892" cy="117867"/>
            </a:xfrm>
            <a:custGeom>
              <a:avLst/>
              <a:gdLst/>
              <a:ahLst/>
              <a:cxnLst/>
              <a:rect l="0" t="0" r="0" b="0"/>
              <a:pathLst>
                <a:path w="4857" h="4856" extrusionOk="0">
                  <a:moveTo>
                    <a:pt x="1" y="0"/>
                  </a:moveTo>
                  <a:lnTo>
                    <a:pt x="1" y="4855"/>
                  </a:lnTo>
                  <a:lnTo>
                    <a:pt x="4856" y="4855"/>
                  </a:lnTo>
                  <a:lnTo>
                    <a:pt x="4856"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17" name="Shape 3617"/>
            <p:cNvSpPr/>
            <p:nvPr/>
          </p:nvSpPr>
          <p:spPr>
            <a:xfrm rot="10800000">
              <a:off x="6951800" y="320938"/>
              <a:ext cx="117892" cy="117892"/>
            </a:xfrm>
            <a:custGeom>
              <a:avLst/>
              <a:gdLst/>
              <a:ahLst/>
              <a:cxnLst/>
              <a:rect l="0" t="0" r="0" b="0"/>
              <a:pathLst>
                <a:path w="4857" h="4857" extrusionOk="0">
                  <a:moveTo>
                    <a:pt x="1" y="1"/>
                  </a:moveTo>
                  <a:lnTo>
                    <a:pt x="1" y="4856"/>
                  </a:lnTo>
                  <a:lnTo>
                    <a:pt x="4856" y="4856"/>
                  </a:lnTo>
                  <a:lnTo>
                    <a:pt x="4856"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18" name="Shape 3618"/>
            <p:cNvSpPr/>
            <p:nvPr/>
          </p:nvSpPr>
          <p:spPr>
            <a:xfrm rot="10800000">
              <a:off x="6951800" y="174818"/>
              <a:ext cx="117892" cy="117867"/>
            </a:xfrm>
            <a:custGeom>
              <a:avLst/>
              <a:gdLst/>
              <a:ahLst/>
              <a:cxnLst/>
              <a:rect l="0" t="0" r="0" b="0"/>
              <a:pathLst>
                <a:path w="4857" h="4856" extrusionOk="0">
                  <a:moveTo>
                    <a:pt x="1" y="0"/>
                  </a:moveTo>
                  <a:lnTo>
                    <a:pt x="1" y="4856"/>
                  </a:lnTo>
                  <a:lnTo>
                    <a:pt x="4856" y="4856"/>
                  </a:lnTo>
                  <a:lnTo>
                    <a:pt x="4856"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19" name="Shape 3619"/>
            <p:cNvSpPr/>
            <p:nvPr/>
          </p:nvSpPr>
          <p:spPr>
            <a:xfrm rot="10800000">
              <a:off x="6805680" y="4997133"/>
              <a:ext cx="117867" cy="117867"/>
            </a:xfrm>
            <a:custGeom>
              <a:avLst/>
              <a:gdLst/>
              <a:ahLst/>
              <a:cxnLst/>
              <a:rect l="0" t="0" r="0" b="0"/>
              <a:pathLst>
                <a:path w="4856" h="4856" extrusionOk="0">
                  <a:moveTo>
                    <a:pt x="0" y="0"/>
                  </a:moveTo>
                  <a:lnTo>
                    <a:pt x="0" y="4855"/>
                  </a:lnTo>
                  <a:lnTo>
                    <a:pt x="4856" y="4855"/>
                  </a:lnTo>
                  <a:lnTo>
                    <a:pt x="4856"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20" name="Shape 3620"/>
            <p:cNvSpPr/>
            <p:nvPr/>
          </p:nvSpPr>
          <p:spPr>
            <a:xfrm rot="10800000">
              <a:off x="6805680" y="4558747"/>
              <a:ext cx="117867" cy="117867"/>
            </a:xfrm>
            <a:custGeom>
              <a:avLst/>
              <a:gdLst/>
              <a:ahLst/>
              <a:cxnLst/>
              <a:rect l="0" t="0" r="0" b="0"/>
              <a:pathLst>
                <a:path w="4856" h="4856" extrusionOk="0">
                  <a:moveTo>
                    <a:pt x="0" y="0"/>
                  </a:moveTo>
                  <a:lnTo>
                    <a:pt x="0" y="4855"/>
                  </a:lnTo>
                  <a:lnTo>
                    <a:pt x="4856" y="4855"/>
                  </a:lnTo>
                  <a:lnTo>
                    <a:pt x="4856"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21" name="Shape 3621"/>
            <p:cNvSpPr/>
            <p:nvPr/>
          </p:nvSpPr>
          <p:spPr>
            <a:xfrm rot="10800000">
              <a:off x="6805680" y="4120361"/>
              <a:ext cx="117867" cy="117867"/>
            </a:xfrm>
            <a:custGeom>
              <a:avLst/>
              <a:gdLst/>
              <a:ahLst/>
              <a:cxnLst/>
              <a:rect l="0" t="0" r="0" b="0"/>
              <a:pathLst>
                <a:path w="4856" h="4856" extrusionOk="0">
                  <a:moveTo>
                    <a:pt x="0" y="1"/>
                  </a:moveTo>
                  <a:lnTo>
                    <a:pt x="0" y="4856"/>
                  </a:lnTo>
                  <a:lnTo>
                    <a:pt x="4856" y="4856"/>
                  </a:lnTo>
                  <a:lnTo>
                    <a:pt x="4856"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22" name="Shape 3622"/>
            <p:cNvSpPr/>
            <p:nvPr/>
          </p:nvSpPr>
          <p:spPr>
            <a:xfrm rot="10800000">
              <a:off x="6805680" y="3535831"/>
              <a:ext cx="117867" cy="117867"/>
            </a:xfrm>
            <a:custGeom>
              <a:avLst/>
              <a:gdLst/>
              <a:ahLst/>
              <a:cxnLst/>
              <a:rect l="0" t="0" r="0" b="0"/>
              <a:pathLst>
                <a:path w="4856" h="4856" extrusionOk="0">
                  <a:moveTo>
                    <a:pt x="0" y="0"/>
                  </a:moveTo>
                  <a:lnTo>
                    <a:pt x="0" y="4856"/>
                  </a:lnTo>
                  <a:lnTo>
                    <a:pt x="4856" y="4856"/>
                  </a:lnTo>
                  <a:lnTo>
                    <a:pt x="4856"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23" name="Shape 3623"/>
            <p:cNvSpPr/>
            <p:nvPr/>
          </p:nvSpPr>
          <p:spPr>
            <a:xfrm rot="10800000">
              <a:off x="6805680" y="2951301"/>
              <a:ext cx="117867" cy="117867"/>
            </a:xfrm>
            <a:custGeom>
              <a:avLst/>
              <a:gdLst/>
              <a:ahLst/>
              <a:cxnLst/>
              <a:rect l="0" t="0" r="0" b="0"/>
              <a:pathLst>
                <a:path w="4856" h="4856" extrusionOk="0">
                  <a:moveTo>
                    <a:pt x="0" y="0"/>
                  </a:moveTo>
                  <a:lnTo>
                    <a:pt x="0" y="4855"/>
                  </a:lnTo>
                  <a:lnTo>
                    <a:pt x="4856" y="4855"/>
                  </a:lnTo>
                  <a:lnTo>
                    <a:pt x="4856"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24" name="Shape 3624"/>
            <p:cNvSpPr/>
            <p:nvPr/>
          </p:nvSpPr>
          <p:spPr>
            <a:xfrm rot="10800000">
              <a:off x="6805680" y="2220650"/>
              <a:ext cx="117867" cy="117867"/>
            </a:xfrm>
            <a:custGeom>
              <a:avLst/>
              <a:gdLst/>
              <a:ahLst/>
              <a:cxnLst/>
              <a:rect l="0" t="0" r="0" b="0"/>
              <a:pathLst>
                <a:path w="4856" h="4856" extrusionOk="0">
                  <a:moveTo>
                    <a:pt x="0" y="0"/>
                  </a:moveTo>
                  <a:lnTo>
                    <a:pt x="0" y="4855"/>
                  </a:lnTo>
                  <a:lnTo>
                    <a:pt x="4856" y="4855"/>
                  </a:lnTo>
                  <a:lnTo>
                    <a:pt x="4856"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25" name="Shape 3625"/>
            <p:cNvSpPr/>
            <p:nvPr/>
          </p:nvSpPr>
          <p:spPr>
            <a:xfrm rot="10800000">
              <a:off x="6805680" y="1051613"/>
              <a:ext cx="117867" cy="117867"/>
            </a:xfrm>
            <a:custGeom>
              <a:avLst/>
              <a:gdLst/>
              <a:ahLst/>
              <a:cxnLst/>
              <a:rect l="0" t="0" r="0" b="0"/>
              <a:pathLst>
                <a:path w="4856" h="4856" extrusionOk="0">
                  <a:moveTo>
                    <a:pt x="0" y="1"/>
                  </a:moveTo>
                  <a:lnTo>
                    <a:pt x="0" y="4856"/>
                  </a:lnTo>
                  <a:lnTo>
                    <a:pt x="4856" y="4856"/>
                  </a:lnTo>
                  <a:lnTo>
                    <a:pt x="4856"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26" name="Shape 3626"/>
            <p:cNvSpPr/>
            <p:nvPr/>
          </p:nvSpPr>
          <p:spPr>
            <a:xfrm rot="10800000">
              <a:off x="6805680" y="905469"/>
              <a:ext cx="117867" cy="117867"/>
            </a:xfrm>
            <a:custGeom>
              <a:avLst/>
              <a:gdLst/>
              <a:ahLst/>
              <a:cxnLst/>
              <a:rect l="0" t="0" r="0" b="0"/>
              <a:pathLst>
                <a:path w="4856" h="4856" extrusionOk="0">
                  <a:moveTo>
                    <a:pt x="0" y="0"/>
                  </a:moveTo>
                  <a:lnTo>
                    <a:pt x="0" y="4855"/>
                  </a:lnTo>
                  <a:lnTo>
                    <a:pt x="4856" y="4855"/>
                  </a:lnTo>
                  <a:lnTo>
                    <a:pt x="4856"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27" name="Shape 3627"/>
            <p:cNvSpPr/>
            <p:nvPr/>
          </p:nvSpPr>
          <p:spPr>
            <a:xfrm rot="10800000">
              <a:off x="6805680" y="28698"/>
              <a:ext cx="117867" cy="117867"/>
            </a:xfrm>
            <a:custGeom>
              <a:avLst/>
              <a:gdLst/>
              <a:ahLst/>
              <a:cxnLst/>
              <a:rect l="0" t="0" r="0" b="0"/>
              <a:pathLst>
                <a:path w="4856" h="4856" extrusionOk="0">
                  <a:moveTo>
                    <a:pt x="0" y="1"/>
                  </a:moveTo>
                  <a:lnTo>
                    <a:pt x="0" y="4856"/>
                  </a:lnTo>
                  <a:lnTo>
                    <a:pt x="4856" y="4856"/>
                  </a:lnTo>
                  <a:lnTo>
                    <a:pt x="4856"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28" name="Shape 3628"/>
            <p:cNvSpPr/>
            <p:nvPr/>
          </p:nvSpPr>
          <p:spPr>
            <a:xfrm rot="10800000">
              <a:off x="6659535" y="4851012"/>
              <a:ext cx="117892" cy="117867"/>
            </a:xfrm>
            <a:custGeom>
              <a:avLst/>
              <a:gdLst/>
              <a:ahLst/>
              <a:cxnLst/>
              <a:rect l="0" t="0" r="0" b="0"/>
              <a:pathLst>
                <a:path w="4857" h="4856" extrusionOk="0">
                  <a:moveTo>
                    <a:pt x="1" y="0"/>
                  </a:moveTo>
                  <a:lnTo>
                    <a:pt x="1" y="4856"/>
                  </a:lnTo>
                  <a:lnTo>
                    <a:pt x="4856" y="4856"/>
                  </a:lnTo>
                  <a:lnTo>
                    <a:pt x="4856"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29" name="Shape 3629"/>
            <p:cNvSpPr/>
            <p:nvPr/>
          </p:nvSpPr>
          <p:spPr>
            <a:xfrm rot="10800000">
              <a:off x="6659535" y="3974217"/>
              <a:ext cx="117892" cy="117867"/>
            </a:xfrm>
            <a:custGeom>
              <a:avLst/>
              <a:gdLst/>
              <a:ahLst/>
              <a:cxnLst/>
              <a:rect l="0" t="0" r="0" b="0"/>
              <a:pathLst>
                <a:path w="4857" h="4856" extrusionOk="0">
                  <a:moveTo>
                    <a:pt x="1" y="0"/>
                  </a:moveTo>
                  <a:lnTo>
                    <a:pt x="1" y="4855"/>
                  </a:lnTo>
                  <a:lnTo>
                    <a:pt x="4856" y="4855"/>
                  </a:lnTo>
                  <a:lnTo>
                    <a:pt x="4856"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30" name="Shape 3630"/>
            <p:cNvSpPr/>
            <p:nvPr/>
          </p:nvSpPr>
          <p:spPr>
            <a:xfrm rot="10800000">
              <a:off x="6659535" y="3243566"/>
              <a:ext cx="117892" cy="117867"/>
            </a:xfrm>
            <a:custGeom>
              <a:avLst/>
              <a:gdLst/>
              <a:ahLst/>
              <a:cxnLst/>
              <a:rect l="0" t="0" r="0" b="0"/>
              <a:pathLst>
                <a:path w="4857" h="4856" extrusionOk="0">
                  <a:moveTo>
                    <a:pt x="1" y="0"/>
                  </a:moveTo>
                  <a:lnTo>
                    <a:pt x="1" y="4855"/>
                  </a:lnTo>
                  <a:lnTo>
                    <a:pt x="4856" y="4855"/>
                  </a:lnTo>
                  <a:lnTo>
                    <a:pt x="4856"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31" name="Shape 3631"/>
            <p:cNvSpPr/>
            <p:nvPr/>
          </p:nvSpPr>
          <p:spPr>
            <a:xfrm rot="10800000">
              <a:off x="6659535" y="2512915"/>
              <a:ext cx="117892" cy="117867"/>
            </a:xfrm>
            <a:custGeom>
              <a:avLst/>
              <a:gdLst/>
              <a:ahLst/>
              <a:cxnLst/>
              <a:rect l="0" t="0" r="0" b="0"/>
              <a:pathLst>
                <a:path w="4857" h="4856" extrusionOk="0">
                  <a:moveTo>
                    <a:pt x="1" y="0"/>
                  </a:moveTo>
                  <a:lnTo>
                    <a:pt x="1" y="4856"/>
                  </a:lnTo>
                  <a:lnTo>
                    <a:pt x="4856" y="4856"/>
                  </a:lnTo>
                  <a:lnTo>
                    <a:pt x="4856"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32" name="Shape 3632"/>
            <p:cNvSpPr/>
            <p:nvPr/>
          </p:nvSpPr>
          <p:spPr>
            <a:xfrm rot="10800000">
              <a:off x="6659535" y="1636120"/>
              <a:ext cx="117892" cy="117867"/>
            </a:xfrm>
            <a:custGeom>
              <a:avLst/>
              <a:gdLst/>
              <a:ahLst/>
              <a:cxnLst/>
              <a:rect l="0" t="0" r="0" b="0"/>
              <a:pathLst>
                <a:path w="4857" h="4856" extrusionOk="0">
                  <a:moveTo>
                    <a:pt x="1" y="0"/>
                  </a:moveTo>
                  <a:lnTo>
                    <a:pt x="1" y="4855"/>
                  </a:lnTo>
                  <a:lnTo>
                    <a:pt x="4856" y="4855"/>
                  </a:lnTo>
                  <a:lnTo>
                    <a:pt x="4856"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33" name="Shape 3633"/>
            <p:cNvSpPr/>
            <p:nvPr/>
          </p:nvSpPr>
          <p:spPr>
            <a:xfrm rot="10800000">
              <a:off x="6659535" y="905469"/>
              <a:ext cx="117892" cy="117867"/>
            </a:xfrm>
            <a:custGeom>
              <a:avLst/>
              <a:gdLst/>
              <a:ahLst/>
              <a:cxnLst/>
              <a:rect l="0" t="0" r="0" b="0"/>
              <a:pathLst>
                <a:path w="4857" h="4856" extrusionOk="0">
                  <a:moveTo>
                    <a:pt x="1" y="0"/>
                  </a:moveTo>
                  <a:lnTo>
                    <a:pt x="1" y="4855"/>
                  </a:lnTo>
                  <a:lnTo>
                    <a:pt x="4856" y="4855"/>
                  </a:lnTo>
                  <a:lnTo>
                    <a:pt x="4856"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34" name="Shape 3634"/>
            <p:cNvSpPr/>
            <p:nvPr/>
          </p:nvSpPr>
          <p:spPr>
            <a:xfrm rot="10800000">
              <a:off x="6659535" y="759348"/>
              <a:ext cx="117892" cy="117867"/>
            </a:xfrm>
            <a:custGeom>
              <a:avLst/>
              <a:gdLst/>
              <a:ahLst/>
              <a:cxnLst/>
              <a:rect l="0" t="0" r="0" b="0"/>
              <a:pathLst>
                <a:path w="4857" h="4856" extrusionOk="0">
                  <a:moveTo>
                    <a:pt x="1" y="1"/>
                  </a:moveTo>
                  <a:lnTo>
                    <a:pt x="1" y="4856"/>
                  </a:lnTo>
                  <a:lnTo>
                    <a:pt x="4856" y="4856"/>
                  </a:lnTo>
                  <a:lnTo>
                    <a:pt x="4856"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35" name="Shape 3635"/>
            <p:cNvSpPr/>
            <p:nvPr/>
          </p:nvSpPr>
          <p:spPr>
            <a:xfrm rot="10800000">
              <a:off x="6659535" y="174818"/>
              <a:ext cx="117892" cy="117867"/>
            </a:xfrm>
            <a:custGeom>
              <a:avLst/>
              <a:gdLst/>
              <a:ahLst/>
              <a:cxnLst/>
              <a:rect l="0" t="0" r="0" b="0"/>
              <a:pathLst>
                <a:path w="4857" h="4856" extrusionOk="0">
                  <a:moveTo>
                    <a:pt x="1" y="0"/>
                  </a:moveTo>
                  <a:lnTo>
                    <a:pt x="1" y="4856"/>
                  </a:lnTo>
                  <a:lnTo>
                    <a:pt x="4856" y="4856"/>
                  </a:lnTo>
                  <a:lnTo>
                    <a:pt x="4856"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36" name="Shape 3636"/>
            <p:cNvSpPr/>
            <p:nvPr/>
          </p:nvSpPr>
          <p:spPr>
            <a:xfrm rot="10800000">
              <a:off x="6513415" y="4997133"/>
              <a:ext cx="117867" cy="117867"/>
            </a:xfrm>
            <a:custGeom>
              <a:avLst/>
              <a:gdLst/>
              <a:ahLst/>
              <a:cxnLst/>
              <a:rect l="0" t="0" r="0" b="0"/>
              <a:pathLst>
                <a:path w="4856" h="4856" extrusionOk="0">
                  <a:moveTo>
                    <a:pt x="0" y="0"/>
                  </a:moveTo>
                  <a:lnTo>
                    <a:pt x="0" y="4855"/>
                  </a:lnTo>
                  <a:lnTo>
                    <a:pt x="4855" y="4855"/>
                  </a:lnTo>
                  <a:lnTo>
                    <a:pt x="4855"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37" name="Shape 3637"/>
            <p:cNvSpPr/>
            <p:nvPr/>
          </p:nvSpPr>
          <p:spPr>
            <a:xfrm rot="10800000">
              <a:off x="6513415" y="3974217"/>
              <a:ext cx="117867" cy="117867"/>
            </a:xfrm>
            <a:custGeom>
              <a:avLst/>
              <a:gdLst/>
              <a:ahLst/>
              <a:cxnLst/>
              <a:rect l="0" t="0" r="0" b="0"/>
              <a:pathLst>
                <a:path w="4856" h="4856" extrusionOk="0">
                  <a:moveTo>
                    <a:pt x="0" y="0"/>
                  </a:moveTo>
                  <a:lnTo>
                    <a:pt x="0" y="4855"/>
                  </a:lnTo>
                  <a:lnTo>
                    <a:pt x="4855" y="4855"/>
                  </a:lnTo>
                  <a:lnTo>
                    <a:pt x="4855"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38" name="Shape 3638"/>
            <p:cNvSpPr/>
            <p:nvPr/>
          </p:nvSpPr>
          <p:spPr>
            <a:xfrm rot="10800000">
              <a:off x="6513415" y="2074529"/>
              <a:ext cx="117867" cy="117867"/>
            </a:xfrm>
            <a:custGeom>
              <a:avLst/>
              <a:gdLst/>
              <a:ahLst/>
              <a:cxnLst/>
              <a:rect l="0" t="0" r="0" b="0"/>
              <a:pathLst>
                <a:path w="4856" h="4856" extrusionOk="0">
                  <a:moveTo>
                    <a:pt x="0" y="1"/>
                  </a:moveTo>
                  <a:lnTo>
                    <a:pt x="0" y="4856"/>
                  </a:lnTo>
                  <a:lnTo>
                    <a:pt x="4855" y="4856"/>
                  </a:lnTo>
                  <a:lnTo>
                    <a:pt x="4855"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39" name="Shape 3639"/>
            <p:cNvSpPr/>
            <p:nvPr/>
          </p:nvSpPr>
          <p:spPr>
            <a:xfrm rot="10800000">
              <a:off x="6513415" y="1489999"/>
              <a:ext cx="117867" cy="117867"/>
            </a:xfrm>
            <a:custGeom>
              <a:avLst/>
              <a:gdLst/>
              <a:ahLst/>
              <a:cxnLst/>
              <a:rect l="0" t="0" r="0" b="0"/>
              <a:pathLst>
                <a:path w="4856" h="4856" extrusionOk="0">
                  <a:moveTo>
                    <a:pt x="0" y="0"/>
                  </a:moveTo>
                  <a:lnTo>
                    <a:pt x="0" y="4856"/>
                  </a:lnTo>
                  <a:lnTo>
                    <a:pt x="4855" y="4856"/>
                  </a:lnTo>
                  <a:lnTo>
                    <a:pt x="4855"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40" name="Shape 3640"/>
            <p:cNvSpPr/>
            <p:nvPr/>
          </p:nvSpPr>
          <p:spPr>
            <a:xfrm rot="10800000">
              <a:off x="6513415" y="905469"/>
              <a:ext cx="117867" cy="117867"/>
            </a:xfrm>
            <a:custGeom>
              <a:avLst/>
              <a:gdLst/>
              <a:ahLst/>
              <a:cxnLst/>
              <a:rect l="0" t="0" r="0" b="0"/>
              <a:pathLst>
                <a:path w="4856" h="4856" extrusionOk="0">
                  <a:moveTo>
                    <a:pt x="0" y="0"/>
                  </a:moveTo>
                  <a:lnTo>
                    <a:pt x="0" y="4855"/>
                  </a:lnTo>
                  <a:lnTo>
                    <a:pt x="4855" y="4855"/>
                  </a:lnTo>
                  <a:lnTo>
                    <a:pt x="4855"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41" name="Shape 3641"/>
            <p:cNvSpPr/>
            <p:nvPr/>
          </p:nvSpPr>
          <p:spPr>
            <a:xfrm rot="10800000">
              <a:off x="6513415" y="174818"/>
              <a:ext cx="117867" cy="117867"/>
            </a:xfrm>
            <a:custGeom>
              <a:avLst/>
              <a:gdLst/>
              <a:ahLst/>
              <a:cxnLst/>
              <a:rect l="0" t="0" r="0" b="0"/>
              <a:pathLst>
                <a:path w="4856" h="4856" extrusionOk="0">
                  <a:moveTo>
                    <a:pt x="0" y="0"/>
                  </a:moveTo>
                  <a:lnTo>
                    <a:pt x="0" y="4856"/>
                  </a:lnTo>
                  <a:lnTo>
                    <a:pt x="4855" y="4856"/>
                  </a:lnTo>
                  <a:lnTo>
                    <a:pt x="4855"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42" name="Shape 3642"/>
            <p:cNvSpPr/>
            <p:nvPr/>
          </p:nvSpPr>
          <p:spPr>
            <a:xfrm rot="10800000">
              <a:off x="6367294" y="4558747"/>
              <a:ext cx="117867" cy="117867"/>
            </a:xfrm>
            <a:custGeom>
              <a:avLst/>
              <a:gdLst/>
              <a:ahLst/>
              <a:cxnLst/>
              <a:rect l="0" t="0" r="0" b="0"/>
              <a:pathLst>
                <a:path w="4856" h="4856" extrusionOk="0">
                  <a:moveTo>
                    <a:pt x="1" y="0"/>
                  </a:moveTo>
                  <a:lnTo>
                    <a:pt x="1" y="4855"/>
                  </a:lnTo>
                  <a:lnTo>
                    <a:pt x="4856" y="4855"/>
                  </a:lnTo>
                  <a:lnTo>
                    <a:pt x="4856"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43" name="Shape 3643"/>
            <p:cNvSpPr/>
            <p:nvPr/>
          </p:nvSpPr>
          <p:spPr>
            <a:xfrm rot="10800000">
              <a:off x="6367294" y="3681951"/>
              <a:ext cx="117867" cy="117892"/>
            </a:xfrm>
            <a:custGeom>
              <a:avLst/>
              <a:gdLst/>
              <a:ahLst/>
              <a:cxnLst/>
              <a:rect l="0" t="0" r="0" b="0"/>
              <a:pathLst>
                <a:path w="4856" h="4857" extrusionOk="0">
                  <a:moveTo>
                    <a:pt x="1" y="1"/>
                  </a:moveTo>
                  <a:lnTo>
                    <a:pt x="1" y="4856"/>
                  </a:lnTo>
                  <a:lnTo>
                    <a:pt x="4856" y="4856"/>
                  </a:lnTo>
                  <a:lnTo>
                    <a:pt x="4856"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44" name="Shape 3644"/>
            <p:cNvSpPr/>
            <p:nvPr/>
          </p:nvSpPr>
          <p:spPr>
            <a:xfrm rot="10800000">
              <a:off x="6367294" y="2659036"/>
              <a:ext cx="117867" cy="117892"/>
            </a:xfrm>
            <a:custGeom>
              <a:avLst/>
              <a:gdLst/>
              <a:ahLst/>
              <a:cxnLst/>
              <a:rect l="0" t="0" r="0" b="0"/>
              <a:pathLst>
                <a:path w="4856" h="4857" extrusionOk="0">
                  <a:moveTo>
                    <a:pt x="1" y="1"/>
                  </a:moveTo>
                  <a:lnTo>
                    <a:pt x="1" y="4856"/>
                  </a:lnTo>
                  <a:lnTo>
                    <a:pt x="4856" y="4856"/>
                  </a:lnTo>
                  <a:lnTo>
                    <a:pt x="4856"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45" name="Shape 3645"/>
            <p:cNvSpPr/>
            <p:nvPr/>
          </p:nvSpPr>
          <p:spPr>
            <a:xfrm rot="10800000">
              <a:off x="7536331" y="4997133"/>
              <a:ext cx="117867" cy="117867"/>
            </a:xfrm>
            <a:custGeom>
              <a:avLst/>
              <a:gdLst/>
              <a:ahLst/>
              <a:cxnLst/>
              <a:rect l="0" t="0" r="0" b="0"/>
              <a:pathLst>
                <a:path w="4856" h="4856" extrusionOk="0">
                  <a:moveTo>
                    <a:pt x="0" y="0"/>
                  </a:moveTo>
                  <a:lnTo>
                    <a:pt x="0" y="4855"/>
                  </a:lnTo>
                  <a:lnTo>
                    <a:pt x="4855" y="4855"/>
                  </a:lnTo>
                  <a:lnTo>
                    <a:pt x="4855"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46" name="Shape 3646"/>
            <p:cNvSpPr/>
            <p:nvPr/>
          </p:nvSpPr>
          <p:spPr>
            <a:xfrm rot="10800000">
              <a:off x="7536331" y="4851012"/>
              <a:ext cx="117867" cy="117867"/>
            </a:xfrm>
            <a:custGeom>
              <a:avLst/>
              <a:gdLst/>
              <a:ahLst/>
              <a:cxnLst/>
              <a:rect l="0" t="0" r="0" b="0"/>
              <a:pathLst>
                <a:path w="4856" h="4856" extrusionOk="0">
                  <a:moveTo>
                    <a:pt x="0" y="0"/>
                  </a:moveTo>
                  <a:lnTo>
                    <a:pt x="0" y="4856"/>
                  </a:lnTo>
                  <a:lnTo>
                    <a:pt x="4855" y="4856"/>
                  </a:lnTo>
                  <a:lnTo>
                    <a:pt x="4855"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47" name="Shape 3647"/>
            <p:cNvSpPr/>
            <p:nvPr/>
          </p:nvSpPr>
          <p:spPr>
            <a:xfrm rot="10800000">
              <a:off x="7536331" y="4412627"/>
              <a:ext cx="117867" cy="117867"/>
            </a:xfrm>
            <a:custGeom>
              <a:avLst/>
              <a:gdLst/>
              <a:ahLst/>
              <a:cxnLst/>
              <a:rect l="0" t="0" r="0" b="0"/>
              <a:pathLst>
                <a:path w="4856" h="4856" extrusionOk="0">
                  <a:moveTo>
                    <a:pt x="0" y="1"/>
                  </a:moveTo>
                  <a:lnTo>
                    <a:pt x="0" y="4856"/>
                  </a:lnTo>
                  <a:lnTo>
                    <a:pt x="4855" y="4856"/>
                  </a:lnTo>
                  <a:lnTo>
                    <a:pt x="4855"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48" name="Shape 3648"/>
            <p:cNvSpPr/>
            <p:nvPr/>
          </p:nvSpPr>
          <p:spPr>
            <a:xfrm rot="10800000">
              <a:off x="7536331" y="4120361"/>
              <a:ext cx="117867" cy="117867"/>
            </a:xfrm>
            <a:custGeom>
              <a:avLst/>
              <a:gdLst/>
              <a:ahLst/>
              <a:cxnLst/>
              <a:rect l="0" t="0" r="0" b="0"/>
              <a:pathLst>
                <a:path w="4856" h="4856" extrusionOk="0">
                  <a:moveTo>
                    <a:pt x="0" y="1"/>
                  </a:moveTo>
                  <a:lnTo>
                    <a:pt x="0" y="4856"/>
                  </a:lnTo>
                  <a:lnTo>
                    <a:pt x="4855" y="4856"/>
                  </a:lnTo>
                  <a:lnTo>
                    <a:pt x="4855"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49" name="Shape 3649"/>
            <p:cNvSpPr/>
            <p:nvPr/>
          </p:nvSpPr>
          <p:spPr>
            <a:xfrm rot="10800000">
              <a:off x="7536331" y="3389711"/>
              <a:ext cx="117867" cy="117867"/>
            </a:xfrm>
            <a:custGeom>
              <a:avLst/>
              <a:gdLst/>
              <a:ahLst/>
              <a:cxnLst/>
              <a:rect l="0" t="0" r="0" b="0"/>
              <a:pathLst>
                <a:path w="4856" h="4856" extrusionOk="0">
                  <a:moveTo>
                    <a:pt x="0" y="1"/>
                  </a:moveTo>
                  <a:lnTo>
                    <a:pt x="0" y="4856"/>
                  </a:lnTo>
                  <a:lnTo>
                    <a:pt x="4855" y="4856"/>
                  </a:lnTo>
                  <a:lnTo>
                    <a:pt x="4855"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50" name="Shape 3650"/>
            <p:cNvSpPr/>
            <p:nvPr/>
          </p:nvSpPr>
          <p:spPr>
            <a:xfrm rot="10800000">
              <a:off x="7536331" y="3243566"/>
              <a:ext cx="117867" cy="117867"/>
            </a:xfrm>
            <a:custGeom>
              <a:avLst/>
              <a:gdLst/>
              <a:ahLst/>
              <a:cxnLst/>
              <a:rect l="0" t="0" r="0" b="0"/>
              <a:pathLst>
                <a:path w="4856" h="4856" extrusionOk="0">
                  <a:moveTo>
                    <a:pt x="0" y="0"/>
                  </a:moveTo>
                  <a:lnTo>
                    <a:pt x="0" y="4855"/>
                  </a:lnTo>
                  <a:lnTo>
                    <a:pt x="4855" y="4855"/>
                  </a:lnTo>
                  <a:lnTo>
                    <a:pt x="4855"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51" name="Shape 3651"/>
            <p:cNvSpPr/>
            <p:nvPr/>
          </p:nvSpPr>
          <p:spPr>
            <a:xfrm rot="10800000">
              <a:off x="7536331" y="1636120"/>
              <a:ext cx="117867" cy="117867"/>
            </a:xfrm>
            <a:custGeom>
              <a:avLst/>
              <a:gdLst/>
              <a:ahLst/>
              <a:cxnLst/>
              <a:rect l="0" t="0" r="0" b="0"/>
              <a:pathLst>
                <a:path w="4856" h="4856" extrusionOk="0">
                  <a:moveTo>
                    <a:pt x="0" y="0"/>
                  </a:moveTo>
                  <a:lnTo>
                    <a:pt x="0" y="4855"/>
                  </a:lnTo>
                  <a:lnTo>
                    <a:pt x="4855" y="4855"/>
                  </a:lnTo>
                  <a:lnTo>
                    <a:pt x="4855"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52" name="Shape 3652"/>
            <p:cNvSpPr/>
            <p:nvPr/>
          </p:nvSpPr>
          <p:spPr>
            <a:xfrm rot="10800000">
              <a:off x="7536331" y="1343854"/>
              <a:ext cx="117867" cy="117892"/>
            </a:xfrm>
            <a:custGeom>
              <a:avLst/>
              <a:gdLst/>
              <a:ahLst/>
              <a:cxnLst/>
              <a:rect l="0" t="0" r="0" b="0"/>
              <a:pathLst>
                <a:path w="4856" h="4857" extrusionOk="0">
                  <a:moveTo>
                    <a:pt x="0" y="1"/>
                  </a:moveTo>
                  <a:lnTo>
                    <a:pt x="0" y="4856"/>
                  </a:lnTo>
                  <a:lnTo>
                    <a:pt x="4855" y="4856"/>
                  </a:lnTo>
                  <a:lnTo>
                    <a:pt x="4855"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53" name="Shape 3653"/>
            <p:cNvSpPr/>
            <p:nvPr/>
          </p:nvSpPr>
          <p:spPr>
            <a:xfrm rot="10800000">
              <a:off x="7390210" y="4997133"/>
              <a:ext cx="117867" cy="117867"/>
            </a:xfrm>
            <a:custGeom>
              <a:avLst/>
              <a:gdLst/>
              <a:ahLst/>
              <a:cxnLst/>
              <a:rect l="0" t="0" r="0" b="0"/>
              <a:pathLst>
                <a:path w="4856" h="4856" extrusionOk="0">
                  <a:moveTo>
                    <a:pt x="1" y="0"/>
                  </a:moveTo>
                  <a:lnTo>
                    <a:pt x="1" y="4855"/>
                  </a:lnTo>
                  <a:lnTo>
                    <a:pt x="4856" y="4855"/>
                  </a:lnTo>
                  <a:lnTo>
                    <a:pt x="4856"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54" name="Shape 3654"/>
            <p:cNvSpPr/>
            <p:nvPr/>
          </p:nvSpPr>
          <p:spPr>
            <a:xfrm rot="10800000">
              <a:off x="7390210" y="3974217"/>
              <a:ext cx="117867" cy="117867"/>
            </a:xfrm>
            <a:custGeom>
              <a:avLst/>
              <a:gdLst/>
              <a:ahLst/>
              <a:cxnLst/>
              <a:rect l="0" t="0" r="0" b="0"/>
              <a:pathLst>
                <a:path w="4856" h="4856" extrusionOk="0">
                  <a:moveTo>
                    <a:pt x="1" y="0"/>
                  </a:moveTo>
                  <a:lnTo>
                    <a:pt x="1" y="4855"/>
                  </a:lnTo>
                  <a:lnTo>
                    <a:pt x="4856" y="4855"/>
                  </a:lnTo>
                  <a:lnTo>
                    <a:pt x="4856"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55" name="Shape 3655"/>
            <p:cNvSpPr/>
            <p:nvPr/>
          </p:nvSpPr>
          <p:spPr>
            <a:xfrm rot="10800000">
              <a:off x="7390210" y="3097445"/>
              <a:ext cx="117867" cy="117867"/>
            </a:xfrm>
            <a:custGeom>
              <a:avLst/>
              <a:gdLst/>
              <a:ahLst/>
              <a:cxnLst/>
              <a:rect l="0" t="0" r="0" b="0"/>
              <a:pathLst>
                <a:path w="4856" h="4856" extrusionOk="0">
                  <a:moveTo>
                    <a:pt x="1" y="1"/>
                  </a:moveTo>
                  <a:lnTo>
                    <a:pt x="1" y="4856"/>
                  </a:lnTo>
                  <a:lnTo>
                    <a:pt x="4856" y="4856"/>
                  </a:lnTo>
                  <a:lnTo>
                    <a:pt x="4856"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56" name="Shape 3656"/>
            <p:cNvSpPr/>
            <p:nvPr/>
          </p:nvSpPr>
          <p:spPr>
            <a:xfrm rot="10800000">
              <a:off x="7390210" y="1636120"/>
              <a:ext cx="117867" cy="117867"/>
            </a:xfrm>
            <a:custGeom>
              <a:avLst/>
              <a:gdLst/>
              <a:ahLst/>
              <a:cxnLst/>
              <a:rect l="0" t="0" r="0" b="0"/>
              <a:pathLst>
                <a:path w="4856" h="4856" extrusionOk="0">
                  <a:moveTo>
                    <a:pt x="1" y="0"/>
                  </a:moveTo>
                  <a:lnTo>
                    <a:pt x="1" y="4855"/>
                  </a:lnTo>
                  <a:lnTo>
                    <a:pt x="4856" y="4855"/>
                  </a:lnTo>
                  <a:lnTo>
                    <a:pt x="4856"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57" name="Shape 3657"/>
            <p:cNvSpPr/>
            <p:nvPr/>
          </p:nvSpPr>
          <p:spPr>
            <a:xfrm rot="10800000">
              <a:off x="7390210" y="467083"/>
              <a:ext cx="117867" cy="117867"/>
            </a:xfrm>
            <a:custGeom>
              <a:avLst/>
              <a:gdLst/>
              <a:ahLst/>
              <a:cxnLst/>
              <a:rect l="0" t="0" r="0" b="0"/>
              <a:pathLst>
                <a:path w="4856" h="4856" extrusionOk="0">
                  <a:moveTo>
                    <a:pt x="1" y="1"/>
                  </a:moveTo>
                  <a:lnTo>
                    <a:pt x="1" y="4856"/>
                  </a:lnTo>
                  <a:lnTo>
                    <a:pt x="4856" y="4856"/>
                  </a:lnTo>
                  <a:lnTo>
                    <a:pt x="4856"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58" name="Shape 3658"/>
            <p:cNvSpPr/>
            <p:nvPr/>
          </p:nvSpPr>
          <p:spPr>
            <a:xfrm rot="10800000">
              <a:off x="7244066" y="4997133"/>
              <a:ext cx="117867" cy="117867"/>
            </a:xfrm>
            <a:custGeom>
              <a:avLst/>
              <a:gdLst/>
              <a:ahLst/>
              <a:cxnLst/>
              <a:rect l="0" t="0" r="0" b="0"/>
              <a:pathLst>
                <a:path w="4856" h="4856" extrusionOk="0">
                  <a:moveTo>
                    <a:pt x="0" y="0"/>
                  </a:moveTo>
                  <a:lnTo>
                    <a:pt x="0" y="4855"/>
                  </a:lnTo>
                  <a:lnTo>
                    <a:pt x="4855" y="4855"/>
                  </a:lnTo>
                  <a:lnTo>
                    <a:pt x="4855"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59" name="Shape 3659"/>
            <p:cNvSpPr/>
            <p:nvPr/>
          </p:nvSpPr>
          <p:spPr>
            <a:xfrm rot="10800000">
              <a:off x="7244066" y="4558747"/>
              <a:ext cx="117867" cy="117867"/>
            </a:xfrm>
            <a:custGeom>
              <a:avLst/>
              <a:gdLst/>
              <a:ahLst/>
              <a:cxnLst/>
              <a:rect l="0" t="0" r="0" b="0"/>
              <a:pathLst>
                <a:path w="4856" h="4856" extrusionOk="0">
                  <a:moveTo>
                    <a:pt x="0" y="0"/>
                  </a:moveTo>
                  <a:lnTo>
                    <a:pt x="0" y="4855"/>
                  </a:lnTo>
                  <a:lnTo>
                    <a:pt x="4855" y="4855"/>
                  </a:lnTo>
                  <a:lnTo>
                    <a:pt x="4855"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60" name="Shape 3660"/>
            <p:cNvSpPr/>
            <p:nvPr/>
          </p:nvSpPr>
          <p:spPr>
            <a:xfrm rot="10800000">
              <a:off x="7244066" y="2951301"/>
              <a:ext cx="117867" cy="117867"/>
            </a:xfrm>
            <a:custGeom>
              <a:avLst/>
              <a:gdLst/>
              <a:ahLst/>
              <a:cxnLst/>
              <a:rect l="0" t="0" r="0" b="0"/>
              <a:pathLst>
                <a:path w="4856" h="4856" extrusionOk="0">
                  <a:moveTo>
                    <a:pt x="0" y="0"/>
                  </a:moveTo>
                  <a:lnTo>
                    <a:pt x="0" y="4855"/>
                  </a:lnTo>
                  <a:lnTo>
                    <a:pt x="4855" y="4855"/>
                  </a:lnTo>
                  <a:lnTo>
                    <a:pt x="4855"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61" name="Shape 3661"/>
            <p:cNvSpPr/>
            <p:nvPr/>
          </p:nvSpPr>
          <p:spPr>
            <a:xfrm rot="10800000">
              <a:off x="7244066" y="2074529"/>
              <a:ext cx="117867" cy="117867"/>
            </a:xfrm>
            <a:custGeom>
              <a:avLst/>
              <a:gdLst/>
              <a:ahLst/>
              <a:cxnLst/>
              <a:rect l="0" t="0" r="0" b="0"/>
              <a:pathLst>
                <a:path w="4856" h="4856" extrusionOk="0">
                  <a:moveTo>
                    <a:pt x="0" y="1"/>
                  </a:moveTo>
                  <a:lnTo>
                    <a:pt x="0" y="4856"/>
                  </a:lnTo>
                  <a:lnTo>
                    <a:pt x="4855" y="4856"/>
                  </a:lnTo>
                  <a:lnTo>
                    <a:pt x="4855"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62" name="Shape 3662"/>
            <p:cNvSpPr/>
            <p:nvPr/>
          </p:nvSpPr>
          <p:spPr>
            <a:xfrm rot="10800000">
              <a:off x="7244066" y="1636120"/>
              <a:ext cx="117867" cy="117867"/>
            </a:xfrm>
            <a:custGeom>
              <a:avLst/>
              <a:gdLst/>
              <a:ahLst/>
              <a:cxnLst/>
              <a:rect l="0" t="0" r="0" b="0"/>
              <a:pathLst>
                <a:path w="4856" h="4856" extrusionOk="0">
                  <a:moveTo>
                    <a:pt x="0" y="0"/>
                  </a:moveTo>
                  <a:lnTo>
                    <a:pt x="0" y="4855"/>
                  </a:lnTo>
                  <a:lnTo>
                    <a:pt x="4855" y="4855"/>
                  </a:lnTo>
                  <a:lnTo>
                    <a:pt x="4855"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63" name="Shape 3663"/>
            <p:cNvSpPr/>
            <p:nvPr/>
          </p:nvSpPr>
          <p:spPr>
            <a:xfrm rot="10800000">
              <a:off x="7097945" y="1051613"/>
              <a:ext cx="117867" cy="117867"/>
            </a:xfrm>
            <a:custGeom>
              <a:avLst/>
              <a:gdLst/>
              <a:ahLst/>
              <a:cxnLst/>
              <a:rect l="0" t="0" r="0" b="0"/>
              <a:pathLst>
                <a:path w="4856" h="4856" extrusionOk="0">
                  <a:moveTo>
                    <a:pt x="1" y="1"/>
                  </a:moveTo>
                  <a:lnTo>
                    <a:pt x="1" y="4856"/>
                  </a:lnTo>
                  <a:lnTo>
                    <a:pt x="4856" y="4856"/>
                  </a:lnTo>
                  <a:lnTo>
                    <a:pt x="4856"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64" name="Shape 3664"/>
            <p:cNvSpPr/>
            <p:nvPr/>
          </p:nvSpPr>
          <p:spPr>
            <a:xfrm rot="10800000">
              <a:off x="6951800" y="3828096"/>
              <a:ext cx="117892" cy="117867"/>
            </a:xfrm>
            <a:custGeom>
              <a:avLst/>
              <a:gdLst/>
              <a:ahLst/>
              <a:cxnLst/>
              <a:rect l="0" t="0" r="0" b="0"/>
              <a:pathLst>
                <a:path w="4857" h="4856" extrusionOk="0">
                  <a:moveTo>
                    <a:pt x="1" y="0"/>
                  </a:moveTo>
                  <a:lnTo>
                    <a:pt x="1" y="4856"/>
                  </a:lnTo>
                  <a:lnTo>
                    <a:pt x="4856" y="4856"/>
                  </a:lnTo>
                  <a:lnTo>
                    <a:pt x="4856"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65" name="Shape 3665"/>
            <p:cNvSpPr/>
            <p:nvPr/>
          </p:nvSpPr>
          <p:spPr>
            <a:xfrm rot="10800000">
              <a:off x="6951800" y="2659036"/>
              <a:ext cx="117892" cy="117892"/>
            </a:xfrm>
            <a:custGeom>
              <a:avLst/>
              <a:gdLst/>
              <a:ahLst/>
              <a:cxnLst/>
              <a:rect l="0" t="0" r="0" b="0"/>
              <a:pathLst>
                <a:path w="4857" h="4857" extrusionOk="0">
                  <a:moveTo>
                    <a:pt x="1" y="1"/>
                  </a:moveTo>
                  <a:lnTo>
                    <a:pt x="1" y="4856"/>
                  </a:lnTo>
                  <a:lnTo>
                    <a:pt x="4856" y="4856"/>
                  </a:lnTo>
                  <a:lnTo>
                    <a:pt x="4856"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66" name="Shape 3666"/>
            <p:cNvSpPr/>
            <p:nvPr/>
          </p:nvSpPr>
          <p:spPr>
            <a:xfrm rot="10800000">
              <a:off x="6805680" y="320938"/>
              <a:ext cx="117867" cy="117892"/>
            </a:xfrm>
            <a:custGeom>
              <a:avLst/>
              <a:gdLst/>
              <a:ahLst/>
              <a:cxnLst/>
              <a:rect l="0" t="0" r="0" b="0"/>
              <a:pathLst>
                <a:path w="4856" h="4857" extrusionOk="0">
                  <a:moveTo>
                    <a:pt x="0" y="1"/>
                  </a:moveTo>
                  <a:lnTo>
                    <a:pt x="0" y="4856"/>
                  </a:lnTo>
                  <a:lnTo>
                    <a:pt x="4856" y="4856"/>
                  </a:lnTo>
                  <a:lnTo>
                    <a:pt x="4856"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67" name="Shape 3667"/>
            <p:cNvSpPr/>
            <p:nvPr/>
          </p:nvSpPr>
          <p:spPr>
            <a:xfrm rot="10800000">
              <a:off x="6513415" y="2805180"/>
              <a:ext cx="117867" cy="117867"/>
            </a:xfrm>
            <a:custGeom>
              <a:avLst/>
              <a:gdLst/>
              <a:ahLst/>
              <a:cxnLst/>
              <a:rect l="0" t="0" r="0" b="0"/>
              <a:pathLst>
                <a:path w="4856" h="4856" extrusionOk="0">
                  <a:moveTo>
                    <a:pt x="0" y="1"/>
                  </a:moveTo>
                  <a:lnTo>
                    <a:pt x="0" y="4856"/>
                  </a:lnTo>
                  <a:lnTo>
                    <a:pt x="4855" y="4856"/>
                  </a:lnTo>
                  <a:lnTo>
                    <a:pt x="4855"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68" name="Shape 3668"/>
            <p:cNvSpPr/>
            <p:nvPr/>
          </p:nvSpPr>
          <p:spPr>
            <a:xfrm rot="10800000">
              <a:off x="6367294" y="467083"/>
              <a:ext cx="117867" cy="117867"/>
            </a:xfrm>
            <a:custGeom>
              <a:avLst/>
              <a:gdLst/>
              <a:ahLst/>
              <a:cxnLst/>
              <a:rect l="0" t="0" r="0" b="0"/>
              <a:pathLst>
                <a:path w="4856" h="4856" extrusionOk="0">
                  <a:moveTo>
                    <a:pt x="1" y="1"/>
                  </a:moveTo>
                  <a:lnTo>
                    <a:pt x="1" y="4856"/>
                  </a:lnTo>
                  <a:lnTo>
                    <a:pt x="4856" y="4856"/>
                  </a:lnTo>
                  <a:lnTo>
                    <a:pt x="4856"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3669" name="Shape 3669"/>
          <p:cNvGrpSpPr/>
          <p:nvPr/>
        </p:nvGrpSpPr>
        <p:grpSpPr>
          <a:xfrm rot="10800000">
            <a:off x="28739" y="38264"/>
            <a:ext cx="1286904" cy="6781736"/>
            <a:chOff x="6367294" y="28698"/>
            <a:chExt cx="1286904" cy="5086302"/>
          </a:xfrm>
        </p:grpSpPr>
        <p:sp>
          <p:nvSpPr>
            <p:cNvPr id="3670" name="Shape 3670"/>
            <p:cNvSpPr/>
            <p:nvPr/>
          </p:nvSpPr>
          <p:spPr>
            <a:xfrm rot="10800000">
              <a:off x="7536331" y="613204"/>
              <a:ext cx="117867" cy="117867"/>
            </a:xfrm>
            <a:custGeom>
              <a:avLst/>
              <a:gdLst/>
              <a:ahLst/>
              <a:cxnLst/>
              <a:rect l="0" t="0" r="0" b="0"/>
              <a:pathLst>
                <a:path w="4856" h="4856" extrusionOk="0">
                  <a:moveTo>
                    <a:pt x="0" y="0"/>
                  </a:moveTo>
                  <a:lnTo>
                    <a:pt x="0" y="4855"/>
                  </a:lnTo>
                  <a:lnTo>
                    <a:pt x="4855" y="4855"/>
                  </a:lnTo>
                  <a:lnTo>
                    <a:pt x="4855"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71" name="Shape 3671"/>
            <p:cNvSpPr/>
            <p:nvPr/>
          </p:nvSpPr>
          <p:spPr>
            <a:xfrm rot="10800000">
              <a:off x="7244066" y="2659036"/>
              <a:ext cx="117867" cy="117892"/>
            </a:xfrm>
            <a:custGeom>
              <a:avLst/>
              <a:gdLst/>
              <a:ahLst/>
              <a:cxnLst/>
              <a:rect l="0" t="0" r="0" b="0"/>
              <a:pathLst>
                <a:path w="4856" h="4857" extrusionOk="0">
                  <a:moveTo>
                    <a:pt x="0" y="1"/>
                  </a:moveTo>
                  <a:lnTo>
                    <a:pt x="0" y="4856"/>
                  </a:lnTo>
                  <a:lnTo>
                    <a:pt x="4855" y="4856"/>
                  </a:lnTo>
                  <a:lnTo>
                    <a:pt x="4855"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72" name="Shape 3672"/>
            <p:cNvSpPr/>
            <p:nvPr/>
          </p:nvSpPr>
          <p:spPr>
            <a:xfrm rot="10800000">
              <a:off x="7244066" y="174818"/>
              <a:ext cx="117867" cy="117867"/>
            </a:xfrm>
            <a:custGeom>
              <a:avLst/>
              <a:gdLst/>
              <a:ahLst/>
              <a:cxnLst/>
              <a:rect l="0" t="0" r="0" b="0"/>
              <a:pathLst>
                <a:path w="4856" h="4856" extrusionOk="0">
                  <a:moveTo>
                    <a:pt x="0" y="0"/>
                  </a:moveTo>
                  <a:lnTo>
                    <a:pt x="0" y="4856"/>
                  </a:lnTo>
                  <a:lnTo>
                    <a:pt x="4855" y="4856"/>
                  </a:lnTo>
                  <a:lnTo>
                    <a:pt x="4855"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73" name="Shape 3673"/>
            <p:cNvSpPr/>
            <p:nvPr/>
          </p:nvSpPr>
          <p:spPr>
            <a:xfrm rot="10800000">
              <a:off x="6659535" y="4266482"/>
              <a:ext cx="117892" cy="117867"/>
            </a:xfrm>
            <a:custGeom>
              <a:avLst/>
              <a:gdLst/>
              <a:ahLst/>
              <a:cxnLst/>
              <a:rect l="0" t="0" r="0" b="0"/>
              <a:pathLst>
                <a:path w="4857" h="4856" extrusionOk="0">
                  <a:moveTo>
                    <a:pt x="1" y="0"/>
                  </a:moveTo>
                  <a:lnTo>
                    <a:pt x="1" y="4855"/>
                  </a:lnTo>
                  <a:lnTo>
                    <a:pt x="4856" y="4855"/>
                  </a:lnTo>
                  <a:lnTo>
                    <a:pt x="4856"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74" name="Shape 3674"/>
            <p:cNvSpPr/>
            <p:nvPr/>
          </p:nvSpPr>
          <p:spPr>
            <a:xfrm rot="10800000">
              <a:off x="7536331" y="4704867"/>
              <a:ext cx="117867" cy="117892"/>
            </a:xfrm>
            <a:custGeom>
              <a:avLst/>
              <a:gdLst/>
              <a:ahLst/>
              <a:cxnLst/>
              <a:rect l="0" t="0" r="0" b="0"/>
              <a:pathLst>
                <a:path w="4856" h="4857" extrusionOk="0">
                  <a:moveTo>
                    <a:pt x="0" y="1"/>
                  </a:moveTo>
                  <a:lnTo>
                    <a:pt x="0" y="4856"/>
                  </a:lnTo>
                  <a:lnTo>
                    <a:pt x="4855" y="4856"/>
                  </a:lnTo>
                  <a:lnTo>
                    <a:pt x="4855"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75" name="Shape 3675"/>
            <p:cNvSpPr/>
            <p:nvPr/>
          </p:nvSpPr>
          <p:spPr>
            <a:xfrm rot="10800000">
              <a:off x="7536331" y="4558747"/>
              <a:ext cx="117867" cy="117867"/>
            </a:xfrm>
            <a:custGeom>
              <a:avLst/>
              <a:gdLst/>
              <a:ahLst/>
              <a:cxnLst/>
              <a:rect l="0" t="0" r="0" b="0"/>
              <a:pathLst>
                <a:path w="4856" h="4856" extrusionOk="0">
                  <a:moveTo>
                    <a:pt x="0" y="0"/>
                  </a:moveTo>
                  <a:lnTo>
                    <a:pt x="0" y="4855"/>
                  </a:lnTo>
                  <a:lnTo>
                    <a:pt x="4855" y="4855"/>
                  </a:lnTo>
                  <a:lnTo>
                    <a:pt x="4855"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76" name="Shape 3676"/>
            <p:cNvSpPr/>
            <p:nvPr/>
          </p:nvSpPr>
          <p:spPr>
            <a:xfrm rot="10800000">
              <a:off x="7536331" y="4266482"/>
              <a:ext cx="117867" cy="117867"/>
            </a:xfrm>
            <a:custGeom>
              <a:avLst/>
              <a:gdLst/>
              <a:ahLst/>
              <a:cxnLst/>
              <a:rect l="0" t="0" r="0" b="0"/>
              <a:pathLst>
                <a:path w="4856" h="4856" extrusionOk="0">
                  <a:moveTo>
                    <a:pt x="0" y="0"/>
                  </a:moveTo>
                  <a:lnTo>
                    <a:pt x="0" y="4855"/>
                  </a:lnTo>
                  <a:lnTo>
                    <a:pt x="4855" y="4855"/>
                  </a:lnTo>
                  <a:lnTo>
                    <a:pt x="4855"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77" name="Shape 3677"/>
            <p:cNvSpPr/>
            <p:nvPr/>
          </p:nvSpPr>
          <p:spPr>
            <a:xfrm rot="10800000">
              <a:off x="7536331" y="3974217"/>
              <a:ext cx="117867" cy="117867"/>
            </a:xfrm>
            <a:custGeom>
              <a:avLst/>
              <a:gdLst/>
              <a:ahLst/>
              <a:cxnLst/>
              <a:rect l="0" t="0" r="0" b="0"/>
              <a:pathLst>
                <a:path w="4856" h="4856" extrusionOk="0">
                  <a:moveTo>
                    <a:pt x="0" y="0"/>
                  </a:moveTo>
                  <a:lnTo>
                    <a:pt x="0" y="4855"/>
                  </a:lnTo>
                  <a:lnTo>
                    <a:pt x="4855" y="4855"/>
                  </a:lnTo>
                  <a:lnTo>
                    <a:pt x="4855"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78" name="Shape 3678"/>
            <p:cNvSpPr/>
            <p:nvPr/>
          </p:nvSpPr>
          <p:spPr>
            <a:xfrm rot="10800000">
              <a:off x="7536331" y="3828096"/>
              <a:ext cx="117867" cy="117867"/>
            </a:xfrm>
            <a:custGeom>
              <a:avLst/>
              <a:gdLst/>
              <a:ahLst/>
              <a:cxnLst/>
              <a:rect l="0" t="0" r="0" b="0"/>
              <a:pathLst>
                <a:path w="4856" h="4856" extrusionOk="0">
                  <a:moveTo>
                    <a:pt x="0" y="0"/>
                  </a:moveTo>
                  <a:lnTo>
                    <a:pt x="0" y="4856"/>
                  </a:lnTo>
                  <a:lnTo>
                    <a:pt x="4855" y="4856"/>
                  </a:lnTo>
                  <a:lnTo>
                    <a:pt x="4855"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79" name="Shape 3679"/>
            <p:cNvSpPr/>
            <p:nvPr/>
          </p:nvSpPr>
          <p:spPr>
            <a:xfrm rot="10800000">
              <a:off x="7536331" y="3681951"/>
              <a:ext cx="117867" cy="117892"/>
            </a:xfrm>
            <a:custGeom>
              <a:avLst/>
              <a:gdLst/>
              <a:ahLst/>
              <a:cxnLst/>
              <a:rect l="0" t="0" r="0" b="0"/>
              <a:pathLst>
                <a:path w="4856" h="4857" extrusionOk="0">
                  <a:moveTo>
                    <a:pt x="0" y="1"/>
                  </a:moveTo>
                  <a:lnTo>
                    <a:pt x="0" y="4856"/>
                  </a:lnTo>
                  <a:lnTo>
                    <a:pt x="4855" y="4856"/>
                  </a:lnTo>
                  <a:lnTo>
                    <a:pt x="4855"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80" name="Shape 3680"/>
            <p:cNvSpPr/>
            <p:nvPr/>
          </p:nvSpPr>
          <p:spPr>
            <a:xfrm rot="10800000">
              <a:off x="7536331" y="3535831"/>
              <a:ext cx="117867" cy="117867"/>
            </a:xfrm>
            <a:custGeom>
              <a:avLst/>
              <a:gdLst/>
              <a:ahLst/>
              <a:cxnLst/>
              <a:rect l="0" t="0" r="0" b="0"/>
              <a:pathLst>
                <a:path w="4856" h="4856" extrusionOk="0">
                  <a:moveTo>
                    <a:pt x="0" y="0"/>
                  </a:moveTo>
                  <a:lnTo>
                    <a:pt x="0" y="4856"/>
                  </a:lnTo>
                  <a:lnTo>
                    <a:pt x="4855" y="4856"/>
                  </a:lnTo>
                  <a:lnTo>
                    <a:pt x="4855"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81" name="Shape 3681"/>
            <p:cNvSpPr/>
            <p:nvPr/>
          </p:nvSpPr>
          <p:spPr>
            <a:xfrm rot="10800000">
              <a:off x="7536331" y="3097445"/>
              <a:ext cx="117867" cy="117867"/>
            </a:xfrm>
            <a:custGeom>
              <a:avLst/>
              <a:gdLst/>
              <a:ahLst/>
              <a:cxnLst/>
              <a:rect l="0" t="0" r="0" b="0"/>
              <a:pathLst>
                <a:path w="4856" h="4856" extrusionOk="0">
                  <a:moveTo>
                    <a:pt x="0" y="1"/>
                  </a:moveTo>
                  <a:lnTo>
                    <a:pt x="0" y="4856"/>
                  </a:lnTo>
                  <a:lnTo>
                    <a:pt x="4855" y="4856"/>
                  </a:lnTo>
                  <a:lnTo>
                    <a:pt x="4855"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82" name="Shape 3682"/>
            <p:cNvSpPr/>
            <p:nvPr/>
          </p:nvSpPr>
          <p:spPr>
            <a:xfrm rot="10800000">
              <a:off x="7536331" y="2951301"/>
              <a:ext cx="117867" cy="117867"/>
            </a:xfrm>
            <a:custGeom>
              <a:avLst/>
              <a:gdLst/>
              <a:ahLst/>
              <a:cxnLst/>
              <a:rect l="0" t="0" r="0" b="0"/>
              <a:pathLst>
                <a:path w="4856" h="4856" extrusionOk="0">
                  <a:moveTo>
                    <a:pt x="0" y="0"/>
                  </a:moveTo>
                  <a:lnTo>
                    <a:pt x="0" y="4855"/>
                  </a:lnTo>
                  <a:lnTo>
                    <a:pt x="4855" y="4855"/>
                  </a:lnTo>
                  <a:lnTo>
                    <a:pt x="4855"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83" name="Shape 3683"/>
            <p:cNvSpPr/>
            <p:nvPr/>
          </p:nvSpPr>
          <p:spPr>
            <a:xfrm rot="10800000">
              <a:off x="7536331" y="2805180"/>
              <a:ext cx="117867" cy="117867"/>
            </a:xfrm>
            <a:custGeom>
              <a:avLst/>
              <a:gdLst/>
              <a:ahLst/>
              <a:cxnLst/>
              <a:rect l="0" t="0" r="0" b="0"/>
              <a:pathLst>
                <a:path w="4856" h="4856" extrusionOk="0">
                  <a:moveTo>
                    <a:pt x="0" y="1"/>
                  </a:moveTo>
                  <a:lnTo>
                    <a:pt x="0" y="4856"/>
                  </a:lnTo>
                  <a:lnTo>
                    <a:pt x="4855" y="4856"/>
                  </a:lnTo>
                  <a:lnTo>
                    <a:pt x="4855"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84" name="Shape 3684"/>
            <p:cNvSpPr/>
            <p:nvPr/>
          </p:nvSpPr>
          <p:spPr>
            <a:xfrm rot="10800000">
              <a:off x="7536331" y="2659036"/>
              <a:ext cx="117867" cy="117892"/>
            </a:xfrm>
            <a:custGeom>
              <a:avLst/>
              <a:gdLst/>
              <a:ahLst/>
              <a:cxnLst/>
              <a:rect l="0" t="0" r="0" b="0"/>
              <a:pathLst>
                <a:path w="4856" h="4857" extrusionOk="0">
                  <a:moveTo>
                    <a:pt x="0" y="1"/>
                  </a:moveTo>
                  <a:lnTo>
                    <a:pt x="0" y="4856"/>
                  </a:lnTo>
                  <a:lnTo>
                    <a:pt x="4855" y="4856"/>
                  </a:lnTo>
                  <a:lnTo>
                    <a:pt x="4855"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85" name="Shape 3685"/>
            <p:cNvSpPr/>
            <p:nvPr/>
          </p:nvSpPr>
          <p:spPr>
            <a:xfrm rot="10800000">
              <a:off x="7536331" y="2512915"/>
              <a:ext cx="117867" cy="117867"/>
            </a:xfrm>
            <a:custGeom>
              <a:avLst/>
              <a:gdLst/>
              <a:ahLst/>
              <a:cxnLst/>
              <a:rect l="0" t="0" r="0" b="0"/>
              <a:pathLst>
                <a:path w="4856" h="4856" extrusionOk="0">
                  <a:moveTo>
                    <a:pt x="0" y="0"/>
                  </a:moveTo>
                  <a:lnTo>
                    <a:pt x="0" y="4856"/>
                  </a:lnTo>
                  <a:lnTo>
                    <a:pt x="4855" y="4856"/>
                  </a:lnTo>
                  <a:lnTo>
                    <a:pt x="4855"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86" name="Shape 3686"/>
            <p:cNvSpPr/>
            <p:nvPr/>
          </p:nvSpPr>
          <p:spPr>
            <a:xfrm rot="10800000">
              <a:off x="7536331" y="2366770"/>
              <a:ext cx="117867" cy="117892"/>
            </a:xfrm>
            <a:custGeom>
              <a:avLst/>
              <a:gdLst/>
              <a:ahLst/>
              <a:cxnLst/>
              <a:rect l="0" t="0" r="0" b="0"/>
              <a:pathLst>
                <a:path w="4856" h="4857" extrusionOk="0">
                  <a:moveTo>
                    <a:pt x="0" y="1"/>
                  </a:moveTo>
                  <a:lnTo>
                    <a:pt x="0" y="4856"/>
                  </a:lnTo>
                  <a:lnTo>
                    <a:pt x="4855" y="4856"/>
                  </a:lnTo>
                  <a:lnTo>
                    <a:pt x="4855"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87" name="Shape 3687"/>
            <p:cNvSpPr/>
            <p:nvPr/>
          </p:nvSpPr>
          <p:spPr>
            <a:xfrm rot="10800000">
              <a:off x="7536331" y="2220650"/>
              <a:ext cx="117867" cy="117867"/>
            </a:xfrm>
            <a:custGeom>
              <a:avLst/>
              <a:gdLst/>
              <a:ahLst/>
              <a:cxnLst/>
              <a:rect l="0" t="0" r="0" b="0"/>
              <a:pathLst>
                <a:path w="4856" h="4856" extrusionOk="0">
                  <a:moveTo>
                    <a:pt x="0" y="0"/>
                  </a:moveTo>
                  <a:lnTo>
                    <a:pt x="0" y="4855"/>
                  </a:lnTo>
                  <a:lnTo>
                    <a:pt x="4855" y="4855"/>
                  </a:lnTo>
                  <a:lnTo>
                    <a:pt x="4855"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88" name="Shape 3688"/>
            <p:cNvSpPr/>
            <p:nvPr/>
          </p:nvSpPr>
          <p:spPr>
            <a:xfrm rot="10800000">
              <a:off x="7536331" y="2074529"/>
              <a:ext cx="117867" cy="117867"/>
            </a:xfrm>
            <a:custGeom>
              <a:avLst/>
              <a:gdLst/>
              <a:ahLst/>
              <a:cxnLst/>
              <a:rect l="0" t="0" r="0" b="0"/>
              <a:pathLst>
                <a:path w="4856" h="4856" extrusionOk="0">
                  <a:moveTo>
                    <a:pt x="0" y="1"/>
                  </a:moveTo>
                  <a:lnTo>
                    <a:pt x="0" y="4856"/>
                  </a:lnTo>
                  <a:lnTo>
                    <a:pt x="4855" y="4856"/>
                  </a:lnTo>
                  <a:lnTo>
                    <a:pt x="4855"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89" name="Shape 3689"/>
            <p:cNvSpPr/>
            <p:nvPr/>
          </p:nvSpPr>
          <p:spPr>
            <a:xfrm rot="10800000">
              <a:off x="7536331" y="1928385"/>
              <a:ext cx="117867" cy="117867"/>
            </a:xfrm>
            <a:custGeom>
              <a:avLst/>
              <a:gdLst/>
              <a:ahLst/>
              <a:cxnLst/>
              <a:rect l="0" t="0" r="0" b="0"/>
              <a:pathLst>
                <a:path w="4856" h="4856" extrusionOk="0">
                  <a:moveTo>
                    <a:pt x="0" y="0"/>
                  </a:moveTo>
                  <a:lnTo>
                    <a:pt x="0" y="4855"/>
                  </a:lnTo>
                  <a:lnTo>
                    <a:pt x="4855" y="4855"/>
                  </a:lnTo>
                  <a:lnTo>
                    <a:pt x="4855"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90" name="Shape 3690"/>
            <p:cNvSpPr/>
            <p:nvPr/>
          </p:nvSpPr>
          <p:spPr>
            <a:xfrm rot="10800000">
              <a:off x="7536331" y="1782264"/>
              <a:ext cx="117867" cy="117867"/>
            </a:xfrm>
            <a:custGeom>
              <a:avLst/>
              <a:gdLst/>
              <a:ahLst/>
              <a:cxnLst/>
              <a:rect l="0" t="0" r="0" b="0"/>
              <a:pathLst>
                <a:path w="4856" h="4856" extrusionOk="0">
                  <a:moveTo>
                    <a:pt x="0" y="1"/>
                  </a:moveTo>
                  <a:lnTo>
                    <a:pt x="0" y="4856"/>
                  </a:lnTo>
                  <a:lnTo>
                    <a:pt x="4855" y="4856"/>
                  </a:lnTo>
                  <a:lnTo>
                    <a:pt x="4855"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91" name="Shape 3691"/>
            <p:cNvSpPr/>
            <p:nvPr/>
          </p:nvSpPr>
          <p:spPr>
            <a:xfrm rot="10800000">
              <a:off x="7536331" y="1489999"/>
              <a:ext cx="117867" cy="117867"/>
            </a:xfrm>
            <a:custGeom>
              <a:avLst/>
              <a:gdLst/>
              <a:ahLst/>
              <a:cxnLst/>
              <a:rect l="0" t="0" r="0" b="0"/>
              <a:pathLst>
                <a:path w="4856" h="4856" extrusionOk="0">
                  <a:moveTo>
                    <a:pt x="0" y="0"/>
                  </a:moveTo>
                  <a:lnTo>
                    <a:pt x="0" y="4856"/>
                  </a:lnTo>
                  <a:lnTo>
                    <a:pt x="4855" y="4856"/>
                  </a:lnTo>
                  <a:lnTo>
                    <a:pt x="4855"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92" name="Shape 3692"/>
            <p:cNvSpPr/>
            <p:nvPr/>
          </p:nvSpPr>
          <p:spPr>
            <a:xfrm rot="10800000">
              <a:off x="7536331" y="1197734"/>
              <a:ext cx="117867" cy="117867"/>
            </a:xfrm>
            <a:custGeom>
              <a:avLst/>
              <a:gdLst/>
              <a:ahLst/>
              <a:cxnLst/>
              <a:rect l="0" t="0" r="0" b="0"/>
              <a:pathLst>
                <a:path w="4856" h="4856" extrusionOk="0">
                  <a:moveTo>
                    <a:pt x="0" y="0"/>
                  </a:moveTo>
                  <a:lnTo>
                    <a:pt x="0" y="4856"/>
                  </a:lnTo>
                  <a:lnTo>
                    <a:pt x="4855" y="4856"/>
                  </a:lnTo>
                  <a:lnTo>
                    <a:pt x="4855"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93" name="Shape 3693"/>
            <p:cNvSpPr/>
            <p:nvPr/>
          </p:nvSpPr>
          <p:spPr>
            <a:xfrm rot="10800000">
              <a:off x="7536331" y="1051613"/>
              <a:ext cx="117867" cy="117867"/>
            </a:xfrm>
            <a:custGeom>
              <a:avLst/>
              <a:gdLst/>
              <a:ahLst/>
              <a:cxnLst/>
              <a:rect l="0" t="0" r="0" b="0"/>
              <a:pathLst>
                <a:path w="4856" h="4856" extrusionOk="0">
                  <a:moveTo>
                    <a:pt x="0" y="1"/>
                  </a:moveTo>
                  <a:lnTo>
                    <a:pt x="0" y="4856"/>
                  </a:lnTo>
                  <a:lnTo>
                    <a:pt x="4855" y="4856"/>
                  </a:lnTo>
                  <a:lnTo>
                    <a:pt x="4855"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94" name="Shape 3694"/>
            <p:cNvSpPr/>
            <p:nvPr/>
          </p:nvSpPr>
          <p:spPr>
            <a:xfrm rot="10800000">
              <a:off x="7536331" y="905469"/>
              <a:ext cx="117867" cy="117867"/>
            </a:xfrm>
            <a:custGeom>
              <a:avLst/>
              <a:gdLst/>
              <a:ahLst/>
              <a:cxnLst/>
              <a:rect l="0" t="0" r="0" b="0"/>
              <a:pathLst>
                <a:path w="4856" h="4856" extrusionOk="0">
                  <a:moveTo>
                    <a:pt x="0" y="0"/>
                  </a:moveTo>
                  <a:lnTo>
                    <a:pt x="0" y="4855"/>
                  </a:lnTo>
                  <a:lnTo>
                    <a:pt x="4855" y="4855"/>
                  </a:lnTo>
                  <a:lnTo>
                    <a:pt x="4855"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95" name="Shape 3695"/>
            <p:cNvSpPr/>
            <p:nvPr/>
          </p:nvSpPr>
          <p:spPr>
            <a:xfrm rot="10800000">
              <a:off x="7536331" y="759348"/>
              <a:ext cx="117867" cy="117867"/>
            </a:xfrm>
            <a:custGeom>
              <a:avLst/>
              <a:gdLst/>
              <a:ahLst/>
              <a:cxnLst/>
              <a:rect l="0" t="0" r="0" b="0"/>
              <a:pathLst>
                <a:path w="4856" h="4856" extrusionOk="0">
                  <a:moveTo>
                    <a:pt x="0" y="1"/>
                  </a:moveTo>
                  <a:lnTo>
                    <a:pt x="0" y="4856"/>
                  </a:lnTo>
                  <a:lnTo>
                    <a:pt x="4855" y="4856"/>
                  </a:lnTo>
                  <a:lnTo>
                    <a:pt x="4855"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96" name="Shape 3696"/>
            <p:cNvSpPr/>
            <p:nvPr/>
          </p:nvSpPr>
          <p:spPr>
            <a:xfrm rot="10800000">
              <a:off x="7536331" y="467083"/>
              <a:ext cx="117867" cy="117867"/>
            </a:xfrm>
            <a:custGeom>
              <a:avLst/>
              <a:gdLst/>
              <a:ahLst/>
              <a:cxnLst/>
              <a:rect l="0" t="0" r="0" b="0"/>
              <a:pathLst>
                <a:path w="4856" h="4856" extrusionOk="0">
                  <a:moveTo>
                    <a:pt x="0" y="1"/>
                  </a:moveTo>
                  <a:lnTo>
                    <a:pt x="0" y="4856"/>
                  </a:lnTo>
                  <a:lnTo>
                    <a:pt x="4855" y="4856"/>
                  </a:lnTo>
                  <a:lnTo>
                    <a:pt x="4855"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97" name="Shape 3697"/>
            <p:cNvSpPr/>
            <p:nvPr/>
          </p:nvSpPr>
          <p:spPr>
            <a:xfrm rot="10800000">
              <a:off x="7536331" y="320938"/>
              <a:ext cx="117867" cy="117892"/>
            </a:xfrm>
            <a:custGeom>
              <a:avLst/>
              <a:gdLst/>
              <a:ahLst/>
              <a:cxnLst/>
              <a:rect l="0" t="0" r="0" b="0"/>
              <a:pathLst>
                <a:path w="4856" h="4857" extrusionOk="0">
                  <a:moveTo>
                    <a:pt x="0" y="1"/>
                  </a:moveTo>
                  <a:lnTo>
                    <a:pt x="0" y="4856"/>
                  </a:lnTo>
                  <a:lnTo>
                    <a:pt x="4855" y="4856"/>
                  </a:lnTo>
                  <a:lnTo>
                    <a:pt x="4855"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98" name="Shape 3698"/>
            <p:cNvSpPr/>
            <p:nvPr/>
          </p:nvSpPr>
          <p:spPr>
            <a:xfrm rot="10800000">
              <a:off x="7536331" y="174818"/>
              <a:ext cx="117867" cy="117867"/>
            </a:xfrm>
            <a:custGeom>
              <a:avLst/>
              <a:gdLst/>
              <a:ahLst/>
              <a:cxnLst/>
              <a:rect l="0" t="0" r="0" b="0"/>
              <a:pathLst>
                <a:path w="4856" h="4856" extrusionOk="0">
                  <a:moveTo>
                    <a:pt x="0" y="0"/>
                  </a:moveTo>
                  <a:lnTo>
                    <a:pt x="0" y="4856"/>
                  </a:lnTo>
                  <a:lnTo>
                    <a:pt x="4855" y="4856"/>
                  </a:lnTo>
                  <a:lnTo>
                    <a:pt x="4855"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99" name="Shape 3699"/>
            <p:cNvSpPr/>
            <p:nvPr/>
          </p:nvSpPr>
          <p:spPr>
            <a:xfrm rot="10800000">
              <a:off x="7536331" y="28698"/>
              <a:ext cx="117867" cy="117867"/>
            </a:xfrm>
            <a:custGeom>
              <a:avLst/>
              <a:gdLst/>
              <a:ahLst/>
              <a:cxnLst/>
              <a:rect l="0" t="0" r="0" b="0"/>
              <a:pathLst>
                <a:path w="4856" h="4856" extrusionOk="0">
                  <a:moveTo>
                    <a:pt x="0" y="1"/>
                  </a:moveTo>
                  <a:lnTo>
                    <a:pt x="0" y="4856"/>
                  </a:lnTo>
                  <a:lnTo>
                    <a:pt x="4855" y="4856"/>
                  </a:lnTo>
                  <a:lnTo>
                    <a:pt x="4855"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00" name="Shape 3700"/>
            <p:cNvSpPr/>
            <p:nvPr/>
          </p:nvSpPr>
          <p:spPr>
            <a:xfrm rot="10800000">
              <a:off x="7390210" y="4851012"/>
              <a:ext cx="117867" cy="117867"/>
            </a:xfrm>
            <a:custGeom>
              <a:avLst/>
              <a:gdLst/>
              <a:ahLst/>
              <a:cxnLst/>
              <a:rect l="0" t="0" r="0" b="0"/>
              <a:pathLst>
                <a:path w="4856" h="4856" extrusionOk="0">
                  <a:moveTo>
                    <a:pt x="1" y="0"/>
                  </a:moveTo>
                  <a:lnTo>
                    <a:pt x="1" y="4856"/>
                  </a:lnTo>
                  <a:lnTo>
                    <a:pt x="4856" y="4856"/>
                  </a:lnTo>
                  <a:lnTo>
                    <a:pt x="4856"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01" name="Shape 3701"/>
            <p:cNvSpPr/>
            <p:nvPr/>
          </p:nvSpPr>
          <p:spPr>
            <a:xfrm rot="10800000">
              <a:off x="7390210" y="4558747"/>
              <a:ext cx="117867" cy="117867"/>
            </a:xfrm>
            <a:custGeom>
              <a:avLst/>
              <a:gdLst/>
              <a:ahLst/>
              <a:cxnLst/>
              <a:rect l="0" t="0" r="0" b="0"/>
              <a:pathLst>
                <a:path w="4856" h="4856" extrusionOk="0">
                  <a:moveTo>
                    <a:pt x="1" y="0"/>
                  </a:moveTo>
                  <a:lnTo>
                    <a:pt x="1" y="4855"/>
                  </a:lnTo>
                  <a:lnTo>
                    <a:pt x="4856" y="4855"/>
                  </a:lnTo>
                  <a:lnTo>
                    <a:pt x="4856"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02" name="Shape 3702"/>
            <p:cNvSpPr/>
            <p:nvPr/>
          </p:nvSpPr>
          <p:spPr>
            <a:xfrm rot="10800000">
              <a:off x="7390210" y="4412627"/>
              <a:ext cx="117867" cy="117867"/>
            </a:xfrm>
            <a:custGeom>
              <a:avLst/>
              <a:gdLst/>
              <a:ahLst/>
              <a:cxnLst/>
              <a:rect l="0" t="0" r="0" b="0"/>
              <a:pathLst>
                <a:path w="4856" h="4856" extrusionOk="0">
                  <a:moveTo>
                    <a:pt x="1" y="1"/>
                  </a:moveTo>
                  <a:lnTo>
                    <a:pt x="1" y="4856"/>
                  </a:lnTo>
                  <a:lnTo>
                    <a:pt x="4856" y="4856"/>
                  </a:lnTo>
                  <a:lnTo>
                    <a:pt x="4856"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03" name="Shape 3703"/>
            <p:cNvSpPr/>
            <p:nvPr/>
          </p:nvSpPr>
          <p:spPr>
            <a:xfrm rot="10800000">
              <a:off x="7390210" y="4266482"/>
              <a:ext cx="117867" cy="117867"/>
            </a:xfrm>
            <a:custGeom>
              <a:avLst/>
              <a:gdLst/>
              <a:ahLst/>
              <a:cxnLst/>
              <a:rect l="0" t="0" r="0" b="0"/>
              <a:pathLst>
                <a:path w="4856" h="4856" extrusionOk="0">
                  <a:moveTo>
                    <a:pt x="1" y="0"/>
                  </a:moveTo>
                  <a:lnTo>
                    <a:pt x="1" y="4855"/>
                  </a:lnTo>
                  <a:lnTo>
                    <a:pt x="4856" y="4855"/>
                  </a:lnTo>
                  <a:lnTo>
                    <a:pt x="4856"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04" name="Shape 3704"/>
            <p:cNvSpPr/>
            <p:nvPr/>
          </p:nvSpPr>
          <p:spPr>
            <a:xfrm rot="10800000">
              <a:off x="7390210" y="4120361"/>
              <a:ext cx="117867" cy="117867"/>
            </a:xfrm>
            <a:custGeom>
              <a:avLst/>
              <a:gdLst/>
              <a:ahLst/>
              <a:cxnLst/>
              <a:rect l="0" t="0" r="0" b="0"/>
              <a:pathLst>
                <a:path w="4856" h="4856" extrusionOk="0">
                  <a:moveTo>
                    <a:pt x="1" y="1"/>
                  </a:moveTo>
                  <a:lnTo>
                    <a:pt x="1" y="4856"/>
                  </a:lnTo>
                  <a:lnTo>
                    <a:pt x="4856" y="4856"/>
                  </a:lnTo>
                  <a:lnTo>
                    <a:pt x="4856"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05" name="Shape 3705"/>
            <p:cNvSpPr/>
            <p:nvPr/>
          </p:nvSpPr>
          <p:spPr>
            <a:xfrm rot="10800000">
              <a:off x="7390210" y="3828096"/>
              <a:ext cx="117867" cy="117867"/>
            </a:xfrm>
            <a:custGeom>
              <a:avLst/>
              <a:gdLst/>
              <a:ahLst/>
              <a:cxnLst/>
              <a:rect l="0" t="0" r="0" b="0"/>
              <a:pathLst>
                <a:path w="4856" h="4856" extrusionOk="0">
                  <a:moveTo>
                    <a:pt x="1" y="0"/>
                  </a:moveTo>
                  <a:lnTo>
                    <a:pt x="1" y="4856"/>
                  </a:lnTo>
                  <a:lnTo>
                    <a:pt x="4856" y="4856"/>
                  </a:lnTo>
                  <a:lnTo>
                    <a:pt x="4856"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06" name="Shape 3706"/>
            <p:cNvSpPr/>
            <p:nvPr/>
          </p:nvSpPr>
          <p:spPr>
            <a:xfrm rot="10800000">
              <a:off x="7390210" y="3535831"/>
              <a:ext cx="117867" cy="117867"/>
            </a:xfrm>
            <a:custGeom>
              <a:avLst/>
              <a:gdLst/>
              <a:ahLst/>
              <a:cxnLst/>
              <a:rect l="0" t="0" r="0" b="0"/>
              <a:pathLst>
                <a:path w="4856" h="4856" extrusionOk="0">
                  <a:moveTo>
                    <a:pt x="1" y="0"/>
                  </a:moveTo>
                  <a:lnTo>
                    <a:pt x="1" y="4856"/>
                  </a:lnTo>
                  <a:lnTo>
                    <a:pt x="4856" y="4856"/>
                  </a:lnTo>
                  <a:lnTo>
                    <a:pt x="4856"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07" name="Shape 3707"/>
            <p:cNvSpPr/>
            <p:nvPr/>
          </p:nvSpPr>
          <p:spPr>
            <a:xfrm rot="10800000">
              <a:off x="7390210" y="3389711"/>
              <a:ext cx="117867" cy="117867"/>
            </a:xfrm>
            <a:custGeom>
              <a:avLst/>
              <a:gdLst/>
              <a:ahLst/>
              <a:cxnLst/>
              <a:rect l="0" t="0" r="0" b="0"/>
              <a:pathLst>
                <a:path w="4856" h="4856" extrusionOk="0">
                  <a:moveTo>
                    <a:pt x="1" y="1"/>
                  </a:moveTo>
                  <a:lnTo>
                    <a:pt x="1" y="4856"/>
                  </a:lnTo>
                  <a:lnTo>
                    <a:pt x="4856" y="4856"/>
                  </a:lnTo>
                  <a:lnTo>
                    <a:pt x="4856"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08" name="Shape 3708"/>
            <p:cNvSpPr/>
            <p:nvPr/>
          </p:nvSpPr>
          <p:spPr>
            <a:xfrm rot="10800000">
              <a:off x="7390210" y="3243566"/>
              <a:ext cx="117867" cy="117867"/>
            </a:xfrm>
            <a:custGeom>
              <a:avLst/>
              <a:gdLst/>
              <a:ahLst/>
              <a:cxnLst/>
              <a:rect l="0" t="0" r="0" b="0"/>
              <a:pathLst>
                <a:path w="4856" h="4856" extrusionOk="0">
                  <a:moveTo>
                    <a:pt x="1" y="0"/>
                  </a:moveTo>
                  <a:lnTo>
                    <a:pt x="1" y="4855"/>
                  </a:lnTo>
                  <a:lnTo>
                    <a:pt x="4856" y="4855"/>
                  </a:lnTo>
                  <a:lnTo>
                    <a:pt x="4856"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09" name="Shape 3709"/>
            <p:cNvSpPr/>
            <p:nvPr/>
          </p:nvSpPr>
          <p:spPr>
            <a:xfrm rot="10800000">
              <a:off x="7390210" y="2951301"/>
              <a:ext cx="117867" cy="117867"/>
            </a:xfrm>
            <a:custGeom>
              <a:avLst/>
              <a:gdLst/>
              <a:ahLst/>
              <a:cxnLst/>
              <a:rect l="0" t="0" r="0" b="0"/>
              <a:pathLst>
                <a:path w="4856" h="4856" extrusionOk="0">
                  <a:moveTo>
                    <a:pt x="1" y="0"/>
                  </a:moveTo>
                  <a:lnTo>
                    <a:pt x="1" y="4855"/>
                  </a:lnTo>
                  <a:lnTo>
                    <a:pt x="4856" y="4855"/>
                  </a:lnTo>
                  <a:lnTo>
                    <a:pt x="4856"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10" name="Shape 3710"/>
            <p:cNvSpPr/>
            <p:nvPr/>
          </p:nvSpPr>
          <p:spPr>
            <a:xfrm rot="10800000">
              <a:off x="7390210" y="2805180"/>
              <a:ext cx="117867" cy="117867"/>
            </a:xfrm>
            <a:custGeom>
              <a:avLst/>
              <a:gdLst/>
              <a:ahLst/>
              <a:cxnLst/>
              <a:rect l="0" t="0" r="0" b="0"/>
              <a:pathLst>
                <a:path w="4856" h="4856" extrusionOk="0">
                  <a:moveTo>
                    <a:pt x="1" y="1"/>
                  </a:moveTo>
                  <a:lnTo>
                    <a:pt x="1" y="4856"/>
                  </a:lnTo>
                  <a:lnTo>
                    <a:pt x="4856" y="4856"/>
                  </a:lnTo>
                  <a:lnTo>
                    <a:pt x="4856"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11" name="Shape 3711"/>
            <p:cNvSpPr/>
            <p:nvPr/>
          </p:nvSpPr>
          <p:spPr>
            <a:xfrm rot="10800000">
              <a:off x="7390210" y="2659036"/>
              <a:ext cx="117867" cy="117892"/>
            </a:xfrm>
            <a:custGeom>
              <a:avLst/>
              <a:gdLst/>
              <a:ahLst/>
              <a:cxnLst/>
              <a:rect l="0" t="0" r="0" b="0"/>
              <a:pathLst>
                <a:path w="4856" h="4857" extrusionOk="0">
                  <a:moveTo>
                    <a:pt x="1" y="1"/>
                  </a:moveTo>
                  <a:lnTo>
                    <a:pt x="1" y="4856"/>
                  </a:lnTo>
                  <a:lnTo>
                    <a:pt x="4856" y="4856"/>
                  </a:lnTo>
                  <a:lnTo>
                    <a:pt x="4856"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12" name="Shape 3712"/>
            <p:cNvSpPr/>
            <p:nvPr/>
          </p:nvSpPr>
          <p:spPr>
            <a:xfrm rot="10800000">
              <a:off x="7390210" y="2512915"/>
              <a:ext cx="117867" cy="117867"/>
            </a:xfrm>
            <a:custGeom>
              <a:avLst/>
              <a:gdLst/>
              <a:ahLst/>
              <a:cxnLst/>
              <a:rect l="0" t="0" r="0" b="0"/>
              <a:pathLst>
                <a:path w="4856" h="4856" extrusionOk="0">
                  <a:moveTo>
                    <a:pt x="1" y="0"/>
                  </a:moveTo>
                  <a:lnTo>
                    <a:pt x="1" y="4856"/>
                  </a:lnTo>
                  <a:lnTo>
                    <a:pt x="4856" y="4856"/>
                  </a:lnTo>
                  <a:lnTo>
                    <a:pt x="4856"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13" name="Shape 3713"/>
            <p:cNvSpPr/>
            <p:nvPr/>
          </p:nvSpPr>
          <p:spPr>
            <a:xfrm rot="10800000">
              <a:off x="7390210" y="2366770"/>
              <a:ext cx="117867" cy="117892"/>
            </a:xfrm>
            <a:custGeom>
              <a:avLst/>
              <a:gdLst/>
              <a:ahLst/>
              <a:cxnLst/>
              <a:rect l="0" t="0" r="0" b="0"/>
              <a:pathLst>
                <a:path w="4856" h="4857" extrusionOk="0">
                  <a:moveTo>
                    <a:pt x="1" y="1"/>
                  </a:moveTo>
                  <a:lnTo>
                    <a:pt x="1" y="4856"/>
                  </a:lnTo>
                  <a:lnTo>
                    <a:pt x="4856" y="4856"/>
                  </a:lnTo>
                  <a:lnTo>
                    <a:pt x="4856"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14" name="Shape 3714"/>
            <p:cNvSpPr/>
            <p:nvPr/>
          </p:nvSpPr>
          <p:spPr>
            <a:xfrm rot="10800000">
              <a:off x="7390210" y="2220650"/>
              <a:ext cx="117867" cy="117867"/>
            </a:xfrm>
            <a:custGeom>
              <a:avLst/>
              <a:gdLst/>
              <a:ahLst/>
              <a:cxnLst/>
              <a:rect l="0" t="0" r="0" b="0"/>
              <a:pathLst>
                <a:path w="4856" h="4856" extrusionOk="0">
                  <a:moveTo>
                    <a:pt x="1" y="0"/>
                  </a:moveTo>
                  <a:lnTo>
                    <a:pt x="1" y="4855"/>
                  </a:lnTo>
                  <a:lnTo>
                    <a:pt x="4856" y="4855"/>
                  </a:lnTo>
                  <a:lnTo>
                    <a:pt x="4856"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15" name="Shape 3715"/>
            <p:cNvSpPr/>
            <p:nvPr/>
          </p:nvSpPr>
          <p:spPr>
            <a:xfrm rot="10800000">
              <a:off x="7390210" y="2074529"/>
              <a:ext cx="117867" cy="117867"/>
            </a:xfrm>
            <a:custGeom>
              <a:avLst/>
              <a:gdLst/>
              <a:ahLst/>
              <a:cxnLst/>
              <a:rect l="0" t="0" r="0" b="0"/>
              <a:pathLst>
                <a:path w="4856" h="4856" extrusionOk="0">
                  <a:moveTo>
                    <a:pt x="1" y="1"/>
                  </a:moveTo>
                  <a:lnTo>
                    <a:pt x="1" y="4856"/>
                  </a:lnTo>
                  <a:lnTo>
                    <a:pt x="4856" y="4856"/>
                  </a:lnTo>
                  <a:lnTo>
                    <a:pt x="4856"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16" name="Shape 3716"/>
            <p:cNvSpPr/>
            <p:nvPr/>
          </p:nvSpPr>
          <p:spPr>
            <a:xfrm rot="10800000">
              <a:off x="7390210" y="1782264"/>
              <a:ext cx="117867" cy="117867"/>
            </a:xfrm>
            <a:custGeom>
              <a:avLst/>
              <a:gdLst/>
              <a:ahLst/>
              <a:cxnLst/>
              <a:rect l="0" t="0" r="0" b="0"/>
              <a:pathLst>
                <a:path w="4856" h="4856" extrusionOk="0">
                  <a:moveTo>
                    <a:pt x="1" y="1"/>
                  </a:moveTo>
                  <a:lnTo>
                    <a:pt x="1" y="4856"/>
                  </a:lnTo>
                  <a:lnTo>
                    <a:pt x="4856" y="4856"/>
                  </a:lnTo>
                  <a:lnTo>
                    <a:pt x="4856"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17" name="Shape 3717"/>
            <p:cNvSpPr/>
            <p:nvPr/>
          </p:nvSpPr>
          <p:spPr>
            <a:xfrm rot="10800000">
              <a:off x="7390210" y="1489999"/>
              <a:ext cx="117867" cy="117867"/>
            </a:xfrm>
            <a:custGeom>
              <a:avLst/>
              <a:gdLst/>
              <a:ahLst/>
              <a:cxnLst/>
              <a:rect l="0" t="0" r="0" b="0"/>
              <a:pathLst>
                <a:path w="4856" h="4856" extrusionOk="0">
                  <a:moveTo>
                    <a:pt x="1" y="0"/>
                  </a:moveTo>
                  <a:lnTo>
                    <a:pt x="1" y="4856"/>
                  </a:lnTo>
                  <a:lnTo>
                    <a:pt x="4856" y="4856"/>
                  </a:lnTo>
                  <a:lnTo>
                    <a:pt x="4856"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18" name="Shape 3718"/>
            <p:cNvSpPr/>
            <p:nvPr/>
          </p:nvSpPr>
          <p:spPr>
            <a:xfrm rot="10800000">
              <a:off x="7390210" y="1343854"/>
              <a:ext cx="117867" cy="117892"/>
            </a:xfrm>
            <a:custGeom>
              <a:avLst/>
              <a:gdLst/>
              <a:ahLst/>
              <a:cxnLst/>
              <a:rect l="0" t="0" r="0" b="0"/>
              <a:pathLst>
                <a:path w="4856" h="4857" extrusionOk="0">
                  <a:moveTo>
                    <a:pt x="1" y="1"/>
                  </a:moveTo>
                  <a:lnTo>
                    <a:pt x="1" y="4856"/>
                  </a:lnTo>
                  <a:lnTo>
                    <a:pt x="4856" y="4856"/>
                  </a:lnTo>
                  <a:lnTo>
                    <a:pt x="4856"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19" name="Shape 3719"/>
            <p:cNvSpPr/>
            <p:nvPr/>
          </p:nvSpPr>
          <p:spPr>
            <a:xfrm rot="10800000">
              <a:off x="7390210" y="1197734"/>
              <a:ext cx="117867" cy="117867"/>
            </a:xfrm>
            <a:custGeom>
              <a:avLst/>
              <a:gdLst/>
              <a:ahLst/>
              <a:cxnLst/>
              <a:rect l="0" t="0" r="0" b="0"/>
              <a:pathLst>
                <a:path w="4856" h="4856" extrusionOk="0">
                  <a:moveTo>
                    <a:pt x="1" y="0"/>
                  </a:moveTo>
                  <a:lnTo>
                    <a:pt x="1" y="4856"/>
                  </a:lnTo>
                  <a:lnTo>
                    <a:pt x="4856" y="4856"/>
                  </a:lnTo>
                  <a:lnTo>
                    <a:pt x="4856"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20" name="Shape 3720"/>
            <p:cNvSpPr/>
            <p:nvPr/>
          </p:nvSpPr>
          <p:spPr>
            <a:xfrm rot="10800000">
              <a:off x="7390210" y="1051613"/>
              <a:ext cx="117867" cy="117867"/>
            </a:xfrm>
            <a:custGeom>
              <a:avLst/>
              <a:gdLst/>
              <a:ahLst/>
              <a:cxnLst/>
              <a:rect l="0" t="0" r="0" b="0"/>
              <a:pathLst>
                <a:path w="4856" h="4856" extrusionOk="0">
                  <a:moveTo>
                    <a:pt x="1" y="1"/>
                  </a:moveTo>
                  <a:lnTo>
                    <a:pt x="1" y="4856"/>
                  </a:lnTo>
                  <a:lnTo>
                    <a:pt x="4856" y="4856"/>
                  </a:lnTo>
                  <a:lnTo>
                    <a:pt x="4856"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21" name="Shape 3721"/>
            <p:cNvSpPr/>
            <p:nvPr/>
          </p:nvSpPr>
          <p:spPr>
            <a:xfrm rot="10800000">
              <a:off x="7390210" y="759348"/>
              <a:ext cx="117867" cy="117867"/>
            </a:xfrm>
            <a:custGeom>
              <a:avLst/>
              <a:gdLst/>
              <a:ahLst/>
              <a:cxnLst/>
              <a:rect l="0" t="0" r="0" b="0"/>
              <a:pathLst>
                <a:path w="4856" h="4856" extrusionOk="0">
                  <a:moveTo>
                    <a:pt x="1" y="1"/>
                  </a:moveTo>
                  <a:lnTo>
                    <a:pt x="1" y="4856"/>
                  </a:lnTo>
                  <a:lnTo>
                    <a:pt x="4856" y="4856"/>
                  </a:lnTo>
                  <a:lnTo>
                    <a:pt x="4856"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22" name="Shape 3722"/>
            <p:cNvSpPr/>
            <p:nvPr/>
          </p:nvSpPr>
          <p:spPr>
            <a:xfrm rot="10800000">
              <a:off x="7390210" y="613204"/>
              <a:ext cx="117867" cy="117867"/>
            </a:xfrm>
            <a:custGeom>
              <a:avLst/>
              <a:gdLst/>
              <a:ahLst/>
              <a:cxnLst/>
              <a:rect l="0" t="0" r="0" b="0"/>
              <a:pathLst>
                <a:path w="4856" h="4856" extrusionOk="0">
                  <a:moveTo>
                    <a:pt x="1" y="0"/>
                  </a:moveTo>
                  <a:lnTo>
                    <a:pt x="1" y="4855"/>
                  </a:lnTo>
                  <a:lnTo>
                    <a:pt x="4856" y="4855"/>
                  </a:lnTo>
                  <a:lnTo>
                    <a:pt x="4856"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23" name="Shape 3723"/>
            <p:cNvSpPr/>
            <p:nvPr/>
          </p:nvSpPr>
          <p:spPr>
            <a:xfrm rot="10800000">
              <a:off x="7390210" y="320938"/>
              <a:ext cx="117867" cy="117892"/>
            </a:xfrm>
            <a:custGeom>
              <a:avLst/>
              <a:gdLst/>
              <a:ahLst/>
              <a:cxnLst/>
              <a:rect l="0" t="0" r="0" b="0"/>
              <a:pathLst>
                <a:path w="4856" h="4857" extrusionOk="0">
                  <a:moveTo>
                    <a:pt x="1" y="1"/>
                  </a:moveTo>
                  <a:lnTo>
                    <a:pt x="1" y="4856"/>
                  </a:lnTo>
                  <a:lnTo>
                    <a:pt x="4856" y="4856"/>
                  </a:lnTo>
                  <a:lnTo>
                    <a:pt x="4856"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24" name="Shape 3724"/>
            <p:cNvSpPr/>
            <p:nvPr/>
          </p:nvSpPr>
          <p:spPr>
            <a:xfrm rot="10800000">
              <a:off x="7390210" y="28698"/>
              <a:ext cx="117867" cy="117867"/>
            </a:xfrm>
            <a:custGeom>
              <a:avLst/>
              <a:gdLst/>
              <a:ahLst/>
              <a:cxnLst/>
              <a:rect l="0" t="0" r="0" b="0"/>
              <a:pathLst>
                <a:path w="4856" h="4856" extrusionOk="0">
                  <a:moveTo>
                    <a:pt x="1" y="1"/>
                  </a:moveTo>
                  <a:lnTo>
                    <a:pt x="1" y="4856"/>
                  </a:lnTo>
                  <a:lnTo>
                    <a:pt x="4856" y="4856"/>
                  </a:lnTo>
                  <a:lnTo>
                    <a:pt x="4856"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25" name="Shape 3725"/>
            <p:cNvSpPr/>
            <p:nvPr/>
          </p:nvSpPr>
          <p:spPr>
            <a:xfrm rot="10800000">
              <a:off x="7244066" y="4704867"/>
              <a:ext cx="117867" cy="117892"/>
            </a:xfrm>
            <a:custGeom>
              <a:avLst/>
              <a:gdLst/>
              <a:ahLst/>
              <a:cxnLst/>
              <a:rect l="0" t="0" r="0" b="0"/>
              <a:pathLst>
                <a:path w="4856" h="4857" extrusionOk="0">
                  <a:moveTo>
                    <a:pt x="0" y="1"/>
                  </a:moveTo>
                  <a:lnTo>
                    <a:pt x="0" y="4856"/>
                  </a:lnTo>
                  <a:lnTo>
                    <a:pt x="4855" y="4856"/>
                  </a:lnTo>
                  <a:lnTo>
                    <a:pt x="4855"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26" name="Shape 3726"/>
            <p:cNvSpPr/>
            <p:nvPr/>
          </p:nvSpPr>
          <p:spPr>
            <a:xfrm rot="10800000">
              <a:off x="7244066" y="4266482"/>
              <a:ext cx="117867" cy="117867"/>
            </a:xfrm>
            <a:custGeom>
              <a:avLst/>
              <a:gdLst/>
              <a:ahLst/>
              <a:cxnLst/>
              <a:rect l="0" t="0" r="0" b="0"/>
              <a:pathLst>
                <a:path w="4856" h="4856" extrusionOk="0">
                  <a:moveTo>
                    <a:pt x="0" y="0"/>
                  </a:moveTo>
                  <a:lnTo>
                    <a:pt x="0" y="4855"/>
                  </a:lnTo>
                  <a:lnTo>
                    <a:pt x="4855" y="4855"/>
                  </a:lnTo>
                  <a:lnTo>
                    <a:pt x="4855"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27" name="Shape 3727"/>
            <p:cNvSpPr/>
            <p:nvPr/>
          </p:nvSpPr>
          <p:spPr>
            <a:xfrm rot="10800000">
              <a:off x="7244066" y="4120361"/>
              <a:ext cx="117867" cy="117867"/>
            </a:xfrm>
            <a:custGeom>
              <a:avLst/>
              <a:gdLst/>
              <a:ahLst/>
              <a:cxnLst/>
              <a:rect l="0" t="0" r="0" b="0"/>
              <a:pathLst>
                <a:path w="4856" h="4856" extrusionOk="0">
                  <a:moveTo>
                    <a:pt x="0" y="1"/>
                  </a:moveTo>
                  <a:lnTo>
                    <a:pt x="0" y="4856"/>
                  </a:lnTo>
                  <a:lnTo>
                    <a:pt x="4855" y="4856"/>
                  </a:lnTo>
                  <a:lnTo>
                    <a:pt x="4855"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28" name="Shape 3728"/>
            <p:cNvSpPr/>
            <p:nvPr/>
          </p:nvSpPr>
          <p:spPr>
            <a:xfrm rot="10800000">
              <a:off x="7244066" y="3974217"/>
              <a:ext cx="117867" cy="117867"/>
            </a:xfrm>
            <a:custGeom>
              <a:avLst/>
              <a:gdLst/>
              <a:ahLst/>
              <a:cxnLst/>
              <a:rect l="0" t="0" r="0" b="0"/>
              <a:pathLst>
                <a:path w="4856" h="4856" extrusionOk="0">
                  <a:moveTo>
                    <a:pt x="0" y="0"/>
                  </a:moveTo>
                  <a:lnTo>
                    <a:pt x="0" y="4855"/>
                  </a:lnTo>
                  <a:lnTo>
                    <a:pt x="4855" y="4855"/>
                  </a:lnTo>
                  <a:lnTo>
                    <a:pt x="4855"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29" name="Shape 3729"/>
            <p:cNvSpPr/>
            <p:nvPr/>
          </p:nvSpPr>
          <p:spPr>
            <a:xfrm rot="10800000">
              <a:off x="7244066" y="3681951"/>
              <a:ext cx="117867" cy="117892"/>
            </a:xfrm>
            <a:custGeom>
              <a:avLst/>
              <a:gdLst/>
              <a:ahLst/>
              <a:cxnLst/>
              <a:rect l="0" t="0" r="0" b="0"/>
              <a:pathLst>
                <a:path w="4856" h="4857" extrusionOk="0">
                  <a:moveTo>
                    <a:pt x="0" y="1"/>
                  </a:moveTo>
                  <a:lnTo>
                    <a:pt x="0" y="4856"/>
                  </a:lnTo>
                  <a:lnTo>
                    <a:pt x="4855" y="4856"/>
                  </a:lnTo>
                  <a:lnTo>
                    <a:pt x="4855"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30" name="Shape 3730"/>
            <p:cNvSpPr/>
            <p:nvPr/>
          </p:nvSpPr>
          <p:spPr>
            <a:xfrm rot="10800000">
              <a:off x="7244066" y="3389711"/>
              <a:ext cx="117867" cy="117867"/>
            </a:xfrm>
            <a:custGeom>
              <a:avLst/>
              <a:gdLst/>
              <a:ahLst/>
              <a:cxnLst/>
              <a:rect l="0" t="0" r="0" b="0"/>
              <a:pathLst>
                <a:path w="4856" h="4856" extrusionOk="0">
                  <a:moveTo>
                    <a:pt x="0" y="1"/>
                  </a:moveTo>
                  <a:lnTo>
                    <a:pt x="0" y="4856"/>
                  </a:lnTo>
                  <a:lnTo>
                    <a:pt x="4855" y="4856"/>
                  </a:lnTo>
                  <a:lnTo>
                    <a:pt x="4855"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31" name="Shape 3731"/>
            <p:cNvSpPr/>
            <p:nvPr/>
          </p:nvSpPr>
          <p:spPr>
            <a:xfrm rot="10800000">
              <a:off x="7244066" y="3243566"/>
              <a:ext cx="117867" cy="117867"/>
            </a:xfrm>
            <a:custGeom>
              <a:avLst/>
              <a:gdLst/>
              <a:ahLst/>
              <a:cxnLst/>
              <a:rect l="0" t="0" r="0" b="0"/>
              <a:pathLst>
                <a:path w="4856" h="4856" extrusionOk="0">
                  <a:moveTo>
                    <a:pt x="0" y="0"/>
                  </a:moveTo>
                  <a:lnTo>
                    <a:pt x="0" y="4855"/>
                  </a:lnTo>
                  <a:lnTo>
                    <a:pt x="4855" y="4855"/>
                  </a:lnTo>
                  <a:lnTo>
                    <a:pt x="4855"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32" name="Shape 3732"/>
            <p:cNvSpPr/>
            <p:nvPr/>
          </p:nvSpPr>
          <p:spPr>
            <a:xfrm rot="10800000">
              <a:off x="7244066" y="3097445"/>
              <a:ext cx="117867" cy="117867"/>
            </a:xfrm>
            <a:custGeom>
              <a:avLst/>
              <a:gdLst/>
              <a:ahLst/>
              <a:cxnLst/>
              <a:rect l="0" t="0" r="0" b="0"/>
              <a:pathLst>
                <a:path w="4856" h="4856" extrusionOk="0">
                  <a:moveTo>
                    <a:pt x="0" y="1"/>
                  </a:moveTo>
                  <a:lnTo>
                    <a:pt x="0" y="4856"/>
                  </a:lnTo>
                  <a:lnTo>
                    <a:pt x="4855" y="4856"/>
                  </a:lnTo>
                  <a:lnTo>
                    <a:pt x="4855"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33" name="Shape 3733"/>
            <p:cNvSpPr/>
            <p:nvPr/>
          </p:nvSpPr>
          <p:spPr>
            <a:xfrm rot="10800000">
              <a:off x="7244066" y="2805180"/>
              <a:ext cx="117867" cy="117867"/>
            </a:xfrm>
            <a:custGeom>
              <a:avLst/>
              <a:gdLst/>
              <a:ahLst/>
              <a:cxnLst/>
              <a:rect l="0" t="0" r="0" b="0"/>
              <a:pathLst>
                <a:path w="4856" h="4856" extrusionOk="0">
                  <a:moveTo>
                    <a:pt x="0" y="1"/>
                  </a:moveTo>
                  <a:lnTo>
                    <a:pt x="0" y="4856"/>
                  </a:lnTo>
                  <a:lnTo>
                    <a:pt x="4855" y="4856"/>
                  </a:lnTo>
                  <a:lnTo>
                    <a:pt x="4855"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34" name="Shape 3734"/>
            <p:cNvSpPr/>
            <p:nvPr/>
          </p:nvSpPr>
          <p:spPr>
            <a:xfrm rot="10800000">
              <a:off x="7244066" y="2512915"/>
              <a:ext cx="117867" cy="117867"/>
            </a:xfrm>
            <a:custGeom>
              <a:avLst/>
              <a:gdLst/>
              <a:ahLst/>
              <a:cxnLst/>
              <a:rect l="0" t="0" r="0" b="0"/>
              <a:pathLst>
                <a:path w="4856" h="4856" extrusionOk="0">
                  <a:moveTo>
                    <a:pt x="0" y="0"/>
                  </a:moveTo>
                  <a:lnTo>
                    <a:pt x="0" y="4856"/>
                  </a:lnTo>
                  <a:lnTo>
                    <a:pt x="4855" y="4856"/>
                  </a:lnTo>
                  <a:lnTo>
                    <a:pt x="4855"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35" name="Shape 3735"/>
            <p:cNvSpPr/>
            <p:nvPr/>
          </p:nvSpPr>
          <p:spPr>
            <a:xfrm rot="10800000">
              <a:off x="7244066" y="2220650"/>
              <a:ext cx="117867" cy="117867"/>
            </a:xfrm>
            <a:custGeom>
              <a:avLst/>
              <a:gdLst/>
              <a:ahLst/>
              <a:cxnLst/>
              <a:rect l="0" t="0" r="0" b="0"/>
              <a:pathLst>
                <a:path w="4856" h="4856" extrusionOk="0">
                  <a:moveTo>
                    <a:pt x="0" y="0"/>
                  </a:moveTo>
                  <a:lnTo>
                    <a:pt x="0" y="4855"/>
                  </a:lnTo>
                  <a:lnTo>
                    <a:pt x="4855" y="4855"/>
                  </a:lnTo>
                  <a:lnTo>
                    <a:pt x="4855"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36" name="Shape 3736"/>
            <p:cNvSpPr/>
            <p:nvPr/>
          </p:nvSpPr>
          <p:spPr>
            <a:xfrm rot="10800000">
              <a:off x="7244066" y="1928385"/>
              <a:ext cx="117867" cy="117867"/>
            </a:xfrm>
            <a:custGeom>
              <a:avLst/>
              <a:gdLst/>
              <a:ahLst/>
              <a:cxnLst/>
              <a:rect l="0" t="0" r="0" b="0"/>
              <a:pathLst>
                <a:path w="4856" h="4856" extrusionOk="0">
                  <a:moveTo>
                    <a:pt x="0" y="0"/>
                  </a:moveTo>
                  <a:lnTo>
                    <a:pt x="0" y="4855"/>
                  </a:lnTo>
                  <a:lnTo>
                    <a:pt x="4855" y="4855"/>
                  </a:lnTo>
                  <a:lnTo>
                    <a:pt x="4855"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37" name="Shape 3737"/>
            <p:cNvSpPr/>
            <p:nvPr/>
          </p:nvSpPr>
          <p:spPr>
            <a:xfrm rot="10800000">
              <a:off x="7244066" y="1782264"/>
              <a:ext cx="117867" cy="117867"/>
            </a:xfrm>
            <a:custGeom>
              <a:avLst/>
              <a:gdLst/>
              <a:ahLst/>
              <a:cxnLst/>
              <a:rect l="0" t="0" r="0" b="0"/>
              <a:pathLst>
                <a:path w="4856" h="4856" extrusionOk="0">
                  <a:moveTo>
                    <a:pt x="0" y="1"/>
                  </a:moveTo>
                  <a:lnTo>
                    <a:pt x="0" y="4856"/>
                  </a:lnTo>
                  <a:lnTo>
                    <a:pt x="4855" y="4856"/>
                  </a:lnTo>
                  <a:lnTo>
                    <a:pt x="4855"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38" name="Shape 3738"/>
            <p:cNvSpPr/>
            <p:nvPr/>
          </p:nvSpPr>
          <p:spPr>
            <a:xfrm rot="10800000">
              <a:off x="7244066" y="1343854"/>
              <a:ext cx="117867" cy="117892"/>
            </a:xfrm>
            <a:custGeom>
              <a:avLst/>
              <a:gdLst/>
              <a:ahLst/>
              <a:cxnLst/>
              <a:rect l="0" t="0" r="0" b="0"/>
              <a:pathLst>
                <a:path w="4856" h="4857" extrusionOk="0">
                  <a:moveTo>
                    <a:pt x="0" y="1"/>
                  </a:moveTo>
                  <a:lnTo>
                    <a:pt x="0" y="4856"/>
                  </a:lnTo>
                  <a:lnTo>
                    <a:pt x="4855" y="4856"/>
                  </a:lnTo>
                  <a:lnTo>
                    <a:pt x="4855"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39" name="Shape 3739"/>
            <p:cNvSpPr/>
            <p:nvPr/>
          </p:nvSpPr>
          <p:spPr>
            <a:xfrm rot="10800000">
              <a:off x="7244066" y="1197734"/>
              <a:ext cx="117867" cy="117867"/>
            </a:xfrm>
            <a:custGeom>
              <a:avLst/>
              <a:gdLst/>
              <a:ahLst/>
              <a:cxnLst/>
              <a:rect l="0" t="0" r="0" b="0"/>
              <a:pathLst>
                <a:path w="4856" h="4856" extrusionOk="0">
                  <a:moveTo>
                    <a:pt x="0" y="0"/>
                  </a:moveTo>
                  <a:lnTo>
                    <a:pt x="0" y="4856"/>
                  </a:lnTo>
                  <a:lnTo>
                    <a:pt x="4855" y="4856"/>
                  </a:lnTo>
                  <a:lnTo>
                    <a:pt x="4855"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40" name="Shape 3740"/>
            <p:cNvSpPr/>
            <p:nvPr/>
          </p:nvSpPr>
          <p:spPr>
            <a:xfrm rot="10800000">
              <a:off x="7244066" y="1051613"/>
              <a:ext cx="117867" cy="117867"/>
            </a:xfrm>
            <a:custGeom>
              <a:avLst/>
              <a:gdLst/>
              <a:ahLst/>
              <a:cxnLst/>
              <a:rect l="0" t="0" r="0" b="0"/>
              <a:pathLst>
                <a:path w="4856" h="4856" extrusionOk="0">
                  <a:moveTo>
                    <a:pt x="0" y="1"/>
                  </a:moveTo>
                  <a:lnTo>
                    <a:pt x="0" y="4856"/>
                  </a:lnTo>
                  <a:lnTo>
                    <a:pt x="4855" y="4856"/>
                  </a:lnTo>
                  <a:lnTo>
                    <a:pt x="4855"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41" name="Shape 3741"/>
            <p:cNvSpPr/>
            <p:nvPr/>
          </p:nvSpPr>
          <p:spPr>
            <a:xfrm rot="10800000">
              <a:off x="7244066" y="905469"/>
              <a:ext cx="117867" cy="117867"/>
            </a:xfrm>
            <a:custGeom>
              <a:avLst/>
              <a:gdLst/>
              <a:ahLst/>
              <a:cxnLst/>
              <a:rect l="0" t="0" r="0" b="0"/>
              <a:pathLst>
                <a:path w="4856" h="4856" extrusionOk="0">
                  <a:moveTo>
                    <a:pt x="0" y="0"/>
                  </a:moveTo>
                  <a:lnTo>
                    <a:pt x="0" y="4855"/>
                  </a:lnTo>
                  <a:lnTo>
                    <a:pt x="4855" y="4855"/>
                  </a:lnTo>
                  <a:lnTo>
                    <a:pt x="4855"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42" name="Shape 3742"/>
            <p:cNvSpPr/>
            <p:nvPr/>
          </p:nvSpPr>
          <p:spPr>
            <a:xfrm rot="10800000">
              <a:off x="7244066" y="759348"/>
              <a:ext cx="117867" cy="117867"/>
            </a:xfrm>
            <a:custGeom>
              <a:avLst/>
              <a:gdLst/>
              <a:ahLst/>
              <a:cxnLst/>
              <a:rect l="0" t="0" r="0" b="0"/>
              <a:pathLst>
                <a:path w="4856" h="4856" extrusionOk="0">
                  <a:moveTo>
                    <a:pt x="0" y="1"/>
                  </a:moveTo>
                  <a:lnTo>
                    <a:pt x="0" y="4856"/>
                  </a:lnTo>
                  <a:lnTo>
                    <a:pt x="4855" y="4856"/>
                  </a:lnTo>
                  <a:lnTo>
                    <a:pt x="4855"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43" name="Shape 3743"/>
            <p:cNvSpPr/>
            <p:nvPr/>
          </p:nvSpPr>
          <p:spPr>
            <a:xfrm rot="10800000">
              <a:off x="7244066" y="467083"/>
              <a:ext cx="117867" cy="117867"/>
            </a:xfrm>
            <a:custGeom>
              <a:avLst/>
              <a:gdLst/>
              <a:ahLst/>
              <a:cxnLst/>
              <a:rect l="0" t="0" r="0" b="0"/>
              <a:pathLst>
                <a:path w="4856" h="4856" extrusionOk="0">
                  <a:moveTo>
                    <a:pt x="0" y="1"/>
                  </a:moveTo>
                  <a:lnTo>
                    <a:pt x="0" y="4856"/>
                  </a:lnTo>
                  <a:lnTo>
                    <a:pt x="4855" y="4856"/>
                  </a:lnTo>
                  <a:lnTo>
                    <a:pt x="4855"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44" name="Shape 3744"/>
            <p:cNvSpPr/>
            <p:nvPr/>
          </p:nvSpPr>
          <p:spPr>
            <a:xfrm rot="10800000">
              <a:off x="7244066" y="320938"/>
              <a:ext cx="117867" cy="117892"/>
            </a:xfrm>
            <a:custGeom>
              <a:avLst/>
              <a:gdLst/>
              <a:ahLst/>
              <a:cxnLst/>
              <a:rect l="0" t="0" r="0" b="0"/>
              <a:pathLst>
                <a:path w="4856" h="4857" extrusionOk="0">
                  <a:moveTo>
                    <a:pt x="0" y="1"/>
                  </a:moveTo>
                  <a:lnTo>
                    <a:pt x="0" y="4856"/>
                  </a:lnTo>
                  <a:lnTo>
                    <a:pt x="4855" y="4856"/>
                  </a:lnTo>
                  <a:lnTo>
                    <a:pt x="4855"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45" name="Shape 3745"/>
            <p:cNvSpPr/>
            <p:nvPr/>
          </p:nvSpPr>
          <p:spPr>
            <a:xfrm rot="10800000">
              <a:off x="7097945" y="4997133"/>
              <a:ext cx="117867" cy="117867"/>
            </a:xfrm>
            <a:custGeom>
              <a:avLst/>
              <a:gdLst/>
              <a:ahLst/>
              <a:cxnLst/>
              <a:rect l="0" t="0" r="0" b="0"/>
              <a:pathLst>
                <a:path w="4856" h="4856" extrusionOk="0">
                  <a:moveTo>
                    <a:pt x="1" y="0"/>
                  </a:moveTo>
                  <a:lnTo>
                    <a:pt x="1" y="4855"/>
                  </a:lnTo>
                  <a:lnTo>
                    <a:pt x="4856" y="4855"/>
                  </a:lnTo>
                  <a:lnTo>
                    <a:pt x="4856"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46" name="Shape 3746"/>
            <p:cNvSpPr/>
            <p:nvPr/>
          </p:nvSpPr>
          <p:spPr>
            <a:xfrm rot="10800000">
              <a:off x="7097945" y="4558747"/>
              <a:ext cx="117867" cy="117867"/>
            </a:xfrm>
            <a:custGeom>
              <a:avLst/>
              <a:gdLst/>
              <a:ahLst/>
              <a:cxnLst/>
              <a:rect l="0" t="0" r="0" b="0"/>
              <a:pathLst>
                <a:path w="4856" h="4856" extrusionOk="0">
                  <a:moveTo>
                    <a:pt x="1" y="0"/>
                  </a:moveTo>
                  <a:lnTo>
                    <a:pt x="1" y="4855"/>
                  </a:lnTo>
                  <a:lnTo>
                    <a:pt x="4856" y="4855"/>
                  </a:lnTo>
                  <a:lnTo>
                    <a:pt x="4856"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47" name="Shape 3747"/>
            <p:cNvSpPr/>
            <p:nvPr/>
          </p:nvSpPr>
          <p:spPr>
            <a:xfrm rot="10800000">
              <a:off x="7097945" y="4266482"/>
              <a:ext cx="117867" cy="117867"/>
            </a:xfrm>
            <a:custGeom>
              <a:avLst/>
              <a:gdLst/>
              <a:ahLst/>
              <a:cxnLst/>
              <a:rect l="0" t="0" r="0" b="0"/>
              <a:pathLst>
                <a:path w="4856" h="4856" extrusionOk="0">
                  <a:moveTo>
                    <a:pt x="1" y="0"/>
                  </a:moveTo>
                  <a:lnTo>
                    <a:pt x="1" y="4855"/>
                  </a:lnTo>
                  <a:lnTo>
                    <a:pt x="4856" y="4855"/>
                  </a:lnTo>
                  <a:lnTo>
                    <a:pt x="4856"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48" name="Shape 3748"/>
            <p:cNvSpPr/>
            <p:nvPr/>
          </p:nvSpPr>
          <p:spPr>
            <a:xfrm rot="10800000">
              <a:off x="7097945" y="3828096"/>
              <a:ext cx="117867" cy="117867"/>
            </a:xfrm>
            <a:custGeom>
              <a:avLst/>
              <a:gdLst/>
              <a:ahLst/>
              <a:cxnLst/>
              <a:rect l="0" t="0" r="0" b="0"/>
              <a:pathLst>
                <a:path w="4856" h="4856" extrusionOk="0">
                  <a:moveTo>
                    <a:pt x="1" y="0"/>
                  </a:moveTo>
                  <a:lnTo>
                    <a:pt x="1" y="4856"/>
                  </a:lnTo>
                  <a:lnTo>
                    <a:pt x="4856" y="4856"/>
                  </a:lnTo>
                  <a:lnTo>
                    <a:pt x="4856"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49" name="Shape 3749"/>
            <p:cNvSpPr/>
            <p:nvPr/>
          </p:nvSpPr>
          <p:spPr>
            <a:xfrm rot="10800000">
              <a:off x="7097945" y="3681951"/>
              <a:ext cx="117867" cy="117892"/>
            </a:xfrm>
            <a:custGeom>
              <a:avLst/>
              <a:gdLst/>
              <a:ahLst/>
              <a:cxnLst/>
              <a:rect l="0" t="0" r="0" b="0"/>
              <a:pathLst>
                <a:path w="4856" h="4857" extrusionOk="0">
                  <a:moveTo>
                    <a:pt x="1" y="1"/>
                  </a:moveTo>
                  <a:lnTo>
                    <a:pt x="1" y="4856"/>
                  </a:lnTo>
                  <a:lnTo>
                    <a:pt x="4856" y="4856"/>
                  </a:lnTo>
                  <a:lnTo>
                    <a:pt x="4856"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50" name="Shape 3750"/>
            <p:cNvSpPr/>
            <p:nvPr/>
          </p:nvSpPr>
          <p:spPr>
            <a:xfrm rot="10800000">
              <a:off x="7097945" y="3097445"/>
              <a:ext cx="117867" cy="117867"/>
            </a:xfrm>
            <a:custGeom>
              <a:avLst/>
              <a:gdLst/>
              <a:ahLst/>
              <a:cxnLst/>
              <a:rect l="0" t="0" r="0" b="0"/>
              <a:pathLst>
                <a:path w="4856" h="4856" extrusionOk="0">
                  <a:moveTo>
                    <a:pt x="1" y="1"/>
                  </a:moveTo>
                  <a:lnTo>
                    <a:pt x="1" y="4856"/>
                  </a:lnTo>
                  <a:lnTo>
                    <a:pt x="4856" y="4856"/>
                  </a:lnTo>
                  <a:lnTo>
                    <a:pt x="4856"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51" name="Shape 3751"/>
            <p:cNvSpPr/>
            <p:nvPr/>
          </p:nvSpPr>
          <p:spPr>
            <a:xfrm rot="10800000">
              <a:off x="7097945" y="2951301"/>
              <a:ext cx="117867" cy="117867"/>
            </a:xfrm>
            <a:custGeom>
              <a:avLst/>
              <a:gdLst/>
              <a:ahLst/>
              <a:cxnLst/>
              <a:rect l="0" t="0" r="0" b="0"/>
              <a:pathLst>
                <a:path w="4856" h="4856" extrusionOk="0">
                  <a:moveTo>
                    <a:pt x="1" y="0"/>
                  </a:moveTo>
                  <a:lnTo>
                    <a:pt x="1" y="4855"/>
                  </a:lnTo>
                  <a:lnTo>
                    <a:pt x="4856" y="4855"/>
                  </a:lnTo>
                  <a:lnTo>
                    <a:pt x="4856"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52" name="Shape 3752"/>
            <p:cNvSpPr/>
            <p:nvPr/>
          </p:nvSpPr>
          <p:spPr>
            <a:xfrm rot="10800000">
              <a:off x="7097945" y="2659036"/>
              <a:ext cx="117867" cy="117892"/>
            </a:xfrm>
            <a:custGeom>
              <a:avLst/>
              <a:gdLst/>
              <a:ahLst/>
              <a:cxnLst/>
              <a:rect l="0" t="0" r="0" b="0"/>
              <a:pathLst>
                <a:path w="4856" h="4857" extrusionOk="0">
                  <a:moveTo>
                    <a:pt x="1" y="1"/>
                  </a:moveTo>
                  <a:lnTo>
                    <a:pt x="1" y="4856"/>
                  </a:lnTo>
                  <a:lnTo>
                    <a:pt x="4856" y="4856"/>
                  </a:lnTo>
                  <a:lnTo>
                    <a:pt x="4856"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53" name="Shape 3753"/>
            <p:cNvSpPr/>
            <p:nvPr/>
          </p:nvSpPr>
          <p:spPr>
            <a:xfrm rot="10800000">
              <a:off x="7097945" y="2512915"/>
              <a:ext cx="117867" cy="117867"/>
            </a:xfrm>
            <a:custGeom>
              <a:avLst/>
              <a:gdLst/>
              <a:ahLst/>
              <a:cxnLst/>
              <a:rect l="0" t="0" r="0" b="0"/>
              <a:pathLst>
                <a:path w="4856" h="4856" extrusionOk="0">
                  <a:moveTo>
                    <a:pt x="1" y="0"/>
                  </a:moveTo>
                  <a:lnTo>
                    <a:pt x="1" y="4856"/>
                  </a:lnTo>
                  <a:lnTo>
                    <a:pt x="4856" y="4856"/>
                  </a:lnTo>
                  <a:lnTo>
                    <a:pt x="4856"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54" name="Shape 3754"/>
            <p:cNvSpPr/>
            <p:nvPr/>
          </p:nvSpPr>
          <p:spPr>
            <a:xfrm rot="10800000">
              <a:off x="7097945" y="2366770"/>
              <a:ext cx="117867" cy="117892"/>
            </a:xfrm>
            <a:custGeom>
              <a:avLst/>
              <a:gdLst/>
              <a:ahLst/>
              <a:cxnLst/>
              <a:rect l="0" t="0" r="0" b="0"/>
              <a:pathLst>
                <a:path w="4856" h="4857" extrusionOk="0">
                  <a:moveTo>
                    <a:pt x="1" y="1"/>
                  </a:moveTo>
                  <a:lnTo>
                    <a:pt x="1" y="4856"/>
                  </a:lnTo>
                  <a:lnTo>
                    <a:pt x="4856" y="4856"/>
                  </a:lnTo>
                  <a:lnTo>
                    <a:pt x="4856"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55" name="Shape 3755"/>
            <p:cNvSpPr/>
            <p:nvPr/>
          </p:nvSpPr>
          <p:spPr>
            <a:xfrm rot="10800000">
              <a:off x="7097945" y="2220650"/>
              <a:ext cx="117867" cy="117867"/>
            </a:xfrm>
            <a:custGeom>
              <a:avLst/>
              <a:gdLst/>
              <a:ahLst/>
              <a:cxnLst/>
              <a:rect l="0" t="0" r="0" b="0"/>
              <a:pathLst>
                <a:path w="4856" h="4856" extrusionOk="0">
                  <a:moveTo>
                    <a:pt x="1" y="0"/>
                  </a:moveTo>
                  <a:lnTo>
                    <a:pt x="1" y="4855"/>
                  </a:lnTo>
                  <a:lnTo>
                    <a:pt x="4856" y="4855"/>
                  </a:lnTo>
                  <a:lnTo>
                    <a:pt x="4856"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56" name="Shape 3756"/>
            <p:cNvSpPr/>
            <p:nvPr/>
          </p:nvSpPr>
          <p:spPr>
            <a:xfrm rot="10800000">
              <a:off x="7097945" y="1782264"/>
              <a:ext cx="117867" cy="117867"/>
            </a:xfrm>
            <a:custGeom>
              <a:avLst/>
              <a:gdLst/>
              <a:ahLst/>
              <a:cxnLst/>
              <a:rect l="0" t="0" r="0" b="0"/>
              <a:pathLst>
                <a:path w="4856" h="4856" extrusionOk="0">
                  <a:moveTo>
                    <a:pt x="1" y="1"/>
                  </a:moveTo>
                  <a:lnTo>
                    <a:pt x="1" y="4856"/>
                  </a:lnTo>
                  <a:lnTo>
                    <a:pt x="4856" y="4856"/>
                  </a:lnTo>
                  <a:lnTo>
                    <a:pt x="4856"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57" name="Shape 3757"/>
            <p:cNvSpPr/>
            <p:nvPr/>
          </p:nvSpPr>
          <p:spPr>
            <a:xfrm rot="10800000">
              <a:off x="7097945" y="1636120"/>
              <a:ext cx="117867" cy="117867"/>
            </a:xfrm>
            <a:custGeom>
              <a:avLst/>
              <a:gdLst/>
              <a:ahLst/>
              <a:cxnLst/>
              <a:rect l="0" t="0" r="0" b="0"/>
              <a:pathLst>
                <a:path w="4856" h="4856" extrusionOk="0">
                  <a:moveTo>
                    <a:pt x="1" y="0"/>
                  </a:moveTo>
                  <a:lnTo>
                    <a:pt x="1" y="4855"/>
                  </a:lnTo>
                  <a:lnTo>
                    <a:pt x="4856" y="4855"/>
                  </a:lnTo>
                  <a:lnTo>
                    <a:pt x="4856"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58" name="Shape 3758"/>
            <p:cNvSpPr/>
            <p:nvPr/>
          </p:nvSpPr>
          <p:spPr>
            <a:xfrm rot="10800000">
              <a:off x="7097945" y="1489999"/>
              <a:ext cx="117867" cy="117867"/>
            </a:xfrm>
            <a:custGeom>
              <a:avLst/>
              <a:gdLst/>
              <a:ahLst/>
              <a:cxnLst/>
              <a:rect l="0" t="0" r="0" b="0"/>
              <a:pathLst>
                <a:path w="4856" h="4856" extrusionOk="0">
                  <a:moveTo>
                    <a:pt x="1" y="0"/>
                  </a:moveTo>
                  <a:lnTo>
                    <a:pt x="1" y="4856"/>
                  </a:lnTo>
                  <a:lnTo>
                    <a:pt x="4856" y="4856"/>
                  </a:lnTo>
                  <a:lnTo>
                    <a:pt x="4856"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59" name="Shape 3759"/>
            <p:cNvSpPr/>
            <p:nvPr/>
          </p:nvSpPr>
          <p:spPr>
            <a:xfrm rot="10800000">
              <a:off x="7097945" y="1197734"/>
              <a:ext cx="117867" cy="117867"/>
            </a:xfrm>
            <a:custGeom>
              <a:avLst/>
              <a:gdLst/>
              <a:ahLst/>
              <a:cxnLst/>
              <a:rect l="0" t="0" r="0" b="0"/>
              <a:pathLst>
                <a:path w="4856" h="4856" extrusionOk="0">
                  <a:moveTo>
                    <a:pt x="1" y="0"/>
                  </a:moveTo>
                  <a:lnTo>
                    <a:pt x="1" y="4856"/>
                  </a:lnTo>
                  <a:lnTo>
                    <a:pt x="4856" y="4856"/>
                  </a:lnTo>
                  <a:lnTo>
                    <a:pt x="4856"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60" name="Shape 3760"/>
            <p:cNvSpPr/>
            <p:nvPr/>
          </p:nvSpPr>
          <p:spPr>
            <a:xfrm rot="10800000">
              <a:off x="7097945" y="467083"/>
              <a:ext cx="117867" cy="117867"/>
            </a:xfrm>
            <a:custGeom>
              <a:avLst/>
              <a:gdLst/>
              <a:ahLst/>
              <a:cxnLst/>
              <a:rect l="0" t="0" r="0" b="0"/>
              <a:pathLst>
                <a:path w="4856" h="4856" extrusionOk="0">
                  <a:moveTo>
                    <a:pt x="1" y="1"/>
                  </a:moveTo>
                  <a:lnTo>
                    <a:pt x="1" y="4856"/>
                  </a:lnTo>
                  <a:lnTo>
                    <a:pt x="4856" y="4856"/>
                  </a:lnTo>
                  <a:lnTo>
                    <a:pt x="4856"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61" name="Shape 3761"/>
            <p:cNvSpPr/>
            <p:nvPr/>
          </p:nvSpPr>
          <p:spPr>
            <a:xfrm rot="10800000">
              <a:off x="7097945" y="174818"/>
              <a:ext cx="117867" cy="117867"/>
            </a:xfrm>
            <a:custGeom>
              <a:avLst/>
              <a:gdLst/>
              <a:ahLst/>
              <a:cxnLst/>
              <a:rect l="0" t="0" r="0" b="0"/>
              <a:pathLst>
                <a:path w="4856" h="4856" extrusionOk="0">
                  <a:moveTo>
                    <a:pt x="1" y="0"/>
                  </a:moveTo>
                  <a:lnTo>
                    <a:pt x="1" y="4856"/>
                  </a:lnTo>
                  <a:lnTo>
                    <a:pt x="4856" y="4856"/>
                  </a:lnTo>
                  <a:lnTo>
                    <a:pt x="4856"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62" name="Shape 3762"/>
            <p:cNvSpPr/>
            <p:nvPr/>
          </p:nvSpPr>
          <p:spPr>
            <a:xfrm rot="10800000">
              <a:off x="7097945" y="28698"/>
              <a:ext cx="117867" cy="117867"/>
            </a:xfrm>
            <a:custGeom>
              <a:avLst/>
              <a:gdLst/>
              <a:ahLst/>
              <a:cxnLst/>
              <a:rect l="0" t="0" r="0" b="0"/>
              <a:pathLst>
                <a:path w="4856" h="4856" extrusionOk="0">
                  <a:moveTo>
                    <a:pt x="1" y="1"/>
                  </a:moveTo>
                  <a:lnTo>
                    <a:pt x="1" y="4856"/>
                  </a:lnTo>
                  <a:lnTo>
                    <a:pt x="4856" y="4856"/>
                  </a:lnTo>
                  <a:lnTo>
                    <a:pt x="4856"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63" name="Shape 3763"/>
            <p:cNvSpPr/>
            <p:nvPr/>
          </p:nvSpPr>
          <p:spPr>
            <a:xfrm rot="10800000">
              <a:off x="6951800" y="4851012"/>
              <a:ext cx="117892" cy="117867"/>
            </a:xfrm>
            <a:custGeom>
              <a:avLst/>
              <a:gdLst/>
              <a:ahLst/>
              <a:cxnLst/>
              <a:rect l="0" t="0" r="0" b="0"/>
              <a:pathLst>
                <a:path w="4857" h="4856" extrusionOk="0">
                  <a:moveTo>
                    <a:pt x="1" y="0"/>
                  </a:moveTo>
                  <a:lnTo>
                    <a:pt x="1" y="4856"/>
                  </a:lnTo>
                  <a:lnTo>
                    <a:pt x="4856" y="4856"/>
                  </a:lnTo>
                  <a:lnTo>
                    <a:pt x="4856"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64" name="Shape 3764"/>
            <p:cNvSpPr/>
            <p:nvPr/>
          </p:nvSpPr>
          <p:spPr>
            <a:xfrm rot="10800000">
              <a:off x="6951800" y="4704867"/>
              <a:ext cx="117892" cy="117892"/>
            </a:xfrm>
            <a:custGeom>
              <a:avLst/>
              <a:gdLst/>
              <a:ahLst/>
              <a:cxnLst/>
              <a:rect l="0" t="0" r="0" b="0"/>
              <a:pathLst>
                <a:path w="4857" h="4857" extrusionOk="0">
                  <a:moveTo>
                    <a:pt x="1" y="1"/>
                  </a:moveTo>
                  <a:lnTo>
                    <a:pt x="1" y="4856"/>
                  </a:lnTo>
                  <a:lnTo>
                    <a:pt x="4856" y="4856"/>
                  </a:lnTo>
                  <a:lnTo>
                    <a:pt x="4856"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65" name="Shape 3765"/>
            <p:cNvSpPr/>
            <p:nvPr/>
          </p:nvSpPr>
          <p:spPr>
            <a:xfrm rot="10800000">
              <a:off x="6951800" y="4266482"/>
              <a:ext cx="117892" cy="117867"/>
            </a:xfrm>
            <a:custGeom>
              <a:avLst/>
              <a:gdLst/>
              <a:ahLst/>
              <a:cxnLst/>
              <a:rect l="0" t="0" r="0" b="0"/>
              <a:pathLst>
                <a:path w="4857" h="4856" extrusionOk="0">
                  <a:moveTo>
                    <a:pt x="1" y="0"/>
                  </a:moveTo>
                  <a:lnTo>
                    <a:pt x="1" y="4855"/>
                  </a:lnTo>
                  <a:lnTo>
                    <a:pt x="4856" y="4855"/>
                  </a:lnTo>
                  <a:lnTo>
                    <a:pt x="4856"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66" name="Shape 3766"/>
            <p:cNvSpPr/>
            <p:nvPr/>
          </p:nvSpPr>
          <p:spPr>
            <a:xfrm rot="10800000">
              <a:off x="6951800" y="3974217"/>
              <a:ext cx="117892" cy="117867"/>
            </a:xfrm>
            <a:custGeom>
              <a:avLst/>
              <a:gdLst/>
              <a:ahLst/>
              <a:cxnLst/>
              <a:rect l="0" t="0" r="0" b="0"/>
              <a:pathLst>
                <a:path w="4857" h="4856" extrusionOk="0">
                  <a:moveTo>
                    <a:pt x="1" y="0"/>
                  </a:moveTo>
                  <a:lnTo>
                    <a:pt x="1" y="4855"/>
                  </a:lnTo>
                  <a:lnTo>
                    <a:pt x="4856" y="4855"/>
                  </a:lnTo>
                  <a:lnTo>
                    <a:pt x="4856"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67" name="Shape 3767"/>
            <p:cNvSpPr/>
            <p:nvPr/>
          </p:nvSpPr>
          <p:spPr>
            <a:xfrm rot="10800000">
              <a:off x="6951800" y="3681951"/>
              <a:ext cx="117892" cy="117892"/>
            </a:xfrm>
            <a:custGeom>
              <a:avLst/>
              <a:gdLst/>
              <a:ahLst/>
              <a:cxnLst/>
              <a:rect l="0" t="0" r="0" b="0"/>
              <a:pathLst>
                <a:path w="4857" h="4857" extrusionOk="0">
                  <a:moveTo>
                    <a:pt x="1" y="1"/>
                  </a:moveTo>
                  <a:lnTo>
                    <a:pt x="1" y="4856"/>
                  </a:lnTo>
                  <a:lnTo>
                    <a:pt x="4856" y="4856"/>
                  </a:lnTo>
                  <a:lnTo>
                    <a:pt x="4856"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68" name="Shape 3768"/>
            <p:cNvSpPr/>
            <p:nvPr/>
          </p:nvSpPr>
          <p:spPr>
            <a:xfrm rot="10800000">
              <a:off x="6951800" y="3243566"/>
              <a:ext cx="117892" cy="117867"/>
            </a:xfrm>
            <a:custGeom>
              <a:avLst/>
              <a:gdLst/>
              <a:ahLst/>
              <a:cxnLst/>
              <a:rect l="0" t="0" r="0" b="0"/>
              <a:pathLst>
                <a:path w="4857" h="4856" extrusionOk="0">
                  <a:moveTo>
                    <a:pt x="1" y="0"/>
                  </a:moveTo>
                  <a:lnTo>
                    <a:pt x="1" y="4855"/>
                  </a:lnTo>
                  <a:lnTo>
                    <a:pt x="4856" y="4855"/>
                  </a:lnTo>
                  <a:lnTo>
                    <a:pt x="4856"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69" name="Shape 3769"/>
            <p:cNvSpPr/>
            <p:nvPr/>
          </p:nvSpPr>
          <p:spPr>
            <a:xfrm rot="10800000">
              <a:off x="6951800" y="2951301"/>
              <a:ext cx="117892" cy="117867"/>
            </a:xfrm>
            <a:custGeom>
              <a:avLst/>
              <a:gdLst/>
              <a:ahLst/>
              <a:cxnLst/>
              <a:rect l="0" t="0" r="0" b="0"/>
              <a:pathLst>
                <a:path w="4857" h="4856" extrusionOk="0">
                  <a:moveTo>
                    <a:pt x="1" y="0"/>
                  </a:moveTo>
                  <a:lnTo>
                    <a:pt x="1" y="4855"/>
                  </a:lnTo>
                  <a:lnTo>
                    <a:pt x="4856" y="4855"/>
                  </a:lnTo>
                  <a:lnTo>
                    <a:pt x="4856"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70" name="Shape 3770"/>
            <p:cNvSpPr/>
            <p:nvPr/>
          </p:nvSpPr>
          <p:spPr>
            <a:xfrm rot="10800000">
              <a:off x="6951800" y="2512915"/>
              <a:ext cx="117892" cy="117867"/>
            </a:xfrm>
            <a:custGeom>
              <a:avLst/>
              <a:gdLst/>
              <a:ahLst/>
              <a:cxnLst/>
              <a:rect l="0" t="0" r="0" b="0"/>
              <a:pathLst>
                <a:path w="4857" h="4856" extrusionOk="0">
                  <a:moveTo>
                    <a:pt x="1" y="0"/>
                  </a:moveTo>
                  <a:lnTo>
                    <a:pt x="1" y="4856"/>
                  </a:lnTo>
                  <a:lnTo>
                    <a:pt x="4856" y="4856"/>
                  </a:lnTo>
                  <a:lnTo>
                    <a:pt x="4856"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71" name="Shape 3771"/>
            <p:cNvSpPr/>
            <p:nvPr/>
          </p:nvSpPr>
          <p:spPr>
            <a:xfrm rot="10800000">
              <a:off x="6951800" y="2220650"/>
              <a:ext cx="117892" cy="117867"/>
            </a:xfrm>
            <a:custGeom>
              <a:avLst/>
              <a:gdLst/>
              <a:ahLst/>
              <a:cxnLst/>
              <a:rect l="0" t="0" r="0" b="0"/>
              <a:pathLst>
                <a:path w="4857" h="4856" extrusionOk="0">
                  <a:moveTo>
                    <a:pt x="1" y="0"/>
                  </a:moveTo>
                  <a:lnTo>
                    <a:pt x="1" y="4855"/>
                  </a:lnTo>
                  <a:lnTo>
                    <a:pt x="4856" y="4855"/>
                  </a:lnTo>
                  <a:lnTo>
                    <a:pt x="4856"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72" name="Shape 3772"/>
            <p:cNvSpPr/>
            <p:nvPr/>
          </p:nvSpPr>
          <p:spPr>
            <a:xfrm rot="10800000">
              <a:off x="6951800" y="2074529"/>
              <a:ext cx="117892" cy="117867"/>
            </a:xfrm>
            <a:custGeom>
              <a:avLst/>
              <a:gdLst/>
              <a:ahLst/>
              <a:cxnLst/>
              <a:rect l="0" t="0" r="0" b="0"/>
              <a:pathLst>
                <a:path w="4857" h="4856" extrusionOk="0">
                  <a:moveTo>
                    <a:pt x="1" y="1"/>
                  </a:moveTo>
                  <a:lnTo>
                    <a:pt x="1" y="4856"/>
                  </a:lnTo>
                  <a:lnTo>
                    <a:pt x="4856" y="4856"/>
                  </a:lnTo>
                  <a:lnTo>
                    <a:pt x="4856"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73" name="Shape 3773"/>
            <p:cNvSpPr/>
            <p:nvPr/>
          </p:nvSpPr>
          <p:spPr>
            <a:xfrm rot="10800000">
              <a:off x="6951800" y="1782264"/>
              <a:ext cx="117892" cy="117867"/>
            </a:xfrm>
            <a:custGeom>
              <a:avLst/>
              <a:gdLst/>
              <a:ahLst/>
              <a:cxnLst/>
              <a:rect l="0" t="0" r="0" b="0"/>
              <a:pathLst>
                <a:path w="4857" h="4856" extrusionOk="0">
                  <a:moveTo>
                    <a:pt x="1" y="1"/>
                  </a:moveTo>
                  <a:lnTo>
                    <a:pt x="1" y="4856"/>
                  </a:lnTo>
                  <a:lnTo>
                    <a:pt x="4856" y="4856"/>
                  </a:lnTo>
                  <a:lnTo>
                    <a:pt x="4856"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74" name="Shape 3774"/>
            <p:cNvSpPr/>
            <p:nvPr/>
          </p:nvSpPr>
          <p:spPr>
            <a:xfrm rot="10800000">
              <a:off x="6951800" y="1636120"/>
              <a:ext cx="117892" cy="117867"/>
            </a:xfrm>
            <a:custGeom>
              <a:avLst/>
              <a:gdLst/>
              <a:ahLst/>
              <a:cxnLst/>
              <a:rect l="0" t="0" r="0" b="0"/>
              <a:pathLst>
                <a:path w="4857" h="4856" extrusionOk="0">
                  <a:moveTo>
                    <a:pt x="1" y="0"/>
                  </a:moveTo>
                  <a:lnTo>
                    <a:pt x="1" y="4855"/>
                  </a:lnTo>
                  <a:lnTo>
                    <a:pt x="4856" y="4855"/>
                  </a:lnTo>
                  <a:lnTo>
                    <a:pt x="4856"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75" name="Shape 3775"/>
            <p:cNvSpPr/>
            <p:nvPr/>
          </p:nvSpPr>
          <p:spPr>
            <a:xfrm rot="10800000">
              <a:off x="6951800" y="1489999"/>
              <a:ext cx="117892" cy="117867"/>
            </a:xfrm>
            <a:custGeom>
              <a:avLst/>
              <a:gdLst/>
              <a:ahLst/>
              <a:cxnLst/>
              <a:rect l="0" t="0" r="0" b="0"/>
              <a:pathLst>
                <a:path w="4857" h="4856" extrusionOk="0">
                  <a:moveTo>
                    <a:pt x="1" y="0"/>
                  </a:moveTo>
                  <a:lnTo>
                    <a:pt x="1" y="4856"/>
                  </a:lnTo>
                  <a:lnTo>
                    <a:pt x="4856" y="4856"/>
                  </a:lnTo>
                  <a:lnTo>
                    <a:pt x="4856"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76" name="Shape 3776"/>
            <p:cNvSpPr/>
            <p:nvPr/>
          </p:nvSpPr>
          <p:spPr>
            <a:xfrm rot="10800000">
              <a:off x="6951800" y="1197734"/>
              <a:ext cx="117892" cy="117867"/>
            </a:xfrm>
            <a:custGeom>
              <a:avLst/>
              <a:gdLst/>
              <a:ahLst/>
              <a:cxnLst/>
              <a:rect l="0" t="0" r="0" b="0"/>
              <a:pathLst>
                <a:path w="4857" h="4856" extrusionOk="0">
                  <a:moveTo>
                    <a:pt x="1" y="0"/>
                  </a:moveTo>
                  <a:lnTo>
                    <a:pt x="1" y="4856"/>
                  </a:lnTo>
                  <a:lnTo>
                    <a:pt x="4856" y="4856"/>
                  </a:lnTo>
                  <a:lnTo>
                    <a:pt x="4856"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77" name="Shape 3777"/>
            <p:cNvSpPr/>
            <p:nvPr/>
          </p:nvSpPr>
          <p:spPr>
            <a:xfrm rot="10800000">
              <a:off x="6951800" y="1051613"/>
              <a:ext cx="117892" cy="117867"/>
            </a:xfrm>
            <a:custGeom>
              <a:avLst/>
              <a:gdLst/>
              <a:ahLst/>
              <a:cxnLst/>
              <a:rect l="0" t="0" r="0" b="0"/>
              <a:pathLst>
                <a:path w="4857" h="4856" extrusionOk="0">
                  <a:moveTo>
                    <a:pt x="1" y="1"/>
                  </a:moveTo>
                  <a:lnTo>
                    <a:pt x="1" y="4856"/>
                  </a:lnTo>
                  <a:lnTo>
                    <a:pt x="4856" y="4856"/>
                  </a:lnTo>
                  <a:lnTo>
                    <a:pt x="4856"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78" name="Shape 3778"/>
            <p:cNvSpPr/>
            <p:nvPr/>
          </p:nvSpPr>
          <p:spPr>
            <a:xfrm rot="10800000">
              <a:off x="6951800" y="613204"/>
              <a:ext cx="117892" cy="117867"/>
            </a:xfrm>
            <a:custGeom>
              <a:avLst/>
              <a:gdLst/>
              <a:ahLst/>
              <a:cxnLst/>
              <a:rect l="0" t="0" r="0" b="0"/>
              <a:pathLst>
                <a:path w="4857" h="4856" extrusionOk="0">
                  <a:moveTo>
                    <a:pt x="1" y="0"/>
                  </a:moveTo>
                  <a:lnTo>
                    <a:pt x="1" y="4855"/>
                  </a:lnTo>
                  <a:lnTo>
                    <a:pt x="4856" y="4855"/>
                  </a:lnTo>
                  <a:lnTo>
                    <a:pt x="4856"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79" name="Shape 3779"/>
            <p:cNvSpPr/>
            <p:nvPr/>
          </p:nvSpPr>
          <p:spPr>
            <a:xfrm rot="10800000">
              <a:off x="6951800" y="320938"/>
              <a:ext cx="117892" cy="117892"/>
            </a:xfrm>
            <a:custGeom>
              <a:avLst/>
              <a:gdLst/>
              <a:ahLst/>
              <a:cxnLst/>
              <a:rect l="0" t="0" r="0" b="0"/>
              <a:pathLst>
                <a:path w="4857" h="4857" extrusionOk="0">
                  <a:moveTo>
                    <a:pt x="1" y="1"/>
                  </a:moveTo>
                  <a:lnTo>
                    <a:pt x="1" y="4856"/>
                  </a:lnTo>
                  <a:lnTo>
                    <a:pt x="4856" y="4856"/>
                  </a:lnTo>
                  <a:lnTo>
                    <a:pt x="4856"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80" name="Shape 3780"/>
            <p:cNvSpPr/>
            <p:nvPr/>
          </p:nvSpPr>
          <p:spPr>
            <a:xfrm rot="10800000">
              <a:off x="6951800" y="174818"/>
              <a:ext cx="117892" cy="117867"/>
            </a:xfrm>
            <a:custGeom>
              <a:avLst/>
              <a:gdLst/>
              <a:ahLst/>
              <a:cxnLst/>
              <a:rect l="0" t="0" r="0" b="0"/>
              <a:pathLst>
                <a:path w="4857" h="4856" extrusionOk="0">
                  <a:moveTo>
                    <a:pt x="1" y="0"/>
                  </a:moveTo>
                  <a:lnTo>
                    <a:pt x="1" y="4856"/>
                  </a:lnTo>
                  <a:lnTo>
                    <a:pt x="4856" y="4856"/>
                  </a:lnTo>
                  <a:lnTo>
                    <a:pt x="4856"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81" name="Shape 3781"/>
            <p:cNvSpPr/>
            <p:nvPr/>
          </p:nvSpPr>
          <p:spPr>
            <a:xfrm rot="10800000">
              <a:off x="6805680" y="4997133"/>
              <a:ext cx="117867" cy="117867"/>
            </a:xfrm>
            <a:custGeom>
              <a:avLst/>
              <a:gdLst/>
              <a:ahLst/>
              <a:cxnLst/>
              <a:rect l="0" t="0" r="0" b="0"/>
              <a:pathLst>
                <a:path w="4856" h="4856" extrusionOk="0">
                  <a:moveTo>
                    <a:pt x="0" y="0"/>
                  </a:moveTo>
                  <a:lnTo>
                    <a:pt x="0" y="4855"/>
                  </a:lnTo>
                  <a:lnTo>
                    <a:pt x="4856" y="4855"/>
                  </a:lnTo>
                  <a:lnTo>
                    <a:pt x="4856"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82" name="Shape 3782"/>
            <p:cNvSpPr/>
            <p:nvPr/>
          </p:nvSpPr>
          <p:spPr>
            <a:xfrm rot="10800000">
              <a:off x="6805680" y="4558747"/>
              <a:ext cx="117867" cy="117867"/>
            </a:xfrm>
            <a:custGeom>
              <a:avLst/>
              <a:gdLst/>
              <a:ahLst/>
              <a:cxnLst/>
              <a:rect l="0" t="0" r="0" b="0"/>
              <a:pathLst>
                <a:path w="4856" h="4856" extrusionOk="0">
                  <a:moveTo>
                    <a:pt x="0" y="0"/>
                  </a:moveTo>
                  <a:lnTo>
                    <a:pt x="0" y="4855"/>
                  </a:lnTo>
                  <a:lnTo>
                    <a:pt x="4856" y="4855"/>
                  </a:lnTo>
                  <a:lnTo>
                    <a:pt x="4856"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83" name="Shape 3783"/>
            <p:cNvSpPr/>
            <p:nvPr/>
          </p:nvSpPr>
          <p:spPr>
            <a:xfrm rot="10800000">
              <a:off x="6805680" y="4120361"/>
              <a:ext cx="117867" cy="117867"/>
            </a:xfrm>
            <a:custGeom>
              <a:avLst/>
              <a:gdLst/>
              <a:ahLst/>
              <a:cxnLst/>
              <a:rect l="0" t="0" r="0" b="0"/>
              <a:pathLst>
                <a:path w="4856" h="4856" extrusionOk="0">
                  <a:moveTo>
                    <a:pt x="0" y="1"/>
                  </a:moveTo>
                  <a:lnTo>
                    <a:pt x="0" y="4856"/>
                  </a:lnTo>
                  <a:lnTo>
                    <a:pt x="4856" y="4856"/>
                  </a:lnTo>
                  <a:lnTo>
                    <a:pt x="4856"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84" name="Shape 3784"/>
            <p:cNvSpPr/>
            <p:nvPr/>
          </p:nvSpPr>
          <p:spPr>
            <a:xfrm rot="10800000">
              <a:off x="6805680" y="3535831"/>
              <a:ext cx="117867" cy="117867"/>
            </a:xfrm>
            <a:custGeom>
              <a:avLst/>
              <a:gdLst/>
              <a:ahLst/>
              <a:cxnLst/>
              <a:rect l="0" t="0" r="0" b="0"/>
              <a:pathLst>
                <a:path w="4856" h="4856" extrusionOk="0">
                  <a:moveTo>
                    <a:pt x="0" y="0"/>
                  </a:moveTo>
                  <a:lnTo>
                    <a:pt x="0" y="4856"/>
                  </a:lnTo>
                  <a:lnTo>
                    <a:pt x="4856" y="4856"/>
                  </a:lnTo>
                  <a:lnTo>
                    <a:pt x="4856"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85" name="Shape 3785"/>
            <p:cNvSpPr/>
            <p:nvPr/>
          </p:nvSpPr>
          <p:spPr>
            <a:xfrm rot="10800000">
              <a:off x="6805680" y="2951301"/>
              <a:ext cx="117867" cy="117867"/>
            </a:xfrm>
            <a:custGeom>
              <a:avLst/>
              <a:gdLst/>
              <a:ahLst/>
              <a:cxnLst/>
              <a:rect l="0" t="0" r="0" b="0"/>
              <a:pathLst>
                <a:path w="4856" h="4856" extrusionOk="0">
                  <a:moveTo>
                    <a:pt x="0" y="0"/>
                  </a:moveTo>
                  <a:lnTo>
                    <a:pt x="0" y="4855"/>
                  </a:lnTo>
                  <a:lnTo>
                    <a:pt x="4856" y="4855"/>
                  </a:lnTo>
                  <a:lnTo>
                    <a:pt x="4856"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86" name="Shape 3786"/>
            <p:cNvSpPr/>
            <p:nvPr/>
          </p:nvSpPr>
          <p:spPr>
            <a:xfrm rot="10800000">
              <a:off x="6805680" y="2220650"/>
              <a:ext cx="117867" cy="117867"/>
            </a:xfrm>
            <a:custGeom>
              <a:avLst/>
              <a:gdLst/>
              <a:ahLst/>
              <a:cxnLst/>
              <a:rect l="0" t="0" r="0" b="0"/>
              <a:pathLst>
                <a:path w="4856" h="4856" extrusionOk="0">
                  <a:moveTo>
                    <a:pt x="0" y="0"/>
                  </a:moveTo>
                  <a:lnTo>
                    <a:pt x="0" y="4855"/>
                  </a:lnTo>
                  <a:lnTo>
                    <a:pt x="4856" y="4855"/>
                  </a:lnTo>
                  <a:lnTo>
                    <a:pt x="4856"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87" name="Shape 3787"/>
            <p:cNvSpPr/>
            <p:nvPr/>
          </p:nvSpPr>
          <p:spPr>
            <a:xfrm rot="10800000">
              <a:off x="6805680" y="1051613"/>
              <a:ext cx="117867" cy="117867"/>
            </a:xfrm>
            <a:custGeom>
              <a:avLst/>
              <a:gdLst/>
              <a:ahLst/>
              <a:cxnLst/>
              <a:rect l="0" t="0" r="0" b="0"/>
              <a:pathLst>
                <a:path w="4856" h="4856" extrusionOk="0">
                  <a:moveTo>
                    <a:pt x="0" y="1"/>
                  </a:moveTo>
                  <a:lnTo>
                    <a:pt x="0" y="4856"/>
                  </a:lnTo>
                  <a:lnTo>
                    <a:pt x="4856" y="4856"/>
                  </a:lnTo>
                  <a:lnTo>
                    <a:pt x="4856"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88" name="Shape 3788"/>
            <p:cNvSpPr/>
            <p:nvPr/>
          </p:nvSpPr>
          <p:spPr>
            <a:xfrm rot="10800000">
              <a:off x="6805680" y="905469"/>
              <a:ext cx="117867" cy="117867"/>
            </a:xfrm>
            <a:custGeom>
              <a:avLst/>
              <a:gdLst/>
              <a:ahLst/>
              <a:cxnLst/>
              <a:rect l="0" t="0" r="0" b="0"/>
              <a:pathLst>
                <a:path w="4856" h="4856" extrusionOk="0">
                  <a:moveTo>
                    <a:pt x="0" y="0"/>
                  </a:moveTo>
                  <a:lnTo>
                    <a:pt x="0" y="4855"/>
                  </a:lnTo>
                  <a:lnTo>
                    <a:pt x="4856" y="4855"/>
                  </a:lnTo>
                  <a:lnTo>
                    <a:pt x="4856"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89" name="Shape 3789"/>
            <p:cNvSpPr/>
            <p:nvPr/>
          </p:nvSpPr>
          <p:spPr>
            <a:xfrm rot="10800000">
              <a:off x="6805680" y="28698"/>
              <a:ext cx="117867" cy="117867"/>
            </a:xfrm>
            <a:custGeom>
              <a:avLst/>
              <a:gdLst/>
              <a:ahLst/>
              <a:cxnLst/>
              <a:rect l="0" t="0" r="0" b="0"/>
              <a:pathLst>
                <a:path w="4856" h="4856" extrusionOk="0">
                  <a:moveTo>
                    <a:pt x="0" y="1"/>
                  </a:moveTo>
                  <a:lnTo>
                    <a:pt x="0" y="4856"/>
                  </a:lnTo>
                  <a:lnTo>
                    <a:pt x="4856" y="4856"/>
                  </a:lnTo>
                  <a:lnTo>
                    <a:pt x="4856"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90" name="Shape 3790"/>
            <p:cNvSpPr/>
            <p:nvPr/>
          </p:nvSpPr>
          <p:spPr>
            <a:xfrm rot="10800000">
              <a:off x="6659535" y="4851012"/>
              <a:ext cx="117892" cy="117867"/>
            </a:xfrm>
            <a:custGeom>
              <a:avLst/>
              <a:gdLst/>
              <a:ahLst/>
              <a:cxnLst/>
              <a:rect l="0" t="0" r="0" b="0"/>
              <a:pathLst>
                <a:path w="4857" h="4856" extrusionOk="0">
                  <a:moveTo>
                    <a:pt x="1" y="0"/>
                  </a:moveTo>
                  <a:lnTo>
                    <a:pt x="1" y="4856"/>
                  </a:lnTo>
                  <a:lnTo>
                    <a:pt x="4856" y="4856"/>
                  </a:lnTo>
                  <a:lnTo>
                    <a:pt x="4856"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91" name="Shape 3791"/>
            <p:cNvSpPr/>
            <p:nvPr/>
          </p:nvSpPr>
          <p:spPr>
            <a:xfrm rot="10800000">
              <a:off x="6659535" y="3974217"/>
              <a:ext cx="117892" cy="117867"/>
            </a:xfrm>
            <a:custGeom>
              <a:avLst/>
              <a:gdLst/>
              <a:ahLst/>
              <a:cxnLst/>
              <a:rect l="0" t="0" r="0" b="0"/>
              <a:pathLst>
                <a:path w="4857" h="4856" extrusionOk="0">
                  <a:moveTo>
                    <a:pt x="1" y="0"/>
                  </a:moveTo>
                  <a:lnTo>
                    <a:pt x="1" y="4855"/>
                  </a:lnTo>
                  <a:lnTo>
                    <a:pt x="4856" y="4855"/>
                  </a:lnTo>
                  <a:lnTo>
                    <a:pt x="4856"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92" name="Shape 3792"/>
            <p:cNvSpPr/>
            <p:nvPr/>
          </p:nvSpPr>
          <p:spPr>
            <a:xfrm rot="10800000">
              <a:off x="6659535" y="3243566"/>
              <a:ext cx="117892" cy="117867"/>
            </a:xfrm>
            <a:custGeom>
              <a:avLst/>
              <a:gdLst/>
              <a:ahLst/>
              <a:cxnLst/>
              <a:rect l="0" t="0" r="0" b="0"/>
              <a:pathLst>
                <a:path w="4857" h="4856" extrusionOk="0">
                  <a:moveTo>
                    <a:pt x="1" y="0"/>
                  </a:moveTo>
                  <a:lnTo>
                    <a:pt x="1" y="4855"/>
                  </a:lnTo>
                  <a:lnTo>
                    <a:pt x="4856" y="4855"/>
                  </a:lnTo>
                  <a:lnTo>
                    <a:pt x="4856"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93" name="Shape 3793"/>
            <p:cNvSpPr/>
            <p:nvPr/>
          </p:nvSpPr>
          <p:spPr>
            <a:xfrm rot="10800000">
              <a:off x="6659535" y="2512915"/>
              <a:ext cx="117892" cy="117867"/>
            </a:xfrm>
            <a:custGeom>
              <a:avLst/>
              <a:gdLst/>
              <a:ahLst/>
              <a:cxnLst/>
              <a:rect l="0" t="0" r="0" b="0"/>
              <a:pathLst>
                <a:path w="4857" h="4856" extrusionOk="0">
                  <a:moveTo>
                    <a:pt x="1" y="0"/>
                  </a:moveTo>
                  <a:lnTo>
                    <a:pt x="1" y="4856"/>
                  </a:lnTo>
                  <a:lnTo>
                    <a:pt x="4856" y="4856"/>
                  </a:lnTo>
                  <a:lnTo>
                    <a:pt x="4856"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94" name="Shape 3794"/>
            <p:cNvSpPr/>
            <p:nvPr/>
          </p:nvSpPr>
          <p:spPr>
            <a:xfrm rot="10800000">
              <a:off x="6659535" y="1636120"/>
              <a:ext cx="117892" cy="117867"/>
            </a:xfrm>
            <a:custGeom>
              <a:avLst/>
              <a:gdLst/>
              <a:ahLst/>
              <a:cxnLst/>
              <a:rect l="0" t="0" r="0" b="0"/>
              <a:pathLst>
                <a:path w="4857" h="4856" extrusionOk="0">
                  <a:moveTo>
                    <a:pt x="1" y="0"/>
                  </a:moveTo>
                  <a:lnTo>
                    <a:pt x="1" y="4855"/>
                  </a:lnTo>
                  <a:lnTo>
                    <a:pt x="4856" y="4855"/>
                  </a:lnTo>
                  <a:lnTo>
                    <a:pt x="4856"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95" name="Shape 3795"/>
            <p:cNvSpPr/>
            <p:nvPr/>
          </p:nvSpPr>
          <p:spPr>
            <a:xfrm rot="10800000">
              <a:off x="6659535" y="905469"/>
              <a:ext cx="117892" cy="117867"/>
            </a:xfrm>
            <a:custGeom>
              <a:avLst/>
              <a:gdLst/>
              <a:ahLst/>
              <a:cxnLst/>
              <a:rect l="0" t="0" r="0" b="0"/>
              <a:pathLst>
                <a:path w="4857" h="4856" extrusionOk="0">
                  <a:moveTo>
                    <a:pt x="1" y="0"/>
                  </a:moveTo>
                  <a:lnTo>
                    <a:pt x="1" y="4855"/>
                  </a:lnTo>
                  <a:lnTo>
                    <a:pt x="4856" y="4855"/>
                  </a:lnTo>
                  <a:lnTo>
                    <a:pt x="4856"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96" name="Shape 3796"/>
            <p:cNvSpPr/>
            <p:nvPr/>
          </p:nvSpPr>
          <p:spPr>
            <a:xfrm rot="10800000">
              <a:off x="6659535" y="759348"/>
              <a:ext cx="117892" cy="117867"/>
            </a:xfrm>
            <a:custGeom>
              <a:avLst/>
              <a:gdLst/>
              <a:ahLst/>
              <a:cxnLst/>
              <a:rect l="0" t="0" r="0" b="0"/>
              <a:pathLst>
                <a:path w="4857" h="4856" extrusionOk="0">
                  <a:moveTo>
                    <a:pt x="1" y="1"/>
                  </a:moveTo>
                  <a:lnTo>
                    <a:pt x="1" y="4856"/>
                  </a:lnTo>
                  <a:lnTo>
                    <a:pt x="4856" y="4856"/>
                  </a:lnTo>
                  <a:lnTo>
                    <a:pt x="4856"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97" name="Shape 3797"/>
            <p:cNvSpPr/>
            <p:nvPr/>
          </p:nvSpPr>
          <p:spPr>
            <a:xfrm rot="10800000">
              <a:off x="6659535" y="174818"/>
              <a:ext cx="117892" cy="117867"/>
            </a:xfrm>
            <a:custGeom>
              <a:avLst/>
              <a:gdLst/>
              <a:ahLst/>
              <a:cxnLst/>
              <a:rect l="0" t="0" r="0" b="0"/>
              <a:pathLst>
                <a:path w="4857" h="4856" extrusionOk="0">
                  <a:moveTo>
                    <a:pt x="1" y="0"/>
                  </a:moveTo>
                  <a:lnTo>
                    <a:pt x="1" y="4856"/>
                  </a:lnTo>
                  <a:lnTo>
                    <a:pt x="4856" y="4856"/>
                  </a:lnTo>
                  <a:lnTo>
                    <a:pt x="4856"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98" name="Shape 3798"/>
            <p:cNvSpPr/>
            <p:nvPr/>
          </p:nvSpPr>
          <p:spPr>
            <a:xfrm rot="10800000">
              <a:off x="6513415" y="4997133"/>
              <a:ext cx="117867" cy="117867"/>
            </a:xfrm>
            <a:custGeom>
              <a:avLst/>
              <a:gdLst/>
              <a:ahLst/>
              <a:cxnLst/>
              <a:rect l="0" t="0" r="0" b="0"/>
              <a:pathLst>
                <a:path w="4856" h="4856" extrusionOk="0">
                  <a:moveTo>
                    <a:pt x="0" y="0"/>
                  </a:moveTo>
                  <a:lnTo>
                    <a:pt x="0" y="4855"/>
                  </a:lnTo>
                  <a:lnTo>
                    <a:pt x="4855" y="4855"/>
                  </a:lnTo>
                  <a:lnTo>
                    <a:pt x="4855"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99" name="Shape 3799"/>
            <p:cNvSpPr/>
            <p:nvPr/>
          </p:nvSpPr>
          <p:spPr>
            <a:xfrm rot="10800000">
              <a:off x="6513415" y="3974217"/>
              <a:ext cx="117867" cy="117867"/>
            </a:xfrm>
            <a:custGeom>
              <a:avLst/>
              <a:gdLst/>
              <a:ahLst/>
              <a:cxnLst/>
              <a:rect l="0" t="0" r="0" b="0"/>
              <a:pathLst>
                <a:path w="4856" h="4856" extrusionOk="0">
                  <a:moveTo>
                    <a:pt x="0" y="0"/>
                  </a:moveTo>
                  <a:lnTo>
                    <a:pt x="0" y="4855"/>
                  </a:lnTo>
                  <a:lnTo>
                    <a:pt x="4855" y="4855"/>
                  </a:lnTo>
                  <a:lnTo>
                    <a:pt x="4855"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00" name="Shape 3800"/>
            <p:cNvSpPr/>
            <p:nvPr/>
          </p:nvSpPr>
          <p:spPr>
            <a:xfrm rot="10800000">
              <a:off x="6513415" y="2074529"/>
              <a:ext cx="117867" cy="117867"/>
            </a:xfrm>
            <a:custGeom>
              <a:avLst/>
              <a:gdLst/>
              <a:ahLst/>
              <a:cxnLst/>
              <a:rect l="0" t="0" r="0" b="0"/>
              <a:pathLst>
                <a:path w="4856" h="4856" extrusionOk="0">
                  <a:moveTo>
                    <a:pt x="0" y="1"/>
                  </a:moveTo>
                  <a:lnTo>
                    <a:pt x="0" y="4856"/>
                  </a:lnTo>
                  <a:lnTo>
                    <a:pt x="4855" y="4856"/>
                  </a:lnTo>
                  <a:lnTo>
                    <a:pt x="4855"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01" name="Shape 3801"/>
            <p:cNvSpPr/>
            <p:nvPr/>
          </p:nvSpPr>
          <p:spPr>
            <a:xfrm rot="10800000">
              <a:off x="6513415" y="1489999"/>
              <a:ext cx="117867" cy="117867"/>
            </a:xfrm>
            <a:custGeom>
              <a:avLst/>
              <a:gdLst/>
              <a:ahLst/>
              <a:cxnLst/>
              <a:rect l="0" t="0" r="0" b="0"/>
              <a:pathLst>
                <a:path w="4856" h="4856" extrusionOk="0">
                  <a:moveTo>
                    <a:pt x="0" y="0"/>
                  </a:moveTo>
                  <a:lnTo>
                    <a:pt x="0" y="4856"/>
                  </a:lnTo>
                  <a:lnTo>
                    <a:pt x="4855" y="4856"/>
                  </a:lnTo>
                  <a:lnTo>
                    <a:pt x="4855"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02" name="Shape 3802"/>
            <p:cNvSpPr/>
            <p:nvPr/>
          </p:nvSpPr>
          <p:spPr>
            <a:xfrm rot="10800000">
              <a:off x="6513415" y="905469"/>
              <a:ext cx="117867" cy="117867"/>
            </a:xfrm>
            <a:custGeom>
              <a:avLst/>
              <a:gdLst/>
              <a:ahLst/>
              <a:cxnLst/>
              <a:rect l="0" t="0" r="0" b="0"/>
              <a:pathLst>
                <a:path w="4856" h="4856" extrusionOk="0">
                  <a:moveTo>
                    <a:pt x="0" y="0"/>
                  </a:moveTo>
                  <a:lnTo>
                    <a:pt x="0" y="4855"/>
                  </a:lnTo>
                  <a:lnTo>
                    <a:pt x="4855" y="4855"/>
                  </a:lnTo>
                  <a:lnTo>
                    <a:pt x="4855"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03" name="Shape 3803"/>
            <p:cNvSpPr/>
            <p:nvPr/>
          </p:nvSpPr>
          <p:spPr>
            <a:xfrm rot="10800000">
              <a:off x="6513415" y="174818"/>
              <a:ext cx="117867" cy="117867"/>
            </a:xfrm>
            <a:custGeom>
              <a:avLst/>
              <a:gdLst/>
              <a:ahLst/>
              <a:cxnLst/>
              <a:rect l="0" t="0" r="0" b="0"/>
              <a:pathLst>
                <a:path w="4856" h="4856" extrusionOk="0">
                  <a:moveTo>
                    <a:pt x="0" y="0"/>
                  </a:moveTo>
                  <a:lnTo>
                    <a:pt x="0" y="4856"/>
                  </a:lnTo>
                  <a:lnTo>
                    <a:pt x="4855" y="4856"/>
                  </a:lnTo>
                  <a:lnTo>
                    <a:pt x="4855"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04" name="Shape 3804"/>
            <p:cNvSpPr/>
            <p:nvPr/>
          </p:nvSpPr>
          <p:spPr>
            <a:xfrm rot="10800000">
              <a:off x="6367294" y="4558747"/>
              <a:ext cx="117867" cy="117867"/>
            </a:xfrm>
            <a:custGeom>
              <a:avLst/>
              <a:gdLst/>
              <a:ahLst/>
              <a:cxnLst/>
              <a:rect l="0" t="0" r="0" b="0"/>
              <a:pathLst>
                <a:path w="4856" h="4856" extrusionOk="0">
                  <a:moveTo>
                    <a:pt x="1" y="0"/>
                  </a:moveTo>
                  <a:lnTo>
                    <a:pt x="1" y="4855"/>
                  </a:lnTo>
                  <a:lnTo>
                    <a:pt x="4856" y="4855"/>
                  </a:lnTo>
                  <a:lnTo>
                    <a:pt x="4856"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05" name="Shape 3805"/>
            <p:cNvSpPr/>
            <p:nvPr/>
          </p:nvSpPr>
          <p:spPr>
            <a:xfrm rot="10800000">
              <a:off x="6367294" y="3681951"/>
              <a:ext cx="117867" cy="117892"/>
            </a:xfrm>
            <a:custGeom>
              <a:avLst/>
              <a:gdLst/>
              <a:ahLst/>
              <a:cxnLst/>
              <a:rect l="0" t="0" r="0" b="0"/>
              <a:pathLst>
                <a:path w="4856" h="4857" extrusionOk="0">
                  <a:moveTo>
                    <a:pt x="1" y="1"/>
                  </a:moveTo>
                  <a:lnTo>
                    <a:pt x="1" y="4856"/>
                  </a:lnTo>
                  <a:lnTo>
                    <a:pt x="4856" y="4856"/>
                  </a:lnTo>
                  <a:lnTo>
                    <a:pt x="4856"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06" name="Shape 3806"/>
            <p:cNvSpPr/>
            <p:nvPr/>
          </p:nvSpPr>
          <p:spPr>
            <a:xfrm rot="10800000">
              <a:off x="6367294" y="2659036"/>
              <a:ext cx="117867" cy="117892"/>
            </a:xfrm>
            <a:custGeom>
              <a:avLst/>
              <a:gdLst/>
              <a:ahLst/>
              <a:cxnLst/>
              <a:rect l="0" t="0" r="0" b="0"/>
              <a:pathLst>
                <a:path w="4856" h="4857" extrusionOk="0">
                  <a:moveTo>
                    <a:pt x="1" y="1"/>
                  </a:moveTo>
                  <a:lnTo>
                    <a:pt x="1" y="4856"/>
                  </a:lnTo>
                  <a:lnTo>
                    <a:pt x="4856" y="4856"/>
                  </a:lnTo>
                  <a:lnTo>
                    <a:pt x="4856"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07" name="Shape 3807"/>
            <p:cNvSpPr/>
            <p:nvPr/>
          </p:nvSpPr>
          <p:spPr>
            <a:xfrm rot="10800000">
              <a:off x="7536331" y="4997133"/>
              <a:ext cx="117867" cy="117867"/>
            </a:xfrm>
            <a:custGeom>
              <a:avLst/>
              <a:gdLst/>
              <a:ahLst/>
              <a:cxnLst/>
              <a:rect l="0" t="0" r="0" b="0"/>
              <a:pathLst>
                <a:path w="4856" h="4856" extrusionOk="0">
                  <a:moveTo>
                    <a:pt x="0" y="0"/>
                  </a:moveTo>
                  <a:lnTo>
                    <a:pt x="0" y="4855"/>
                  </a:lnTo>
                  <a:lnTo>
                    <a:pt x="4855" y="4855"/>
                  </a:lnTo>
                  <a:lnTo>
                    <a:pt x="4855"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08" name="Shape 3808"/>
            <p:cNvSpPr/>
            <p:nvPr/>
          </p:nvSpPr>
          <p:spPr>
            <a:xfrm rot="10800000">
              <a:off x="7536331" y="4851012"/>
              <a:ext cx="117867" cy="117867"/>
            </a:xfrm>
            <a:custGeom>
              <a:avLst/>
              <a:gdLst/>
              <a:ahLst/>
              <a:cxnLst/>
              <a:rect l="0" t="0" r="0" b="0"/>
              <a:pathLst>
                <a:path w="4856" h="4856" extrusionOk="0">
                  <a:moveTo>
                    <a:pt x="0" y="0"/>
                  </a:moveTo>
                  <a:lnTo>
                    <a:pt x="0" y="4856"/>
                  </a:lnTo>
                  <a:lnTo>
                    <a:pt x="4855" y="4856"/>
                  </a:lnTo>
                  <a:lnTo>
                    <a:pt x="4855"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09" name="Shape 3809"/>
            <p:cNvSpPr/>
            <p:nvPr/>
          </p:nvSpPr>
          <p:spPr>
            <a:xfrm rot="10800000">
              <a:off x="7536331" y="4412627"/>
              <a:ext cx="117867" cy="117867"/>
            </a:xfrm>
            <a:custGeom>
              <a:avLst/>
              <a:gdLst/>
              <a:ahLst/>
              <a:cxnLst/>
              <a:rect l="0" t="0" r="0" b="0"/>
              <a:pathLst>
                <a:path w="4856" h="4856" extrusionOk="0">
                  <a:moveTo>
                    <a:pt x="0" y="1"/>
                  </a:moveTo>
                  <a:lnTo>
                    <a:pt x="0" y="4856"/>
                  </a:lnTo>
                  <a:lnTo>
                    <a:pt x="4855" y="4856"/>
                  </a:lnTo>
                  <a:lnTo>
                    <a:pt x="4855"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10" name="Shape 3810"/>
            <p:cNvSpPr/>
            <p:nvPr/>
          </p:nvSpPr>
          <p:spPr>
            <a:xfrm rot="10800000">
              <a:off x="7536331" y="4120361"/>
              <a:ext cx="117867" cy="117867"/>
            </a:xfrm>
            <a:custGeom>
              <a:avLst/>
              <a:gdLst/>
              <a:ahLst/>
              <a:cxnLst/>
              <a:rect l="0" t="0" r="0" b="0"/>
              <a:pathLst>
                <a:path w="4856" h="4856" extrusionOk="0">
                  <a:moveTo>
                    <a:pt x="0" y="1"/>
                  </a:moveTo>
                  <a:lnTo>
                    <a:pt x="0" y="4856"/>
                  </a:lnTo>
                  <a:lnTo>
                    <a:pt x="4855" y="4856"/>
                  </a:lnTo>
                  <a:lnTo>
                    <a:pt x="4855"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11" name="Shape 3811"/>
            <p:cNvSpPr/>
            <p:nvPr/>
          </p:nvSpPr>
          <p:spPr>
            <a:xfrm rot="10800000">
              <a:off x="7536331" y="3389711"/>
              <a:ext cx="117867" cy="117867"/>
            </a:xfrm>
            <a:custGeom>
              <a:avLst/>
              <a:gdLst/>
              <a:ahLst/>
              <a:cxnLst/>
              <a:rect l="0" t="0" r="0" b="0"/>
              <a:pathLst>
                <a:path w="4856" h="4856" extrusionOk="0">
                  <a:moveTo>
                    <a:pt x="0" y="1"/>
                  </a:moveTo>
                  <a:lnTo>
                    <a:pt x="0" y="4856"/>
                  </a:lnTo>
                  <a:lnTo>
                    <a:pt x="4855" y="4856"/>
                  </a:lnTo>
                  <a:lnTo>
                    <a:pt x="4855"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12" name="Shape 3812"/>
            <p:cNvSpPr/>
            <p:nvPr/>
          </p:nvSpPr>
          <p:spPr>
            <a:xfrm rot="10800000">
              <a:off x="7536331" y="3243566"/>
              <a:ext cx="117867" cy="117867"/>
            </a:xfrm>
            <a:custGeom>
              <a:avLst/>
              <a:gdLst/>
              <a:ahLst/>
              <a:cxnLst/>
              <a:rect l="0" t="0" r="0" b="0"/>
              <a:pathLst>
                <a:path w="4856" h="4856" extrusionOk="0">
                  <a:moveTo>
                    <a:pt x="0" y="0"/>
                  </a:moveTo>
                  <a:lnTo>
                    <a:pt x="0" y="4855"/>
                  </a:lnTo>
                  <a:lnTo>
                    <a:pt x="4855" y="4855"/>
                  </a:lnTo>
                  <a:lnTo>
                    <a:pt x="4855"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13" name="Shape 3813"/>
            <p:cNvSpPr/>
            <p:nvPr/>
          </p:nvSpPr>
          <p:spPr>
            <a:xfrm rot="10800000">
              <a:off x="7536331" y="1636120"/>
              <a:ext cx="117867" cy="117867"/>
            </a:xfrm>
            <a:custGeom>
              <a:avLst/>
              <a:gdLst/>
              <a:ahLst/>
              <a:cxnLst/>
              <a:rect l="0" t="0" r="0" b="0"/>
              <a:pathLst>
                <a:path w="4856" h="4856" extrusionOk="0">
                  <a:moveTo>
                    <a:pt x="0" y="0"/>
                  </a:moveTo>
                  <a:lnTo>
                    <a:pt x="0" y="4855"/>
                  </a:lnTo>
                  <a:lnTo>
                    <a:pt x="4855" y="4855"/>
                  </a:lnTo>
                  <a:lnTo>
                    <a:pt x="4855"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14" name="Shape 3814"/>
            <p:cNvSpPr/>
            <p:nvPr/>
          </p:nvSpPr>
          <p:spPr>
            <a:xfrm rot="10800000">
              <a:off x="7536331" y="1343854"/>
              <a:ext cx="117867" cy="117892"/>
            </a:xfrm>
            <a:custGeom>
              <a:avLst/>
              <a:gdLst/>
              <a:ahLst/>
              <a:cxnLst/>
              <a:rect l="0" t="0" r="0" b="0"/>
              <a:pathLst>
                <a:path w="4856" h="4857" extrusionOk="0">
                  <a:moveTo>
                    <a:pt x="0" y="1"/>
                  </a:moveTo>
                  <a:lnTo>
                    <a:pt x="0" y="4856"/>
                  </a:lnTo>
                  <a:lnTo>
                    <a:pt x="4855" y="4856"/>
                  </a:lnTo>
                  <a:lnTo>
                    <a:pt x="4855"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15" name="Shape 3815"/>
            <p:cNvSpPr/>
            <p:nvPr/>
          </p:nvSpPr>
          <p:spPr>
            <a:xfrm rot="10800000">
              <a:off x="7390210" y="4997133"/>
              <a:ext cx="117867" cy="117867"/>
            </a:xfrm>
            <a:custGeom>
              <a:avLst/>
              <a:gdLst/>
              <a:ahLst/>
              <a:cxnLst/>
              <a:rect l="0" t="0" r="0" b="0"/>
              <a:pathLst>
                <a:path w="4856" h="4856" extrusionOk="0">
                  <a:moveTo>
                    <a:pt x="1" y="0"/>
                  </a:moveTo>
                  <a:lnTo>
                    <a:pt x="1" y="4855"/>
                  </a:lnTo>
                  <a:lnTo>
                    <a:pt x="4856" y="4855"/>
                  </a:lnTo>
                  <a:lnTo>
                    <a:pt x="4856"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16" name="Shape 3816"/>
            <p:cNvSpPr/>
            <p:nvPr/>
          </p:nvSpPr>
          <p:spPr>
            <a:xfrm rot="10800000">
              <a:off x="7390210" y="3974217"/>
              <a:ext cx="117867" cy="117867"/>
            </a:xfrm>
            <a:custGeom>
              <a:avLst/>
              <a:gdLst/>
              <a:ahLst/>
              <a:cxnLst/>
              <a:rect l="0" t="0" r="0" b="0"/>
              <a:pathLst>
                <a:path w="4856" h="4856" extrusionOk="0">
                  <a:moveTo>
                    <a:pt x="1" y="0"/>
                  </a:moveTo>
                  <a:lnTo>
                    <a:pt x="1" y="4855"/>
                  </a:lnTo>
                  <a:lnTo>
                    <a:pt x="4856" y="4855"/>
                  </a:lnTo>
                  <a:lnTo>
                    <a:pt x="4856"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17" name="Shape 3817"/>
            <p:cNvSpPr/>
            <p:nvPr/>
          </p:nvSpPr>
          <p:spPr>
            <a:xfrm rot="10800000">
              <a:off x="7390210" y="3097445"/>
              <a:ext cx="117867" cy="117867"/>
            </a:xfrm>
            <a:custGeom>
              <a:avLst/>
              <a:gdLst/>
              <a:ahLst/>
              <a:cxnLst/>
              <a:rect l="0" t="0" r="0" b="0"/>
              <a:pathLst>
                <a:path w="4856" h="4856" extrusionOk="0">
                  <a:moveTo>
                    <a:pt x="1" y="1"/>
                  </a:moveTo>
                  <a:lnTo>
                    <a:pt x="1" y="4856"/>
                  </a:lnTo>
                  <a:lnTo>
                    <a:pt x="4856" y="4856"/>
                  </a:lnTo>
                  <a:lnTo>
                    <a:pt x="4856"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18" name="Shape 3818"/>
            <p:cNvSpPr/>
            <p:nvPr/>
          </p:nvSpPr>
          <p:spPr>
            <a:xfrm rot="10800000">
              <a:off x="7390210" y="1636120"/>
              <a:ext cx="117867" cy="117867"/>
            </a:xfrm>
            <a:custGeom>
              <a:avLst/>
              <a:gdLst/>
              <a:ahLst/>
              <a:cxnLst/>
              <a:rect l="0" t="0" r="0" b="0"/>
              <a:pathLst>
                <a:path w="4856" h="4856" extrusionOk="0">
                  <a:moveTo>
                    <a:pt x="1" y="0"/>
                  </a:moveTo>
                  <a:lnTo>
                    <a:pt x="1" y="4855"/>
                  </a:lnTo>
                  <a:lnTo>
                    <a:pt x="4856" y="4855"/>
                  </a:lnTo>
                  <a:lnTo>
                    <a:pt x="4856"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19" name="Shape 3819"/>
            <p:cNvSpPr/>
            <p:nvPr/>
          </p:nvSpPr>
          <p:spPr>
            <a:xfrm rot="10800000">
              <a:off x="7390210" y="467083"/>
              <a:ext cx="117867" cy="117867"/>
            </a:xfrm>
            <a:custGeom>
              <a:avLst/>
              <a:gdLst/>
              <a:ahLst/>
              <a:cxnLst/>
              <a:rect l="0" t="0" r="0" b="0"/>
              <a:pathLst>
                <a:path w="4856" h="4856" extrusionOk="0">
                  <a:moveTo>
                    <a:pt x="1" y="1"/>
                  </a:moveTo>
                  <a:lnTo>
                    <a:pt x="1" y="4856"/>
                  </a:lnTo>
                  <a:lnTo>
                    <a:pt x="4856" y="4856"/>
                  </a:lnTo>
                  <a:lnTo>
                    <a:pt x="4856"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20" name="Shape 3820"/>
            <p:cNvSpPr/>
            <p:nvPr/>
          </p:nvSpPr>
          <p:spPr>
            <a:xfrm rot="10800000">
              <a:off x="7244066" y="4997133"/>
              <a:ext cx="117867" cy="117867"/>
            </a:xfrm>
            <a:custGeom>
              <a:avLst/>
              <a:gdLst/>
              <a:ahLst/>
              <a:cxnLst/>
              <a:rect l="0" t="0" r="0" b="0"/>
              <a:pathLst>
                <a:path w="4856" h="4856" extrusionOk="0">
                  <a:moveTo>
                    <a:pt x="0" y="0"/>
                  </a:moveTo>
                  <a:lnTo>
                    <a:pt x="0" y="4855"/>
                  </a:lnTo>
                  <a:lnTo>
                    <a:pt x="4855" y="4855"/>
                  </a:lnTo>
                  <a:lnTo>
                    <a:pt x="4855"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21" name="Shape 3821"/>
            <p:cNvSpPr/>
            <p:nvPr/>
          </p:nvSpPr>
          <p:spPr>
            <a:xfrm rot="10800000">
              <a:off x="7244066" y="4558747"/>
              <a:ext cx="117867" cy="117867"/>
            </a:xfrm>
            <a:custGeom>
              <a:avLst/>
              <a:gdLst/>
              <a:ahLst/>
              <a:cxnLst/>
              <a:rect l="0" t="0" r="0" b="0"/>
              <a:pathLst>
                <a:path w="4856" h="4856" extrusionOk="0">
                  <a:moveTo>
                    <a:pt x="0" y="0"/>
                  </a:moveTo>
                  <a:lnTo>
                    <a:pt x="0" y="4855"/>
                  </a:lnTo>
                  <a:lnTo>
                    <a:pt x="4855" y="4855"/>
                  </a:lnTo>
                  <a:lnTo>
                    <a:pt x="4855"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22" name="Shape 3822"/>
            <p:cNvSpPr/>
            <p:nvPr/>
          </p:nvSpPr>
          <p:spPr>
            <a:xfrm rot="10800000">
              <a:off x="7244066" y="2951301"/>
              <a:ext cx="117867" cy="117867"/>
            </a:xfrm>
            <a:custGeom>
              <a:avLst/>
              <a:gdLst/>
              <a:ahLst/>
              <a:cxnLst/>
              <a:rect l="0" t="0" r="0" b="0"/>
              <a:pathLst>
                <a:path w="4856" h="4856" extrusionOk="0">
                  <a:moveTo>
                    <a:pt x="0" y="0"/>
                  </a:moveTo>
                  <a:lnTo>
                    <a:pt x="0" y="4855"/>
                  </a:lnTo>
                  <a:lnTo>
                    <a:pt x="4855" y="4855"/>
                  </a:lnTo>
                  <a:lnTo>
                    <a:pt x="4855"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23" name="Shape 3823"/>
            <p:cNvSpPr/>
            <p:nvPr/>
          </p:nvSpPr>
          <p:spPr>
            <a:xfrm rot="10800000">
              <a:off x="7244066" y="2074529"/>
              <a:ext cx="117867" cy="117867"/>
            </a:xfrm>
            <a:custGeom>
              <a:avLst/>
              <a:gdLst/>
              <a:ahLst/>
              <a:cxnLst/>
              <a:rect l="0" t="0" r="0" b="0"/>
              <a:pathLst>
                <a:path w="4856" h="4856" extrusionOk="0">
                  <a:moveTo>
                    <a:pt x="0" y="1"/>
                  </a:moveTo>
                  <a:lnTo>
                    <a:pt x="0" y="4856"/>
                  </a:lnTo>
                  <a:lnTo>
                    <a:pt x="4855" y="4856"/>
                  </a:lnTo>
                  <a:lnTo>
                    <a:pt x="4855"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24" name="Shape 3824"/>
            <p:cNvSpPr/>
            <p:nvPr/>
          </p:nvSpPr>
          <p:spPr>
            <a:xfrm rot="10800000">
              <a:off x="7244066" y="1636120"/>
              <a:ext cx="117867" cy="117867"/>
            </a:xfrm>
            <a:custGeom>
              <a:avLst/>
              <a:gdLst/>
              <a:ahLst/>
              <a:cxnLst/>
              <a:rect l="0" t="0" r="0" b="0"/>
              <a:pathLst>
                <a:path w="4856" h="4856" extrusionOk="0">
                  <a:moveTo>
                    <a:pt x="0" y="0"/>
                  </a:moveTo>
                  <a:lnTo>
                    <a:pt x="0" y="4855"/>
                  </a:lnTo>
                  <a:lnTo>
                    <a:pt x="4855" y="4855"/>
                  </a:lnTo>
                  <a:lnTo>
                    <a:pt x="4855"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25" name="Shape 3825"/>
            <p:cNvSpPr/>
            <p:nvPr/>
          </p:nvSpPr>
          <p:spPr>
            <a:xfrm rot="10800000">
              <a:off x="7097945" y="1051613"/>
              <a:ext cx="117867" cy="117867"/>
            </a:xfrm>
            <a:custGeom>
              <a:avLst/>
              <a:gdLst/>
              <a:ahLst/>
              <a:cxnLst/>
              <a:rect l="0" t="0" r="0" b="0"/>
              <a:pathLst>
                <a:path w="4856" h="4856" extrusionOk="0">
                  <a:moveTo>
                    <a:pt x="1" y="1"/>
                  </a:moveTo>
                  <a:lnTo>
                    <a:pt x="1" y="4856"/>
                  </a:lnTo>
                  <a:lnTo>
                    <a:pt x="4856" y="4856"/>
                  </a:lnTo>
                  <a:lnTo>
                    <a:pt x="4856"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26" name="Shape 3826"/>
            <p:cNvSpPr/>
            <p:nvPr/>
          </p:nvSpPr>
          <p:spPr>
            <a:xfrm rot="10800000">
              <a:off x="6951800" y="3828096"/>
              <a:ext cx="117892" cy="117867"/>
            </a:xfrm>
            <a:custGeom>
              <a:avLst/>
              <a:gdLst/>
              <a:ahLst/>
              <a:cxnLst/>
              <a:rect l="0" t="0" r="0" b="0"/>
              <a:pathLst>
                <a:path w="4857" h="4856" extrusionOk="0">
                  <a:moveTo>
                    <a:pt x="1" y="0"/>
                  </a:moveTo>
                  <a:lnTo>
                    <a:pt x="1" y="4856"/>
                  </a:lnTo>
                  <a:lnTo>
                    <a:pt x="4856" y="4856"/>
                  </a:lnTo>
                  <a:lnTo>
                    <a:pt x="4856"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27" name="Shape 3827"/>
            <p:cNvSpPr/>
            <p:nvPr/>
          </p:nvSpPr>
          <p:spPr>
            <a:xfrm rot="10800000">
              <a:off x="6951800" y="2659036"/>
              <a:ext cx="117892" cy="117892"/>
            </a:xfrm>
            <a:custGeom>
              <a:avLst/>
              <a:gdLst/>
              <a:ahLst/>
              <a:cxnLst/>
              <a:rect l="0" t="0" r="0" b="0"/>
              <a:pathLst>
                <a:path w="4857" h="4857" extrusionOk="0">
                  <a:moveTo>
                    <a:pt x="1" y="1"/>
                  </a:moveTo>
                  <a:lnTo>
                    <a:pt x="1" y="4856"/>
                  </a:lnTo>
                  <a:lnTo>
                    <a:pt x="4856" y="4856"/>
                  </a:lnTo>
                  <a:lnTo>
                    <a:pt x="4856"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28" name="Shape 3828"/>
            <p:cNvSpPr/>
            <p:nvPr/>
          </p:nvSpPr>
          <p:spPr>
            <a:xfrm rot="10800000">
              <a:off x="6805680" y="320938"/>
              <a:ext cx="117867" cy="117892"/>
            </a:xfrm>
            <a:custGeom>
              <a:avLst/>
              <a:gdLst/>
              <a:ahLst/>
              <a:cxnLst/>
              <a:rect l="0" t="0" r="0" b="0"/>
              <a:pathLst>
                <a:path w="4856" h="4857" extrusionOk="0">
                  <a:moveTo>
                    <a:pt x="0" y="1"/>
                  </a:moveTo>
                  <a:lnTo>
                    <a:pt x="0" y="4856"/>
                  </a:lnTo>
                  <a:lnTo>
                    <a:pt x="4856" y="4856"/>
                  </a:lnTo>
                  <a:lnTo>
                    <a:pt x="4856"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29" name="Shape 3829"/>
            <p:cNvSpPr/>
            <p:nvPr/>
          </p:nvSpPr>
          <p:spPr>
            <a:xfrm rot="10800000">
              <a:off x="6513415" y="2805180"/>
              <a:ext cx="117867" cy="117867"/>
            </a:xfrm>
            <a:custGeom>
              <a:avLst/>
              <a:gdLst/>
              <a:ahLst/>
              <a:cxnLst/>
              <a:rect l="0" t="0" r="0" b="0"/>
              <a:pathLst>
                <a:path w="4856" h="4856" extrusionOk="0">
                  <a:moveTo>
                    <a:pt x="0" y="1"/>
                  </a:moveTo>
                  <a:lnTo>
                    <a:pt x="0" y="4856"/>
                  </a:lnTo>
                  <a:lnTo>
                    <a:pt x="4855" y="4856"/>
                  </a:lnTo>
                  <a:lnTo>
                    <a:pt x="4855"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30" name="Shape 3830"/>
            <p:cNvSpPr/>
            <p:nvPr/>
          </p:nvSpPr>
          <p:spPr>
            <a:xfrm rot="10800000">
              <a:off x="6367294" y="467083"/>
              <a:ext cx="117867" cy="117867"/>
            </a:xfrm>
            <a:custGeom>
              <a:avLst/>
              <a:gdLst/>
              <a:ahLst/>
              <a:cxnLst/>
              <a:rect l="0" t="0" r="0" b="0"/>
              <a:pathLst>
                <a:path w="4856" h="4856" extrusionOk="0">
                  <a:moveTo>
                    <a:pt x="1" y="1"/>
                  </a:moveTo>
                  <a:lnTo>
                    <a:pt x="1" y="4856"/>
                  </a:lnTo>
                  <a:lnTo>
                    <a:pt x="4856" y="4856"/>
                  </a:lnTo>
                  <a:lnTo>
                    <a:pt x="4856"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3831" name="Shape 3831"/>
          <p:cNvSpPr txBox="1">
            <a:spLocks noGrp="1"/>
          </p:cNvSpPr>
          <p:nvPr>
            <p:ph type="sldNum" idx="12"/>
          </p:nvPr>
        </p:nvSpPr>
        <p:spPr>
          <a:xfrm>
            <a:off x="91531" y="6293601"/>
            <a:ext cx="548700" cy="524800"/>
          </a:xfrm>
          <a:prstGeom prst="rect">
            <a:avLst/>
          </a:prstGeom>
        </p:spPr>
        <p:txBody>
          <a:bodyPr spcFirstLastPara="1" wrap="square" lIns="91425" tIns="91425" rIns="91425" bIns="91425" anchor="ctr" anchorCtr="0">
            <a:noAutofit/>
          </a:bodyPr>
          <a:lstStyle>
            <a:lvl1pPr lvl="0">
              <a:spcBef>
                <a:spcPts val="0"/>
              </a:spcBef>
              <a:buNone/>
              <a:defRPr>
                <a:solidFill>
                  <a:srgbClr val="FFFFFF"/>
                </a:solidFill>
              </a:defRPr>
            </a:lvl1pPr>
            <a:lvl2pPr lvl="1">
              <a:spcBef>
                <a:spcPts val="0"/>
              </a:spcBef>
              <a:buNone/>
              <a:defRPr>
                <a:solidFill>
                  <a:srgbClr val="FFFFFF"/>
                </a:solidFill>
              </a:defRPr>
            </a:lvl2pPr>
            <a:lvl3pPr lvl="2">
              <a:spcBef>
                <a:spcPts val="0"/>
              </a:spcBef>
              <a:buNone/>
              <a:defRPr>
                <a:solidFill>
                  <a:srgbClr val="FFFFFF"/>
                </a:solidFill>
              </a:defRPr>
            </a:lvl3pPr>
            <a:lvl4pPr lvl="3">
              <a:spcBef>
                <a:spcPts val="0"/>
              </a:spcBef>
              <a:buNone/>
              <a:defRPr>
                <a:solidFill>
                  <a:srgbClr val="FFFFFF"/>
                </a:solidFill>
              </a:defRPr>
            </a:lvl4pPr>
            <a:lvl5pPr lvl="4">
              <a:spcBef>
                <a:spcPts val="0"/>
              </a:spcBef>
              <a:buNone/>
              <a:defRPr>
                <a:solidFill>
                  <a:srgbClr val="FFFFFF"/>
                </a:solidFill>
              </a:defRPr>
            </a:lvl5pPr>
            <a:lvl6pPr lvl="5">
              <a:spcBef>
                <a:spcPts val="0"/>
              </a:spcBef>
              <a:buNone/>
              <a:defRPr>
                <a:solidFill>
                  <a:srgbClr val="FFFFFF"/>
                </a:solidFill>
              </a:defRPr>
            </a:lvl6pPr>
            <a:lvl7pPr lvl="6">
              <a:spcBef>
                <a:spcPts val="0"/>
              </a:spcBef>
              <a:buNone/>
              <a:defRPr>
                <a:solidFill>
                  <a:srgbClr val="FFFFFF"/>
                </a:solidFill>
              </a:defRPr>
            </a:lvl7pPr>
            <a:lvl8pPr lvl="7">
              <a:spcBef>
                <a:spcPts val="0"/>
              </a:spcBef>
              <a:buNone/>
              <a:defRPr>
                <a:solidFill>
                  <a:srgbClr val="FFFFFF"/>
                </a:solidFill>
              </a:defRPr>
            </a:lvl8pPr>
            <a:lvl9pPr lvl="8">
              <a:spcBef>
                <a:spcPts val="0"/>
              </a:spcBef>
              <a:buNone/>
              <a:defRPr>
                <a:solidFill>
                  <a:srgbClr val="FFFFFF"/>
                </a:solidFill>
              </a:defRPr>
            </a:lvl9pPr>
          </a:lstStyle>
          <a:p>
            <a:pPr>
              <a:buClr>
                <a:srgbClr val="000000"/>
              </a:buClr>
            </a:pPr>
            <a:fld id="{00000000-1234-1234-1234-123412341234}" type="slidenum">
              <a:rPr lang="en" smtClean="0"/>
              <a:pPr>
                <a:buClr>
                  <a:srgbClr val="000000"/>
                </a:buClr>
              </a:pPr>
              <a:t>‹#›</a:t>
            </a:fld>
            <a:endParaRPr lang="en"/>
          </a:p>
        </p:txBody>
      </p:sp>
    </p:spTree>
    <p:extLst>
      <p:ext uri="{BB962C8B-B14F-4D97-AF65-F5344CB8AC3E}">
        <p14:creationId xmlns:p14="http://schemas.microsoft.com/office/powerpoint/2010/main" val="2178704323"/>
      </p:ext>
    </p:extLst>
  </p:cSld>
  <p:clrMapOvr>
    <a:masterClrMapping/>
  </p:clrMapOvr>
</p:sldLayout>
</file>

<file path=ppt/slideLayouts/slideLayout85.xml><?xml version="1.0" encoding="utf-8"?>
<p:sldLayout xmlns:a="http://schemas.openxmlformats.org/drawingml/2006/main" xmlns:r="http://schemas.openxmlformats.org/officeDocument/2006/relationships" xmlns:p="http://schemas.openxmlformats.org/presentationml/2006/main" type="title" preserve="1">
  <p:cSld name="Title Slide">
    <p:bg>
      <p:bgRef idx="1002">
        <a:schemeClr val="bg2"/>
      </p:bgRef>
    </p:bg>
    <p:spTree>
      <p:nvGrpSpPr>
        <p:cNvPr id="1" name=""/>
        <p:cNvGrpSpPr/>
        <p:nvPr/>
      </p:nvGrpSpPr>
      <p:grpSpPr>
        <a:xfrm>
          <a:off x="0" y="0"/>
          <a:ext cx="0" cy="0"/>
          <a:chOff x="0" y="0"/>
          <a:chExt cx="0" cy="0"/>
        </a:xfrm>
      </p:grpSpPr>
      <p:sp>
        <p:nvSpPr>
          <p:cNvPr id="9" name="Title 8"/>
          <p:cNvSpPr>
            <a:spLocks noGrp="1"/>
          </p:cNvSpPr>
          <p:nvPr>
            <p:ph type="ctrTitle"/>
          </p:nvPr>
        </p:nvSpPr>
        <p:spPr>
          <a:xfrm>
            <a:off x="533400" y="1371600"/>
            <a:ext cx="7851648" cy="1828800"/>
          </a:xfrm>
          <a:ln>
            <a:noFill/>
          </a:ln>
        </p:spPr>
        <p:txBody>
          <a:bodyPr vert="horz" tIns="0" rIns="18288" bIns="0" anchor="b">
            <a:normAutofit/>
            <a:scene3d>
              <a:camera prst="orthographicFront"/>
              <a:lightRig rig="freezing" dir="t">
                <a:rot lat="0" lon="0" rev="5640000"/>
              </a:lightRig>
            </a:scene3d>
            <a:sp3d prstMaterial="flat">
              <a:bevelT w="38100" h="38100"/>
              <a:contourClr>
                <a:schemeClr val="tx2"/>
              </a:contourClr>
            </a:sp3d>
          </a:bodyPr>
          <a:lstStyle>
            <a:lvl1pPr algn="r" rtl="0">
              <a:spcBef>
                <a:spcPct val="0"/>
              </a:spcBef>
              <a:buNone/>
              <a:defRPr sz="4200" b="1">
                <a:ln>
                  <a:noFill/>
                </a:ln>
                <a:solidFill>
                  <a:schemeClr val="accent3">
                    <a:tint val="90000"/>
                    <a:satMod val="120000"/>
                  </a:schemeClr>
                </a:solidFill>
                <a:effectLst>
                  <a:outerShdw blurRad="38100" dist="25400" dir="5400000" algn="tl" rotWithShape="0">
                    <a:srgbClr val="000000">
                      <a:alpha val="43000"/>
                    </a:srgbClr>
                  </a:outerShdw>
                </a:effectLst>
                <a:latin typeface="+mj-lt"/>
                <a:ea typeface="+mj-ea"/>
                <a:cs typeface="+mj-cs"/>
              </a:defRPr>
            </a:lvl1pPr>
          </a:lstStyle>
          <a:p>
            <a:r>
              <a:rPr kumimoji="0" lang="en-US"/>
              <a:t>Click to edit Master title style</a:t>
            </a:r>
          </a:p>
        </p:txBody>
      </p:sp>
      <p:sp>
        <p:nvSpPr>
          <p:cNvPr id="17" name="Subtitle 16"/>
          <p:cNvSpPr>
            <a:spLocks noGrp="1"/>
          </p:cNvSpPr>
          <p:nvPr>
            <p:ph type="subTitle" idx="1"/>
          </p:nvPr>
        </p:nvSpPr>
        <p:spPr>
          <a:xfrm>
            <a:off x="533400" y="3228536"/>
            <a:ext cx="7854696" cy="1752600"/>
          </a:xfrm>
        </p:spPr>
        <p:txBody>
          <a:bodyPr lIns="0" rIns="18288"/>
          <a:lstStyle>
            <a:lvl1pPr marL="0" marR="34290" indent="0" algn="r">
              <a:buNone/>
              <a:defRPr>
                <a:solidFill>
                  <a:schemeClr val="tx1"/>
                </a:solidFill>
              </a:defRPr>
            </a:lvl1pPr>
            <a:lvl2pPr marL="342900" indent="0" algn="ctr">
              <a:buNone/>
            </a:lvl2pPr>
            <a:lvl3pPr marL="685800" indent="0" algn="ctr">
              <a:buNone/>
            </a:lvl3pPr>
            <a:lvl4pPr marL="1028700" indent="0" algn="ctr">
              <a:buNone/>
            </a:lvl4pPr>
            <a:lvl5pPr marL="1371600" indent="0" algn="ctr">
              <a:buNone/>
            </a:lvl5pPr>
            <a:lvl6pPr marL="1714500" indent="0" algn="ctr">
              <a:buNone/>
            </a:lvl6pPr>
            <a:lvl7pPr marL="2057400" indent="0" algn="ctr">
              <a:buNone/>
            </a:lvl7pPr>
            <a:lvl8pPr marL="2400300" indent="0" algn="ctr">
              <a:buNone/>
            </a:lvl8pPr>
            <a:lvl9pPr marL="2743200" indent="0" algn="ctr">
              <a:buNone/>
            </a:lvl9pPr>
          </a:lstStyle>
          <a:p>
            <a:r>
              <a:rPr kumimoji="0" lang="en-US"/>
              <a:t>Click to edit Master subtitle style</a:t>
            </a:r>
          </a:p>
        </p:txBody>
      </p:sp>
      <p:sp>
        <p:nvSpPr>
          <p:cNvPr id="30" name="Date Placeholder 29"/>
          <p:cNvSpPr>
            <a:spLocks noGrp="1"/>
          </p:cNvSpPr>
          <p:nvPr>
            <p:ph type="dt" sz="half" idx="10"/>
          </p:nvPr>
        </p:nvSpPr>
        <p:spPr/>
        <p:txBody>
          <a:bodyPr/>
          <a:lstStyle/>
          <a:p>
            <a:pPr defTabSz="342900"/>
            <a:fld id="{B61BEF0D-F0BB-DE4B-95CE-6DB70DBA9567}" type="datetimeFigureOut">
              <a:rPr lang="en-US" kern="1200" smtClean="0">
                <a:solidFill>
                  <a:srgbClr val="DBF5F9">
                    <a:shade val="90000"/>
                  </a:srgbClr>
                </a:solidFill>
                <a:latin typeface="Constantia"/>
                <a:ea typeface="+mn-ea"/>
                <a:cs typeface="+mn-cs"/>
              </a:rPr>
              <a:pPr defTabSz="342900"/>
              <a:t>6/19/2018</a:t>
            </a:fld>
            <a:endParaRPr lang="en-US" kern="1200" dirty="0">
              <a:solidFill>
                <a:srgbClr val="DBF5F9">
                  <a:shade val="90000"/>
                </a:srgbClr>
              </a:solidFill>
              <a:latin typeface="Constantia"/>
              <a:ea typeface="+mn-ea"/>
              <a:cs typeface="+mn-cs"/>
            </a:endParaRPr>
          </a:p>
        </p:txBody>
      </p:sp>
      <p:sp>
        <p:nvSpPr>
          <p:cNvPr id="19" name="Footer Placeholder 18"/>
          <p:cNvSpPr>
            <a:spLocks noGrp="1"/>
          </p:cNvSpPr>
          <p:nvPr>
            <p:ph type="ftr" sz="quarter" idx="11"/>
          </p:nvPr>
        </p:nvSpPr>
        <p:spPr/>
        <p:txBody>
          <a:bodyPr/>
          <a:lstStyle/>
          <a:p>
            <a:pPr defTabSz="342900"/>
            <a:endParaRPr lang="en-US" kern="1200" dirty="0">
              <a:solidFill>
                <a:srgbClr val="DBF5F9">
                  <a:shade val="90000"/>
                </a:srgbClr>
              </a:solidFill>
              <a:latin typeface="Constantia"/>
              <a:ea typeface="+mn-ea"/>
              <a:cs typeface="+mn-cs"/>
            </a:endParaRPr>
          </a:p>
        </p:txBody>
      </p:sp>
      <p:sp>
        <p:nvSpPr>
          <p:cNvPr id="27" name="Slide Number Placeholder 26"/>
          <p:cNvSpPr>
            <a:spLocks noGrp="1"/>
          </p:cNvSpPr>
          <p:nvPr>
            <p:ph type="sldNum" sz="quarter" idx="12"/>
          </p:nvPr>
        </p:nvSpPr>
        <p:spPr/>
        <p:txBody>
          <a:bodyPr/>
          <a:lstStyle/>
          <a:p>
            <a:pPr defTabSz="342900"/>
            <a:fld id="{D57F1E4F-1CFF-5643-939E-217C01CDF565}" type="slidenum">
              <a:rPr lang="en-US" kern="1200" smtClean="0">
                <a:solidFill>
                  <a:srgbClr val="DBF5F9">
                    <a:shade val="90000"/>
                  </a:srgbClr>
                </a:solidFill>
                <a:latin typeface="Constantia"/>
                <a:ea typeface="+mn-ea"/>
                <a:cs typeface="+mn-cs"/>
              </a:rPr>
              <a:pPr defTabSz="342900"/>
              <a:t>‹#›</a:t>
            </a:fld>
            <a:endParaRPr lang="en-US" kern="1200" dirty="0">
              <a:solidFill>
                <a:srgbClr val="DBF5F9">
                  <a:shade val="90000"/>
                </a:srgbClr>
              </a:solidFill>
              <a:latin typeface="Constantia"/>
              <a:ea typeface="+mn-ea"/>
              <a:cs typeface="+mn-cs"/>
            </a:endParaRPr>
          </a:p>
        </p:txBody>
      </p:sp>
    </p:spTree>
    <p:extLst>
      <p:ext uri="{BB962C8B-B14F-4D97-AF65-F5344CB8AC3E}">
        <p14:creationId xmlns:p14="http://schemas.microsoft.com/office/powerpoint/2010/main" val="3964278218"/>
      </p:ext>
    </p:extLst>
  </p:cSld>
  <p:clrMapOvr>
    <a:overrideClrMapping bg1="dk1" tx1="lt1" bg2="dk2" tx2="lt2" accent1="accent1" accent2="accent2" accent3="accent3" accent4="accent4" accent5="accent5" accent6="accent6" hlink="hlink" folHlink="folHlink"/>
  </p:clrMapOvr>
</p:sldLayout>
</file>

<file path=ppt/slideLayouts/slideLayout8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a:t>Click to edit Master title style</a:t>
            </a:r>
          </a:p>
        </p:txBody>
      </p:sp>
      <p:sp>
        <p:nvSpPr>
          <p:cNvPr id="3" name="Content Placeholder 2"/>
          <p:cNvSpPr>
            <a:spLocks noGrp="1"/>
          </p:cNvSpPr>
          <p:nvPr>
            <p:ph idx="1"/>
          </p:nvPr>
        </p:nvSpPr>
        <p:spPr/>
        <p:txBody>
          <a:bodyPr/>
          <a:lstStyle/>
          <a:p>
            <a:pPr lvl="0" eaLnBrk="1" latinLnBrk="0" hangingPunct="1"/>
            <a:r>
              <a:rPr lang="en-US"/>
              <a:t>Click to edit Master text styles</a:t>
            </a:r>
          </a:p>
          <a:p>
            <a:pPr lvl="1" eaLnBrk="1" latinLnBrk="0" hangingPunct="1"/>
            <a:r>
              <a:rPr lang="en-US"/>
              <a:t>Second level</a:t>
            </a:r>
          </a:p>
          <a:p>
            <a:pPr lvl="2" eaLnBrk="1" latinLnBrk="0" hangingPunct="1"/>
            <a:r>
              <a:rPr lang="en-US"/>
              <a:t>Third level</a:t>
            </a:r>
          </a:p>
          <a:p>
            <a:pPr lvl="3" eaLnBrk="1" latinLnBrk="0" hangingPunct="1"/>
            <a:r>
              <a:rPr lang="en-US"/>
              <a:t>Fourth level</a:t>
            </a:r>
          </a:p>
          <a:p>
            <a:pPr lvl="4" eaLnBrk="1" latinLnBrk="0" hangingPunct="1"/>
            <a:r>
              <a:rPr lang="en-US"/>
              <a:t>Fifth level</a:t>
            </a:r>
            <a:endParaRPr kumimoji="0" lang="en-US"/>
          </a:p>
        </p:txBody>
      </p:sp>
      <p:sp>
        <p:nvSpPr>
          <p:cNvPr id="4" name="Date Placeholder 3"/>
          <p:cNvSpPr>
            <a:spLocks noGrp="1"/>
          </p:cNvSpPr>
          <p:nvPr>
            <p:ph type="dt" sz="half" idx="10"/>
          </p:nvPr>
        </p:nvSpPr>
        <p:spPr/>
        <p:txBody>
          <a:bodyPr/>
          <a:lstStyle/>
          <a:p>
            <a:pPr defTabSz="342900"/>
            <a:fld id="{B61BEF0D-F0BB-DE4B-95CE-6DB70DBA9567}" type="datetimeFigureOut">
              <a:rPr lang="en-US" kern="1200" smtClean="0">
                <a:solidFill>
                  <a:srgbClr val="04617B">
                    <a:shade val="90000"/>
                  </a:srgbClr>
                </a:solidFill>
                <a:latin typeface="Constantia"/>
                <a:ea typeface="+mn-ea"/>
                <a:cs typeface="+mn-cs"/>
              </a:rPr>
              <a:pPr defTabSz="342900"/>
              <a:t>6/19/2018</a:t>
            </a:fld>
            <a:endParaRPr lang="en-US" kern="1200" dirty="0">
              <a:solidFill>
                <a:srgbClr val="04617B">
                  <a:shade val="90000"/>
                </a:srgbClr>
              </a:solidFill>
              <a:latin typeface="Constantia"/>
              <a:ea typeface="+mn-ea"/>
              <a:cs typeface="+mn-cs"/>
            </a:endParaRPr>
          </a:p>
        </p:txBody>
      </p:sp>
      <p:sp>
        <p:nvSpPr>
          <p:cNvPr id="5" name="Footer Placeholder 4"/>
          <p:cNvSpPr>
            <a:spLocks noGrp="1"/>
          </p:cNvSpPr>
          <p:nvPr>
            <p:ph type="ftr" sz="quarter" idx="11"/>
          </p:nvPr>
        </p:nvSpPr>
        <p:spPr/>
        <p:txBody>
          <a:bodyPr/>
          <a:lstStyle/>
          <a:p>
            <a:pPr defTabSz="342900"/>
            <a:endParaRPr lang="en-US" kern="1200" dirty="0">
              <a:solidFill>
                <a:srgbClr val="04617B">
                  <a:shade val="90000"/>
                </a:srgbClr>
              </a:solidFill>
              <a:latin typeface="Constantia"/>
              <a:ea typeface="+mn-ea"/>
              <a:cs typeface="+mn-cs"/>
            </a:endParaRPr>
          </a:p>
        </p:txBody>
      </p:sp>
      <p:sp>
        <p:nvSpPr>
          <p:cNvPr id="6" name="Slide Number Placeholder 5"/>
          <p:cNvSpPr>
            <a:spLocks noGrp="1"/>
          </p:cNvSpPr>
          <p:nvPr>
            <p:ph type="sldNum" sz="quarter" idx="12"/>
          </p:nvPr>
        </p:nvSpPr>
        <p:spPr/>
        <p:txBody>
          <a:bodyPr/>
          <a:lstStyle/>
          <a:p>
            <a:pPr defTabSz="342900"/>
            <a:fld id="{D57F1E4F-1CFF-5643-939E-217C01CDF565}" type="slidenum">
              <a:rPr lang="en-US" kern="1200" smtClean="0">
                <a:solidFill>
                  <a:srgbClr val="04617B">
                    <a:shade val="90000"/>
                  </a:srgbClr>
                </a:solidFill>
                <a:latin typeface="Constantia"/>
                <a:ea typeface="+mn-ea"/>
                <a:cs typeface="+mn-cs"/>
              </a:rPr>
              <a:pPr defTabSz="342900"/>
              <a:t>‹#›</a:t>
            </a:fld>
            <a:endParaRPr lang="en-US" kern="1200" dirty="0">
              <a:solidFill>
                <a:srgbClr val="04617B">
                  <a:shade val="90000"/>
                </a:srgbClr>
              </a:solidFill>
              <a:latin typeface="Constantia"/>
              <a:ea typeface="+mn-ea"/>
              <a:cs typeface="+mn-cs"/>
            </a:endParaRPr>
          </a:p>
        </p:txBody>
      </p:sp>
    </p:spTree>
    <p:extLst>
      <p:ext uri="{BB962C8B-B14F-4D97-AF65-F5344CB8AC3E}">
        <p14:creationId xmlns:p14="http://schemas.microsoft.com/office/powerpoint/2010/main" val="3140167937"/>
      </p:ext>
    </p:extLst>
  </p:cSld>
  <p:clrMapOvr>
    <a:masterClrMapping/>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type="secHead" preserve="1">
  <p:cSld name="Section Header">
    <p:bg>
      <p:bgRef idx="1002">
        <a:schemeClr val="bg2"/>
      </p:bgRef>
    </p:bg>
    <p:spTree>
      <p:nvGrpSpPr>
        <p:cNvPr id="1" name=""/>
        <p:cNvGrpSpPr/>
        <p:nvPr/>
      </p:nvGrpSpPr>
      <p:grpSpPr>
        <a:xfrm>
          <a:off x="0" y="0"/>
          <a:ext cx="0" cy="0"/>
          <a:chOff x="0" y="0"/>
          <a:chExt cx="0" cy="0"/>
        </a:xfrm>
      </p:grpSpPr>
      <p:sp>
        <p:nvSpPr>
          <p:cNvPr id="2" name="Title 1"/>
          <p:cNvSpPr>
            <a:spLocks noGrp="1"/>
          </p:cNvSpPr>
          <p:nvPr>
            <p:ph type="title"/>
          </p:nvPr>
        </p:nvSpPr>
        <p:spPr>
          <a:xfrm>
            <a:off x="530352" y="1316736"/>
            <a:ext cx="7772400" cy="1362456"/>
          </a:xfrm>
          <a:ln>
            <a:noFill/>
          </a:ln>
        </p:spPr>
        <p:txBody>
          <a:bodyPr vert="horz" tIns="0" bIns="0" anchor="b">
            <a:noAutofit/>
            <a:scene3d>
              <a:camera prst="orthographicFront"/>
              <a:lightRig rig="freezing" dir="t">
                <a:rot lat="0" lon="0" rev="5640000"/>
              </a:lightRig>
            </a:scene3d>
            <a:sp3d prstMaterial="flat">
              <a:bevelT w="38100" h="38100"/>
            </a:sp3d>
          </a:bodyPr>
          <a:lstStyle>
            <a:lvl1pPr algn="l" rtl="0">
              <a:spcBef>
                <a:spcPct val="0"/>
              </a:spcBef>
              <a:buNone/>
              <a:defRPr lang="en-US" sz="4200" b="1" cap="none" baseline="0" dirty="0">
                <a:ln w="635">
                  <a:noFill/>
                </a:ln>
                <a:solidFill>
                  <a:schemeClr val="accent4">
                    <a:tint val="90000"/>
                    <a:satMod val="125000"/>
                  </a:schemeClr>
                </a:solidFill>
                <a:effectLst>
                  <a:outerShdw blurRad="38100" dist="25400" dir="5400000" algn="tl" rotWithShape="0">
                    <a:srgbClr val="000000">
                      <a:alpha val="43000"/>
                    </a:srgbClr>
                  </a:outerShdw>
                </a:effectLst>
                <a:latin typeface="+mj-lt"/>
                <a:ea typeface="+mj-ea"/>
                <a:cs typeface="+mj-cs"/>
              </a:defRPr>
            </a:lvl1pPr>
          </a:lstStyle>
          <a:p>
            <a:r>
              <a:rPr kumimoji="0" lang="en-US"/>
              <a:t>Click to edit Master title style</a:t>
            </a:r>
          </a:p>
        </p:txBody>
      </p:sp>
      <p:sp>
        <p:nvSpPr>
          <p:cNvPr id="3" name="Text Placeholder 2"/>
          <p:cNvSpPr>
            <a:spLocks noGrp="1"/>
          </p:cNvSpPr>
          <p:nvPr>
            <p:ph type="body" idx="1"/>
          </p:nvPr>
        </p:nvSpPr>
        <p:spPr>
          <a:xfrm>
            <a:off x="530352" y="2704664"/>
            <a:ext cx="7772400" cy="1509712"/>
          </a:xfrm>
        </p:spPr>
        <p:txBody>
          <a:bodyPr lIns="45720" rIns="45720" anchor="t"/>
          <a:lstStyle>
            <a:lvl1pPr marL="0" indent="0">
              <a:buNone/>
              <a:defRPr sz="1650">
                <a:solidFill>
                  <a:schemeClr val="tx1"/>
                </a:solidFill>
              </a:defRPr>
            </a:lvl1pPr>
            <a:lvl2pPr>
              <a:buNone/>
              <a:defRPr sz="1350">
                <a:solidFill>
                  <a:schemeClr val="tx1">
                    <a:tint val="75000"/>
                  </a:schemeClr>
                </a:solidFill>
              </a:defRPr>
            </a:lvl2pPr>
            <a:lvl3pPr>
              <a:buNone/>
              <a:defRPr sz="1200">
                <a:solidFill>
                  <a:schemeClr val="tx1">
                    <a:tint val="75000"/>
                  </a:schemeClr>
                </a:solidFill>
              </a:defRPr>
            </a:lvl3pPr>
            <a:lvl4pPr>
              <a:buNone/>
              <a:defRPr sz="1050">
                <a:solidFill>
                  <a:schemeClr val="tx1">
                    <a:tint val="75000"/>
                  </a:schemeClr>
                </a:solidFill>
              </a:defRPr>
            </a:lvl4pPr>
            <a:lvl5pPr>
              <a:buNone/>
              <a:defRPr sz="1050">
                <a:solidFill>
                  <a:schemeClr val="tx1">
                    <a:tint val="75000"/>
                  </a:schemeClr>
                </a:solidFill>
              </a:defRPr>
            </a:lvl5pPr>
          </a:lstStyle>
          <a:p>
            <a:pPr lvl="0" eaLnBrk="1" latinLnBrk="0" hangingPunct="1"/>
            <a:r>
              <a:rPr kumimoji="0" lang="en-US"/>
              <a:t>Click to edit Master text styles</a:t>
            </a:r>
          </a:p>
        </p:txBody>
      </p:sp>
      <p:sp>
        <p:nvSpPr>
          <p:cNvPr id="4" name="Date Placeholder 3"/>
          <p:cNvSpPr>
            <a:spLocks noGrp="1"/>
          </p:cNvSpPr>
          <p:nvPr>
            <p:ph type="dt" sz="half" idx="10"/>
          </p:nvPr>
        </p:nvSpPr>
        <p:spPr/>
        <p:txBody>
          <a:bodyPr/>
          <a:lstStyle/>
          <a:p>
            <a:pPr defTabSz="342900"/>
            <a:fld id="{B61BEF0D-F0BB-DE4B-95CE-6DB70DBA9567}" type="datetimeFigureOut">
              <a:rPr lang="en-US" kern="1200" smtClean="0">
                <a:solidFill>
                  <a:srgbClr val="DBF5F9">
                    <a:shade val="90000"/>
                  </a:srgbClr>
                </a:solidFill>
                <a:latin typeface="Constantia"/>
                <a:ea typeface="+mn-ea"/>
                <a:cs typeface="+mn-cs"/>
              </a:rPr>
              <a:pPr defTabSz="342900"/>
              <a:t>6/19/2018</a:t>
            </a:fld>
            <a:endParaRPr lang="en-US" kern="1200" dirty="0">
              <a:solidFill>
                <a:srgbClr val="DBF5F9">
                  <a:shade val="90000"/>
                </a:srgbClr>
              </a:solidFill>
              <a:latin typeface="Constantia"/>
              <a:ea typeface="+mn-ea"/>
              <a:cs typeface="+mn-cs"/>
            </a:endParaRPr>
          </a:p>
        </p:txBody>
      </p:sp>
      <p:sp>
        <p:nvSpPr>
          <p:cNvPr id="5" name="Footer Placeholder 4"/>
          <p:cNvSpPr>
            <a:spLocks noGrp="1"/>
          </p:cNvSpPr>
          <p:nvPr>
            <p:ph type="ftr" sz="quarter" idx="11"/>
          </p:nvPr>
        </p:nvSpPr>
        <p:spPr/>
        <p:txBody>
          <a:bodyPr/>
          <a:lstStyle/>
          <a:p>
            <a:pPr defTabSz="342900"/>
            <a:endParaRPr lang="en-US" kern="1200" dirty="0">
              <a:solidFill>
                <a:srgbClr val="DBF5F9">
                  <a:shade val="90000"/>
                </a:srgbClr>
              </a:solidFill>
              <a:latin typeface="Constantia"/>
              <a:ea typeface="+mn-ea"/>
              <a:cs typeface="+mn-cs"/>
            </a:endParaRPr>
          </a:p>
        </p:txBody>
      </p:sp>
      <p:sp>
        <p:nvSpPr>
          <p:cNvPr id="6" name="Slide Number Placeholder 5"/>
          <p:cNvSpPr>
            <a:spLocks noGrp="1"/>
          </p:cNvSpPr>
          <p:nvPr>
            <p:ph type="sldNum" sz="quarter" idx="12"/>
          </p:nvPr>
        </p:nvSpPr>
        <p:spPr/>
        <p:txBody>
          <a:bodyPr/>
          <a:lstStyle/>
          <a:p>
            <a:pPr defTabSz="342900"/>
            <a:fld id="{D57F1E4F-1CFF-5643-939E-217C01CDF565}" type="slidenum">
              <a:rPr lang="en-US" kern="1200" smtClean="0">
                <a:solidFill>
                  <a:srgbClr val="DBF5F9">
                    <a:shade val="90000"/>
                  </a:srgbClr>
                </a:solidFill>
                <a:latin typeface="Constantia"/>
                <a:ea typeface="+mn-ea"/>
                <a:cs typeface="+mn-cs"/>
              </a:rPr>
              <a:pPr defTabSz="342900"/>
              <a:t>‹#›</a:t>
            </a:fld>
            <a:endParaRPr lang="en-US" kern="1200" dirty="0">
              <a:solidFill>
                <a:srgbClr val="DBF5F9">
                  <a:shade val="90000"/>
                </a:srgbClr>
              </a:solidFill>
              <a:latin typeface="Constantia"/>
              <a:ea typeface="+mn-ea"/>
              <a:cs typeface="+mn-cs"/>
            </a:endParaRPr>
          </a:p>
        </p:txBody>
      </p:sp>
    </p:spTree>
    <p:extLst>
      <p:ext uri="{BB962C8B-B14F-4D97-AF65-F5344CB8AC3E}">
        <p14:creationId xmlns:p14="http://schemas.microsoft.com/office/powerpoint/2010/main" val="4206582860"/>
      </p:ext>
    </p:extLst>
  </p:cSld>
  <p:clrMapOvr>
    <a:overrideClrMapping bg1="dk1" tx1="lt1" bg2="dk2" tx2="lt2" accent1="accent1" accent2="accent2" accent3="accent3" accent4="accent4" accent5="accent5" accent6="accent6" hlink="hlink" folHlink="folHlink"/>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704088"/>
            <a:ext cx="8229600" cy="1143000"/>
          </a:xfrm>
        </p:spPr>
        <p:txBody>
          <a:bodyPr/>
          <a:lstStyle/>
          <a:p>
            <a:r>
              <a:rPr kumimoji="0" lang="en-US"/>
              <a:t>Click to edit Master title style</a:t>
            </a:r>
          </a:p>
        </p:txBody>
      </p:sp>
      <p:sp>
        <p:nvSpPr>
          <p:cNvPr id="3" name="Content Placeholder 2"/>
          <p:cNvSpPr>
            <a:spLocks noGrp="1"/>
          </p:cNvSpPr>
          <p:nvPr>
            <p:ph sz="half" idx="1"/>
          </p:nvPr>
        </p:nvSpPr>
        <p:spPr>
          <a:xfrm>
            <a:off x="457200" y="1920085"/>
            <a:ext cx="4038600" cy="4434840"/>
          </a:xfrm>
        </p:spPr>
        <p:txBody>
          <a:bodyPr/>
          <a:lstStyle>
            <a:lvl1pPr>
              <a:defRPr sz="1950"/>
            </a:lvl1pPr>
            <a:lvl2pPr>
              <a:defRPr sz="1800"/>
            </a:lvl2pPr>
            <a:lvl3pPr>
              <a:defRPr sz="1500"/>
            </a:lvl3pPr>
            <a:lvl4pPr>
              <a:defRPr sz="1350"/>
            </a:lvl4pPr>
            <a:lvl5pPr>
              <a:defRPr sz="1350"/>
            </a:lvl5pPr>
          </a:lstStyle>
          <a:p>
            <a:pPr lvl="0" eaLnBrk="1" latinLnBrk="0" hangingPunct="1"/>
            <a:r>
              <a:rPr lang="en-US"/>
              <a:t>Click to edit Master text styles</a:t>
            </a:r>
          </a:p>
          <a:p>
            <a:pPr lvl="1" eaLnBrk="1" latinLnBrk="0" hangingPunct="1"/>
            <a:r>
              <a:rPr lang="en-US"/>
              <a:t>Second level</a:t>
            </a:r>
          </a:p>
          <a:p>
            <a:pPr lvl="2" eaLnBrk="1" latinLnBrk="0" hangingPunct="1"/>
            <a:r>
              <a:rPr lang="en-US"/>
              <a:t>Third level</a:t>
            </a:r>
          </a:p>
          <a:p>
            <a:pPr lvl="3" eaLnBrk="1" latinLnBrk="0" hangingPunct="1"/>
            <a:r>
              <a:rPr lang="en-US"/>
              <a:t>Fourth level</a:t>
            </a:r>
          </a:p>
          <a:p>
            <a:pPr lvl="4" eaLnBrk="1" latinLnBrk="0" hangingPunct="1"/>
            <a:r>
              <a:rPr lang="en-US"/>
              <a:t>Fifth level</a:t>
            </a:r>
            <a:endParaRPr kumimoji="0" lang="en-US"/>
          </a:p>
        </p:txBody>
      </p:sp>
      <p:sp>
        <p:nvSpPr>
          <p:cNvPr id="4" name="Content Placeholder 3"/>
          <p:cNvSpPr>
            <a:spLocks noGrp="1"/>
          </p:cNvSpPr>
          <p:nvPr>
            <p:ph sz="half" idx="2"/>
          </p:nvPr>
        </p:nvSpPr>
        <p:spPr>
          <a:xfrm>
            <a:off x="4648200" y="1920085"/>
            <a:ext cx="4038600" cy="4434840"/>
          </a:xfrm>
        </p:spPr>
        <p:txBody>
          <a:bodyPr/>
          <a:lstStyle>
            <a:lvl1pPr>
              <a:defRPr sz="1950"/>
            </a:lvl1pPr>
            <a:lvl2pPr>
              <a:defRPr sz="1800"/>
            </a:lvl2pPr>
            <a:lvl3pPr>
              <a:defRPr sz="1500"/>
            </a:lvl3pPr>
            <a:lvl4pPr>
              <a:defRPr sz="1350"/>
            </a:lvl4pPr>
            <a:lvl5pPr>
              <a:defRPr sz="1350"/>
            </a:lvl5pPr>
          </a:lstStyle>
          <a:p>
            <a:pPr lvl="0" eaLnBrk="1" latinLnBrk="0" hangingPunct="1"/>
            <a:r>
              <a:rPr lang="en-US"/>
              <a:t>Click to edit Master text styles</a:t>
            </a:r>
          </a:p>
          <a:p>
            <a:pPr lvl="1" eaLnBrk="1" latinLnBrk="0" hangingPunct="1"/>
            <a:r>
              <a:rPr lang="en-US"/>
              <a:t>Second level</a:t>
            </a:r>
          </a:p>
          <a:p>
            <a:pPr lvl="2" eaLnBrk="1" latinLnBrk="0" hangingPunct="1"/>
            <a:r>
              <a:rPr lang="en-US"/>
              <a:t>Third level</a:t>
            </a:r>
          </a:p>
          <a:p>
            <a:pPr lvl="3" eaLnBrk="1" latinLnBrk="0" hangingPunct="1"/>
            <a:r>
              <a:rPr lang="en-US"/>
              <a:t>Fourth level</a:t>
            </a:r>
          </a:p>
          <a:p>
            <a:pPr lvl="4" eaLnBrk="1" latinLnBrk="0" hangingPunct="1"/>
            <a:r>
              <a:rPr lang="en-US"/>
              <a:t>Fifth level</a:t>
            </a:r>
            <a:endParaRPr kumimoji="0" lang="en-US"/>
          </a:p>
        </p:txBody>
      </p:sp>
      <p:sp>
        <p:nvSpPr>
          <p:cNvPr id="5" name="Date Placeholder 4"/>
          <p:cNvSpPr>
            <a:spLocks noGrp="1"/>
          </p:cNvSpPr>
          <p:nvPr>
            <p:ph type="dt" sz="half" idx="10"/>
          </p:nvPr>
        </p:nvSpPr>
        <p:spPr/>
        <p:txBody>
          <a:bodyPr/>
          <a:lstStyle/>
          <a:p>
            <a:pPr defTabSz="342900"/>
            <a:fld id="{B61BEF0D-F0BB-DE4B-95CE-6DB70DBA9567}" type="datetimeFigureOut">
              <a:rPr lang="en-US" kern="1200" smtClean="0">
                <a:solidFill>
                  <a:srgbClr val="04617B">
                    <a:shade val="90000"/>
                  </a:srgbClr>
                </a:solidFill>
                <a:latin typeface="Constantia"/>
                <a:ea typeface="+mn-ea"/>
                <a:cs typeface="+mn-cs"/>
              </a:rPr>
              <a:pPr defTabSz="342900"/>
              <a:t>6/19/2018</a:t>
            </a:fld>
            <a:endParaRPr lang="en-US" kern="1200" dirty="0">
              <a:solidFill>
                <a:srgbClr val="04617B">
                  <a:shade val="90000"/>
                </a:srgbClr>
              </a:solidFill>
              <a:latin typeface="Constantia"/>
              <a:ea typeface="+mn-ea"/>
              <a:cs typeface="+mn-cs"/>
            </a:endParaRPr>
          </a:p>
        </p:txBody>
      </p:sp>
      <p:sp>
        <p:nvSpPr>
          <p:cNvPr id="6" name="Footer Placeholder 5"/>
          <p:cNvSpPr>
            <a:spLocks noGrp="1"/>
          </p:cNvSpPr>
          <p:nvPr>
            <p:ph type="ftr" sz="quarter" idx="11"/>
          </p:nvPr>
        </p:nvSpPr>
        <p:spPr/>
        <p:txBody>
          <a:bodyPr/>
          <a:lstStyle/>
          <a:p>
            <a:pPr defTabSz="342900"/>
            <a:endParaRPr lang="en-US" kern="1200" dirty="0">
              <a:solidFill>
                <a:srgbClr val="04617B">
                  <a:shade val="90000"/>
                </a:srgbClr>
              </a:solidFill>
              <a:latin typeface="Constantia"/>
              <a:ea typeface="+mn-ea"/>
              <a:cs typeface="+mn-cs"/>
            </a:endParaRPr>
          </a:p>
        </p:txBody>
      </p:sp>
      <p:sp>
        <p:nvSpPr>
          <p:cNvPr id="7" name="Slide Number Placeholder 6"/>
          <p:cNvSpPr>
            <a:spLocks noGrp="1"/>
          </p:cNvSpPr>
          <p:nvPr>
            <p:ph type="sldNum" sz="quarter" idx="12"/>
          </p:nvPr>
        </p:nvSpPr>
        <p:spPr/>
        <p:txBody>
          <a:bodyPr/>
          <a:lstStyle/>
          <a:p>
            <a:pPr defTabSz="342900"/>
            <a:fld id="{D57F1E4F-1CFF-5643-939E-217C01CDF565}" type="slidenum">
              <a:rPr lang="en-US" kern="1200" smtClean="0">
                <a:solidFill>
                  <a:srgbClr val="04617B">
                    <a:shade val="90000"/>
                  </a:srgbClr>
                </a:solidFill>
                <a:latin typeface="Constantia"/>
                <a:ea typeface="+mn-ea"/>
                <a:cs typeface="+mn-cs"/>
              </a:rPr>
              <a:pPr defTabSz="342900"/>
              <a:t>‹#›</a:t>
            </a:fld>
            <a:endParaRPr lang="en-US" kern="1200" dirty="0">
              <a:solidFill>
                <a:srgbClr val="04617B">
                  <a:shade val="90000"/>
                </a:srgbClr>
              </a:solidFill>
              <a:latin typeface="Constantia"/>
              <a:ea typeface="+mn-ea"/>
              <a:cs typeface="+mn-cs"/>
            </a:endParaRPr>
          </a:p>
        </p:txBody>
      </p:sp>
    </p:spTree>
    <p:extLst>
      <p:ext uri="{BB962C8B-B14F-4D97-AF65-F5344CB8AC3E}">
        <p14:creationId xmlns:p14="http://schemas.microsoft.com/office/powerpoint/2010/main" val="1421099790"/>
      </p:ext>
    </p:extLst>
  </p:cSld>
  <p:clrMapOvr>
    <a:masterClrMapping/>
  </p:clrMapOvr>
</p:sldLayout>
</file>

<file path=ppt/slideLayouts/slideLayout8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704088"/>
            <a:ext cx="8229600" cy="1143000"/>
          </a:xfrm>
        </p:spPr>
        <p:txBody>
          <a:bodyPr tIns="45720" anchor="b"/>
          <a:lstStyle>
            <a:lvl1pPr>
              <a:defRPr/>
            </a:lvl1pPr>
          </a:lstStyle>
          <a:p>
            <a:r>
              <a:rPr kumimoji="0" lang="en-US"/>
              <a:t>Click to edit Master title style</a:t>
            </a:r>
          </a:p>
        </p:txBody>
      </p:sp>
      <p:sp>
        <p:nvSpPr>
          <p:cNvPr id="3" name="Text Placeholder 2"/>
          <p:cNvSpPr>
            <a:spLocks noGrp="1"/>
          </p:cNvSpPr>
          <p:nvPr>
            <p:ph type="body" idx="1"/>
          </p:nvPr>
        </p:nvSpPr>
        <p:spPr>
          <a:xfrm>
            <a:off x="457200" y="1855248"/>
            <a:ext cx="4040188" cy="659352"/>
          </a:xfrm>
        </p:spPr>
        <p:txBody>
          <a:bodyPr lIns="45720" tIns="0" rIns="45720" bIns="0" anchor="ctr">
            <a:noAutofit/>
          </a:bodyPr>
          <a:lstStyle>
            <a:lvl1pPr marL="0" indent="0">
              <a:buNone/>
              <a:defRPr sz="1800" b="1" cap="none" baseline="0">
                <a:solidFill>
                  <a:schemeClr val="tx2"/>
                </a:solidFill>
                <a:effectLst/>
              </a:defRPr>
            </a:lvl1pPr>
            <a:lvl2pPr>
              <a:buNone/>
              <a:defRPr sz="1500" b="1"/>
            </a:lvl2pPr>
            <a:lvl3pPr>
              <a:buNone/>
              <a:defRPr sz="1350" b="1"/>
            </a:lvl3pPr>
            <a:lvl4pPr>
              <a:buNone/>
              <a:defRPr sz="1200" b="1"/>
            </a:lvl4pPr>
            <a:lvl5pPr>
              <a:buNone/>
              <a:defRPr sz="1200" b="1"/>
            </a:lvl5pPr>
          </a:lstStyle>
          <a:p>
            <a:pPr lvl="0" eaLnBrk="1" latinLnBrk="0" hangingPunct="1"/>
            <a:r>
              <a:rPr kumimoji="0" lang="en-US"/>
              <a:t>Click to edit Master text styles</a:t>
            </a:r>
          </a:p>
        </p:txBody>
      </p:sp>
      <p:sp>
        <p:nvSpPr>
          <p:cNvPr id="4" name="Text Placeholder 3"/>
          <p:cNvSpPr>
            <a:spLocks noGrp="1"/>
          </p:cNvSpPr>
          <p:nvPr>
            <p:ph type="body" sz="half" idx="3"/>
          </p:nvPr>
        </p:nvSpPr>
        <p:spPr>
          <a:xfrm>
            <a:off x="4645027" y="1859761"/>
            <a:ext cx="4041775" cy="654843"/>
          </a:xfrm>
        </p:spPr>
        <p:txBody>
          <a:bodyPr lIns="45720" tIns="0" rIns="45720" bIns="0" anchor="ctr"/>
          <a:lstStyle>
            <a:lvl1pPr marL="0" indent="0">
              <a:buNone/>
              <a:defRPr sz="1800" b="1" cap="none" baseline="0">
                <a:solidFill>
                  <a:schemeClr val="tx2"/>
                </a:solidFill>
                <a:effectLst/>
              </a:defRPr>
            </a:lvl1pPr>
            <a:lvl2pPr>
              <a:buNone/>
              <a:defRPr sz="1500" b="1"/>
            </a:lvl2pPr>
            <a:lvl3pPr>
              <a:buNone/>
              <a:defRPr sz="1350" b="1"/>
            </a:lvl3pPr>
            <a:lvl4pPr>
              <a:buNone/>
              <a:defRPr sz="1200" b="1"/>
            </a:lvl4pPr>
            <a:lvl5pPr>
              <a:buNone/>
              <a:defRPr sz="1200" b="1"/>
            </a:lvl5pPr>
          </a:lstStyle>
          <a:p>
            <a:pPr lvl="0" eaLnBrk="1" latinLnBrk="0" hangingPunct="1"/>
            <a:r>
              <a:rPr kumimoji="0" lang="en-US"/>
              <a:t>Click to edit Master text styles</a:t>
            </a:r>
          </a:p>
        </p:txBody>
      </p:sp>
      <p:sp>
        <p:nvSpPr>
          <p:cNvPr id="5" name="Content Placeholder 4"/>
          <p:cNvSpPr>
            <a:spLocks noGrp="1"/>
          </p:cNvSpPr>
          <p:nvPr>
            <p:ph sz="quarter" idx="2"/>
          </p:nvPr>
        </p:nvSpPr>
        <p:spPr>
          <a:xfrm>
            <a:off x="457200" y="2514600"/>
            <a:ext cx="4040188" cy="3845720"/>
          </a:xfrm>
        </p:spPr>
        <p:txBody>
          <a:bodyPr tIns="0"/>
          <a:lstStyle>
            <a:lvl1pPr>
              <a:defRPr sz="1650"/>
            </a:lvl1pPr>
            <a:lvl2pPr>
              <a:defRPr sz="1500"/>
            </a:lvl2pPr>
            <a:lvl3pPr>
              <a:defRPr sz="1350"/>
            </a:lvl3pPr>
            <a:lvl4pPr>
              <a:defRPr sz="1200"/>
            </a:lvl4pPr>
            <a:lvl5pPr>
              <a:defRPr sz="1200"/>
            </a:lvl5pPr>
          </a:lstStyle>
          <a:p>
            <a:pPr lvl="0" eaLnBrk="1" latinLnBrk="0" hangingPunct="1"/>
            <a:r>
              <a:rPr lang="en-US"/>
              <a:t>Click to edit Master text styles</a:t>
            </a:r>
          </a:p>
          <a:p>
            <a:pPr lvl="1" eaLnBrk="1" latinLnBrk="0" hangingPunct="1"/>
            <a:r>
              <a:rPr lang="en-US"/>
              <a:t>Second level</a:t>
            </a:r>
          </a:p>
          <a:p>
            <a:pPr lvl="2" eaLnBrk="1" latinLnBrk="0" hangingPunct="1"/>
            <a:r>
              <a:rPr lang="en-US"/>
              <a:t>Third level</a:t>
            </a:r>
          </a:p>
          <a:p>
            <a:pPr lvl="3" eaLnBrk="1" latinLnBrk="0" hangingPunct="1"/>
            <a:r>
              <a:rPr lang="en-US"/>
              <a:t>Fourth level</a:t>
            </a:r>
          </a:p>
          <a:p>
            <a:pPr lvl="4" eaLnBrk="1" latinLnBrk="0" hangingPunct="1"/>
            <a:r>
              <a:rPr lang="en-US"/>
              <a:t>Fifth level</a:t>
            </a:r>
            <a:endParaRPr kumimoji="0" lang="en-US"/>
          </a:p>
        </p:txBody>
      </p:sp>
      <p:sp>
        <p:nvSpPr>
          <p:cNvPr id="6" name="Content Placeholder 5"/>
          <p:cNvSpPr>
            <a:spLocks noGrp="1"/>
          </p:cNvSpPr>
          <p:nvPr>
            <p:ph sz="quarter" idx="4"/>
          </p:nvPr>
        </p:nvSpPr>
        <p:spPr>
          <a:xfrm>
            <a:off x="4645027" y="2514600"/>
            <a:ext cx="4041775" cy="3845720"/>
          </a:xfrm>
        </p:spPr>
        <p:txBody>
          <a:bodyPr tIns="0"/>
          <a:lstStyle>
            <a:lvl1pPr>
              <a:defRPr sz="1650"/>
            </a:lvl1pPr>
            <a:lvl2pPr>
              <a:defRPr sz="1500"/>
            </a:lvl2pPr>
            <a:lvl3pPr>
              <a:defRPr sz="1350"/>
            </a:lvl3pPr>
            <a:lvl4pPr>
              <a:defRPr sz="1200"/>
            </a:lvl4pPr>
            <a:lvl5pPr>
              <a:defRPr sz="1200"/>
            </a:lvl5pPr>
          </a:lstStyle>
          <a:p>
            <a:pPr lvl="0" eaLnBrk="1" latinLnBrk="0" hangingPunct="1"/>
            <a:r>
              <a:rPr lang="en-US"/>
              <a:t>Click to edit Master text styles</a:t>
            </a:r>
          </a:p>
          <a:p>
            <a:pPr lvl="1" eaLnBrk="1" latinLnBrk="0" hangingPunct="1"/>
            <a:r>
              <a:rPr lang="en-US"/>
              <a:t>Second level</a:t>
            </a:r>
          </a:p>
          <a:p>
            <a:pPr lvl="2" eaLnBrk="1" latinLnBrk="0" hangingPunct="1"/>
            <a:r>
              <a:rPr lang="en-US"/>
              <a:t>Third level</a:t>
            </a:r>
          </a:p>
          <a:p>
            <a:pPr lvl="3" eaLnBrk="1" latinLnBrk="0" hangingPunct="1"/>
            <a:r>
              <a:rPr lang="en-US"/>
              <a:t>Fourth level</a:t>
            </a:r>
          </a:p>
          <a:p>
            <a:pPr lvl="4" eaLnBrk="1" latinLnBrk="0" hangingPunct="1"/>
            <a:r>
              <a:rPr lang="en-US"/>
              <a:t>Fifth level</a:t>
            </a:r>
            <a:endParaRPr kumimoji="0" lang="en-US"/>
          </a:p>
        </p:txBody>
      </p:sp>
      <p:sp>
        <p:nvSpPr>
          <p:cNvPr id="7" name="Date Placeholder 6"/>
          <p:cNvSpPr>
            <a:spLocks noGrp="1"/>
          </p:cNvSpPr>
          <p:nvPr>
            <p:ph type="dt" sz="half" idx="10"/>
          </p:nvPr>
        </p:nvSpPr>
        <p:spPr/>
        <p:txBody>
          <a:bodyPr/>
          <a:lstStyle/>
          <a:p>
            <a:pPr defTabSz="342900"/>
            <a:fld id="{B61BEF0D-F0BB-DE4B-95CE-6DB70DBA9567}" type="datetimeFigureOut">
              <a:rPr lang="en-US" kern="1200" smtClean="0">
                <a:solidFill>
                  <a:srgbClr val="04617B">
                    <a:shade val="90000"/>
                  </a:srgbClr>
                </a:solidFill>
                <a:latin typeface="Constantia"/>
                <a:ea typeface="+mn-ea"/>
                <a:cs typeface="+mn-cs"/>
              </a:rPr>
              <a:pPr defTabSz="342900"/>
              <a:t>6/19/2018</a:t>
            </a:fld>
            <a:endParaRPr lang="en-US" kern="1200" dirty="0">
              <a:solidFill>
                <a:srgbClr val="04617B">
                  <a:shade val="90000"/>
                </a:srgbClr>
              </a:solidFill>
              <a:latin typeface="Constantia"/>
              <a:ea typeface="+mn-ea"/>
              <a:cs typeface="+mn-cs"/>
            </a:endParaRPr>
          </a:p>
        </p:txBody>
      </p:sp>
      <p:sp>
        <p:nvSpPr>
          <p:cNvPr id="8" name="Footer Placeholder 7"/>
          <p:cNvSpPr>
            <a:spLocks noGrp="1"/>
          </p:cNvSpPr>
          <p:nvPr>
            <p:ph type="ftr" sz="quarter" idx="11"/>
          </p:nvPr>
        </p:nvSpPr>
        <p:spPr/>
        <p:txBody>
          <a:bodyPr/>
          <a:lstStyle/>
          <a:p>
            <a:pPr defTabSz="342900"/>
            <a:endParaRPr lang="en-US" kern="1200" dirty="0">
              <a:solidFill>
                <a:srgbClr val="04617B">
                  <a:shade val="90000"/>
                </a:srgbClr>
              </a:solidFill>
              <a:latin typeface="Constantia"/>
              <a:ea typeface="+mn-ea"/>
              <a:cs typeface="+mn-cs"/>
            </a:endParaRPr>
          </a:p>
        </p:txBody>
      </p:sp>
      <p:sp>
        <p:nvSpPr>
          <p:cNvPr id="9" name="Slide Number Placeholder 8"/>
          <p:cNvSpPr>
            <a:spLocks noGrp="1"/>
          </p:cNvSpPr>
          <p:nvPr>
            <p:ph type="sldNum" sz="quarter" idx="12"/>
          </p:nvPr>
        </p:nvSpPr>
        <p:spPr/>
        <p:txBody>
          <a:bodyPr/>
          <a:lstStyle/>
          <a:p>
            <a:pPr defTabSz="342900"/>
            <a:fld id="{D57F1E4F-1CFF-5643-939E-217C01CDF565}" type="slidenum">
              <a:rPr lang="en-US" kern="1200" smtClean="0">
                <a:solidFill>
                  <a:srgbClr val="04617B">
                    <a:shade val="90000"/>
                  </a:srgbClr>
                </a:solidFill>
                <a:latin typeface="Constantia"/>
                <a:ea typeface="+mn-ea"/>
                <a:cs typeface="+mn-cs"/>
              </a:rPr>
              <a:pPr defTabSz="342900"/>
              <a:t>‹#›</a:t>
            </a:fld>
            <a:endParaRPr lang="en-US" kern="1200" dirty="0">
              <a:solidFill>
                <a:srgbClr val="04617B">
                  <a:shade val="90000"/>
                </a:srgbClr>
              </a:solidFill>
              <a:latin typeface="Constantia"/>
              <a:ea typeface="+mn-ea"/>
              <a:cs typeface="+mn-cs"/>
            </a:endParaRPr>
          </a:p>
        </p:txBody>
      </p:sp>
    </p:spTree>
    <p:extLst>
      <p:ext uri="{BB962C8B-B14F-4D97-AF65-F5344CB8AC3E}">
        <p14:creationId xmlns:p14="http://schemas.microsoft.com/office/powerpoint/2010/main" val="4216970799"/>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objTx">
  <p:cSld name="Content with Caption">
    <p:spTree>
      <p:nvGrpSpPr>
        <p:cNvPr id="1" name="Shape 65"/>
        <p:cNvGrpSpPr/>
        <p:nvPr/>
      </p:nvGrpSpPr>
      <p:grpSpPr>
        <a:xfrm>
          <a:off x="0" y="0"/>
          <a:ext cx="0" cy="0"/>
          <a:chOff x="0" y="0"/>
          <a:chExt cx="0" cy="0"/>
        </a:xfrm>
      </p:grpSpPr>
      <p:sp>
        <p:nvSpPr>
          <p:cNvPr id="66" name="Shape 66"/>
          <p:cNvSpPr txBox="1">
            <a:spLocks noGrp="1"/>
          </p:cNvSpPr>
          <p:nvPr>
            <p:ph type="title"/>
          </p:nvPr>
        </p:nvSpPr>
        <p:spPr>
          <a:xfrm>
            <a:off x="457200" y="273050"/>
            <a:ext cx="3008313" cy="1162049"/>
          </a:xfrm>
          <a:prstGeom prst="rect">
            <a:avLst/>
          </a:prstGeom>
          <a:noFill/>
          <a:ln>
            <a:noFill/>
          </a:ln>
        </p:spPr>
        <p:txBody>
          <a:bodyPr lIns="91425" tIns="91425" rIns="91425" bIns="91425" anchor="b" anchorCtr="0"/>
          <a:lstStyle>
            <a:lvl1pPr marL="0" marR="0" lvl="0" indent="0" algn="l" rtl="0">
              <a:spcBef>
                <a:spcPts val="0"/>
              </a:spcBef>
              <a:buClr>
                <a:schemeClr val="lt1"/>
              </a:buClr>
              <a:buFont typeface="Corbel"/>
              <a:buNone/>
              <a:defRPr sz="2000" b="1" i="0" u="none" strike="noStrike" cap="none">
                <a:solidFill>
                  <a:schemeClr val="lt1"/>
                </a:solidFill>
                <a:latin typeface="Corbel"/>
                <a:ea typeface="Corbel"/>
                <a:cs typeface="Corbel"/>
                <a:sym typeface="Corbel"/>
              </a:defRPr>
            </a:lvl1pPr>
            <a:lvl2pPr marL="0" marR="0" lvl="1" indent="0" algn="l" rtl="0">
              <a:spcBef>
                <a:spcPts val="0"/>
              </a:spcBef>
              <a:buNone/>
              <a:defRPr sz="1800" b="0" i="0" u="none" strike="noStrike" cap="none">
                <a:solidFill>
                  <a:schemeClr val="lt2"/>
                </a:solidFill>
              </a:defRPr>
            </a:lvl2pPr>
            <a:lvl3pPr marL="0" marR="0" lvl="2" indent="0" algn="l" rtl="0">
              <a:spcBef>
                <a:spcPts val="0"/>
              </a:spcBef>
              <a:buNone/>
              <a:defRPr sz="1800" b="0" i="0" u="none" strike="noStrike" cap="none">
                <a:solidFill>
                  <a:schemeClr val="lt2"/>
                </a:solidFill>
              </a:defRPr>
            </a:lvl3pPr>
            <a:lvl4pPr marL="0" marR="0" lvl="3" indent="0" algn="l" rtl="0">
              <a:spcBef>
                <a:spcPts val="0"/>
              </a:spcBef>
              <a:buNone/>
              <a:defRPr sz="1800" b="0" i="0" u="none" strike="noStrike" cap="none">
                <a:solidFill>
                  <a:schemeClr val="lt2"/>
                </a:solidFill>
              </a:defRPr>
            </a:lvl4pPr>
            <a:lvl5pPr marL="0" marR="0" lvl="4" indent="0" algn="l" rtl="0">
              <a:spcBef>
                <a:spcPts val="0"/>
              </a:spcBef>
              <a:buNone/>
              <a:defRPr sz="1800" b="0" i="0" u="none" strike="noStrike" cap="none">
                <a:solidFill>
                  <a:schemeClr val="lt2"/>
                </a:solidFill>
              </a:defRPr>
            </a:lvl5pPr>
            <a:lvl6pPr marL="0" marR="0" lvl="5" indent="0" algn="l" rtl="0">
              <a:spcBef>
                <a:spcPts val="0"/>
              </a:spcBef>
              <a:buNone/>
              <a:defRPr sz="1800" b="0" i="0" u="none" strike="noStrike" cap="none">
                <a:solidFill>
                  <a:schemeClr val="lt2"/>
                </a:solidFill>
              </a:defRPr>
            </a:lvl6pPr>
            <a:lvl7pPr marL="0" marR="0" lvl="6" indent="0" algn="l" rtl="0">
              <a:spcBef>
                <a:spcPts val="0"/>
              </a:spcBef>
              <a:buNone/>
              <a:defRPr sz="1800" b="0" i="0" u="none" strike="noStrike" cap="none">
                <a:solidFill>
                  <a:schemeClr val="lt2"/>
                </a:solidFill>
              </a:defRPr>
            </a:lvl7pPr>
            <a:lvl8pPr marL="0" marR="0" lvl="7" indent="0" algn="l" rtl="0">
              <a:spcBef>
                <a:spcPts val="0"/>
              </a:spcBef>
              <a:buNone/>
              <a:defRPr sz="1800" b="0" i="0" u="none" strike="noStrike" cap="none">
                <a:solidFill>
                  <a:schemeClr val="lt2"/>
                </a:solidFill>
              </a:defRPr>
            </a:lvl8pPr>
            <a:lvl9pPr marL="0" marR="0" lvl="8" indent="0" algn="l" rtl="0">
              <a:spcBef>
                <a:spcPts val="0"/>
              </a:spcBef>
              <a:buNone/>
              <a:defRPr sz="1800" b="0" i="0" u="none" strike="noStrike" cap="none">
                <a:solidFill>
                  <a:schemeClr val="lt2"/>
                </a:solidFill>
              </a:defRPr>
            </a:lvl9pPr>
          </a:lstStyle>
          <a:p>
            <a:endParaRPr/>
          </a:p>
        </p:txBody>
      </p:sp>
      <p:sp>
        <p:nvSpPr>
          <p:cNvPr id="67" name="Shape 67"/>
          <p:cNvSpPr txBox="1">
            <a:spLocks noGrp="1"/>
          </p:cNvSpPr>
          <p:nvPr>
            <p:ph type="body" idx="1"/>
          </p:nvPr>
        </p:nvSpPr>
        <p:spPr>
          <a:xfrm>
            <a:off x="3575050" y="273050"/>
            <a:ext cx="5111750" cy="5853112"/>
          </a:xfrm>
          <a:prstGeom prst="rect">
            <a:avLst/>
          </a:prstGeom>
          <a:noFill/>
          <a:ln>
            <a:noFill/>
          </a:ln>
        </p:spPr>
        <p:txBody>
          <a:bodyPr lIns="91425" tIns="91425" rIns="91425" bIns="91425" anchor="ctr" anchorCtr="0"/>
          <a:lstStyle>
            <a:lvl1pPr marL="342900" marR="0" lvl="0" indent="-139700" algn="l" rtl="0">
              <a:lnSpc>
                <a:spcPct val="150000"/>
              </a:lnSpc>
              <a:spcBef>
                <a:spcPts val="640"/>
              </a:spcBef>
              <a:buClr>
                <a:schemeClr val="lt1"/>
              </a:buClr>
              <a:buSzPct val="100000"/>
              <a:buFont typeface="Arial"/>
              <a:buChar char="•"/>
              <a:defRPr sz="3200" b="0" i="0" u="none" strike="noStrike" cap="none">
                <a:solidFill>
                  <a:schemeClr val="lt1"/>
                </a:solidFill>
                <a:latin typeface="Corbel"/>
                <a:ea typeface="Corbel"/>
                <a:cs typeface="Corbel"/>
                <a:sym typeface="Corbel"/>
              </a:defRPr>
            </a:lvl1pPr>
            <a:lvl2pPr marL="742950" marR="0" lvl="1" indent="-107950" algn="l" rtl="0">
              <a:lnSpc>
                <a:spcPct val="150000"/>
              </a:lnSpc>
              <a:spcBef>
                <a:spcPts val="560"/>
              </a:spcBef>
              <a:buClr>
                <a:schemeClr val="lt1"/>
              </a:buClr>
              <a:buSzPct val="100000"/>
              <a:buFont typeface="Arial"/>
              <a:buChar char="–"/>
              <a:defRPr sz="2800" b="0" i="0" u="none" strike="noStrike" cap="none">
                <a:solidFill>
                  <a:schemeClr val="lt1"/>
                </a:solidFill>
                <a:latin typeface="Corbel"/>
                <a:ea typeface="Corbel"/>
                <a:cs typeface="Corbel"/>
                <a:sym typeface="Corbel"/>
              </a:defRPr>
            </a:lvl2pPr>
            <a:lvl3pPr marL="1143000" marR="0" lvl="2" indent="-76200" algn="l" rtl="0">
              <a:lnSpc>
                <a:spcPct val="150000"/>
              </a:lnSpc>
              <a:spcBef>
                <a:spcPts val="480"/>
              </a:spcBef>
              <a:buClr>
                <a:schemeClr val="lt1"/>
              </a:buClr>
              <a:buSzPct val="100000"/>
              <a:buFont typeface="Arial"/>
              <a:buChar char="•"/>
              <a:defRPr sz="2400" b="0" i="0" u="none" strike="noStrike" cap="none">
                <a:solidFill>
                  <a:schemeClr val="lt1"/>
                </a:solidFill>
                <a:latin typeface="Corbel"/>
                <a:ea typeface="Corbel"/>
                <a:cs typeface="Corbel"/>
                <a:sym typeface="Corbel"/>
              </a:defRPr>
            </a:lvl3pPr>
            <a:lvl4pPr marL="1600200" marR="0" lvl="3" indent="-101600" algn="l" rtl="0">
              <a:lnSpc>
                <a:spcPct val="150000"/>
              </a:lnSpc>
              <a:spcBef>
                <a:spcPts val="400"/>
              </a:spcBef>
              <a:buClr>
                <a:schemeClr val="lt1"/>
              </a:buClr>
              <a:buSzPct val="100000"/>
              <a:buFont typeface="Arial"/>
              <a:buChar char="–"/>
              <a:defRPr sz="2000" b="0" i="0" u="none" strike="noStrike" cap="none">
                <a:solidFill>
                  <a:schemeClr val="lt1"/>
                </a:solidFill>
                <a:latin typeface="Corbel"/>
                <a:ea typeface="Corbel"/>
                <a:cs typeface="Corbel"/>
                <a:sym typeface="Corbel"/>
              </a:defRPr>
            </a:lvl4pPr>
            <a:lvl5pPr marL="2057400" marR="0" lvl="4" indent="-101600" algn="l" rtl="0">
              <a:lnSpc>
                <a:spcPct val="150000"/>
              </a:lnSpc>
              <a:spcBef>
                <a:spcPts val="400"/>
              </a:spcBef>
              <a:buClr>
                <a:schemeClr val="lt1"/>
              </a:buClr>
              <a:buSzPct val="100000"/>
              <a:buFont typeface="Arial"/>
              <a:buChar char="»"/>
              <a:defRPr sz="2000" b="0" i="0" u="none" strike="noStrike" cap="none">
                <a:solidFill>
                  <a:schemeClr val="lt1"/>
                </a:solidFill>
                <a:latin typeface="Corbel"/>
                <a:ea typeface="Corbel"/>
                <a:cs typeface="Corbel"/>
                <a:sym typeface="Corbel"/>
              </a:defRPr>
            </a:lvl5pPr>
            <a:lvl6pPr marL="2514600" marR="0" lvl="5" indent="-101600" algn="l" rtl="0">
              <a:spcBef>
                <a:spcPts val="400"/>
              </a:spcBef>
              <a:buClr>
                <a:schemeClr val="lt1"/>
              </a:buClr>
              <a:buSzPct val="100000"/>
              <a:buFont typeface="Arial"/>
              <a:buChar char="•"/>
              <a:defRPr sz="2000" b="0" i="0" u="none" strike="noStrike" cap="none">
                <a:solidFill>
                  <a:schemeClr val="lt1"/>
                </a:solidFill>
                <a:latin typeface="Corbel"/>
                <a:ea typeface="Corbel"/>
                <a:cs typeface="Corbel"/>
                <a:sym typeface="Corbel"/>
              </a:defRPr>
            </a:lvl6pPr>
            <a:lvl7pPr marL="2971800" marR="0" lvl="6" indent="-101600" algn="l" rtl="0">
              <a:spcBef>
                <a:spcPts val="400"/>
              </a:spcBef>
              <a:buClr>
                <a:schemeClr val="lt1"/>
              </a:buClr>
              <a:buSzPct val="100000"/>
              <a:buFont typeface="Arial"/>
              <a:buChar char="•"/>
              <a:defRPr sz="2000" b="0" i="0" u="none" strike="noStrike" cap="none">
                <a:solidFill>
                  <a:schemeClr val="lt1"/>
                </a:solidFill>
                <a:latin typeface="Corbel"/>
                <a:ea typeface="Corbel"/>
                <a:cs typeface="Corbel"/>
                <a:sym typeface="Corbel"/>
              </a:defRPr>
            </a:lvl7pPr>
            <a:lvl8pPr marL="3429000" marR="0" lvl="7" indent="-101600" algn="l" rtl="0">
              <a:spcBef>
                <a:spcPts val="400"/>
              </a:spcBef>
              <a:buClr>
                <a:schemeClr val="lt1"/>
              </a:buClr>
              <a:buSzPct val="100000"/>
              <a:buFont typeface="Arial"/>
              <a:buChar char="•"/>
              <a:defRPr sz="2000" b="0" i="0" u="none" strike="noStrike" cap="none">
                <a:solidFill>
                  <a:schemeClr val="lt1"/>
                </a:solidFill>
                <a:latin typeface="Corbel"/>
                <a:ea typeface="Corbel"/>
                <a:cs typeface="Corbel"/>
                <a:sym typeface="Corbel"/>
              </a:defRPr>
            </a:lvl8pPr>
            <a:lvl9pPr marL="3886200" marR="0" lvl="8" indent="-101600" algn="l" rtl="0">
              <a:spcBef>
                <a:spcPts val="400"/>
              </a:spcBef>
              <a:buClr>
                <a:schemeClr val="lt1"/>
              </a:buClr>
              <a:buSzPct val="100000"/>
              <a:buFont typeface="Arial"/>
              <a:buChar char="•"/>
              <a:defRPr sz="2000" b="0" i="0" u="none" strike="noStrike" cap="none">
                <a:solidFill>
                  <a:schemeClr val="lt1"/>
                </a:solidFill>
                <a:latin typeface="Corbel"/>
                <a:ea typeface="Corbel"/>
                <a:cs typeface="Corbel"/>
                <a:sym typeface="Corbel"/>
              </a:defRPr>
            </a:lvl9pPr>
          </a:lstStyle>
          <a:p>
            <a:endParaRPr/>
          </a:p>
        </p:txBody>
      </p:sp>
      <p:sp>
        <p:nvSpPr>
          <p:cNvPr id="68" name="Shape 68"/>
          <p:cNvSpPr txBox="1">
            <a:spLocks noGrp="1"/>
          </p:cNvSpPr>
          <p:nvPr>
            <p:ph type="body" idx="2"/>
          </p:nvPr>
        </p:nvSpPr>
        <p:spPr>
          <a:xfrm>
            <a:off x="457200" y="1435100"/>
            <a:ext cx="3008313" cy="4691063"/>
          </a:xfrm>
          <a:prstGeom prst="rect">
            <a:avLst/>
          </a:prstGeom>
          <a:noFill/>
          <a:ln>
            <a:noFill/>
          </a:ln>
        </p:spPr>
        <p:txBody>
          <a:bodyPr lIns="91425" tIns="91425" rIns="91425" bIns="91425" anchor="ctr" anchorCtr="0"/>
          <a:lstStyle>
            <a:lvl1pPr marL="0" marR="0" lvl="0" indent="0" algn="l" rtl="0">
              <a:lnSpc>
                <a:spcPct val="150000"/>
              </a:lnSpc>
              <a:spcBef>
                <a:spcPts val="280"/>
              </a:spcBef>
              <a:buClr>
                <a:srgbClr val="CCE5E8"/>
              </a:buClr>
              <a:buFont typeface="Arial"/>
              <a:buNone/>
              <a:defRPr sz="1400" b="0" i="0" u="none" strike="noStrike" cap="none">
                <a:solidFill>
                  <a:srgbClr val="CCE5E8"/>
                </a:solidFill>
                <a:latin typeface="Corbel"/>
                <a:ea typeface="Corbel"/>
                <a:cs typeface="Corbel"/>
                <a:sym typeface="Corbel"/>
              </a:defRPr>
            </a:lvl1pPr>
            <a:lvl2pPr marL="457200" marR="0" lvl="1" indent="0" algn="l" rtl="0">
              <a:lnSpc>
                <a:spcPct val="150000"/>
              </a:lnSpc>
              <a:spcBef>
                <a:spcPts val="240"/>
              </a:spcBef>
              <a:buClr>
                <a:schemeClr val="lt1"/>
              </a:buClr>
              <a:buFont typeface="Arial"/>
              <a:buNone/>
              <a:defRPr sz="1200" b="0" i="0" u="none" strike="noStrike" cap="none">
                <a:solidFill>
                  <a:schemeClr val="lt1"/>
                </a:solidFill>
                <a:latin typeface="Corbel"/>
                <a:ea typeface="Corbel"/>
                <a:cs typeface="Corbel"/>
                <a:sym typeface="Corbel"/>
              </a:defRPr>
            </a:lvl2pPr>
            <a:lvl3pPr marL="914400" marR="0" lvl="2" indent="0" algn="l" rtl="0">
              <a:lnSpc>
                <a:spcPct val="150000"/>
              </a:lnSpc>
              <a:spcBef>
                <a:spcPts val="200"/>
              </a:spcBef>
              <a:buClr>
                <a:schemeClr val="lt1"/>
              </a:buClr>
              <a:buFont typeface="Arial"/>
              <a:buNone/>
              <a:defRPr sz="1000" b="0" i="0" u="none" strike="noStrike" cap="none">
                <a:solidFill>
                  <a:schemeClr val="lt1"/>
                </a:solidFill>
                <a:latin typeface="Corbel"/>
                <a:ea typeface="Corbel"/>
                <a:cs typeface="Corbel"/>
                <a:sym typeface="Corbel"/>
              </a:defRPr>
            </a:lvl3pPr>
            <a:lvl4pPr marL="1371600" marR="0" lvl="3" indent="0" algn="l" rtl="0">
              <a:lnSpc>
                <a:spcPct val="150000"/>
              </a:lnSpc>
              <a:spcBef>
                <a:spcPts val="180"/>
              </a:spcBef>
              <a:buClr>
                <a:schemeClr val="lt1"/>
              </a:buClr>
              <a:buFont typeface="Arial"/>
              <a:buNone/>
              <a:defRPr sz="900" b="0" i="0" u="none" strike="noStrike" cap="none">
                <a:solidFill>
                  <a:schemeClr val="lt1"/>
                </a:solidFill>
                <a:latin typeface="Corbel"/>
                <a:ea typeface="Corbel"/>
                <a:cs typeface="Corbel"/>
                <a:sym typeface="Corbel"/>
              </a:defRPr>
            </a:lvl4pPr>
            <a:lvl5pPr marL="1828800" marR="0" lvl="4" indent="0" algn="l" rtl="0">
              <a:lnSpc>
                <a:spcPct val="150000"/>
              </a:lnSpc>
              <a:spcBef>
                <a:spcPts val="180"/>
              </a:spcBef>
              <a:buClr>
                <a:schemeClr val="lt1"/>
              </a:buClr>
              <a:buFont typeface="Arial"/>
              <a:buNone/>
              <a:defRPr sz="900" b="0" i="0" u="none" strike="noStrike" cap="none">
                <a:solidFill>
                  <a:schemeClr val="lt1"/>
                </a:solidFill>
                <a:latin typeface="Corbel"/>
                <a:ea typeface="Corbel"/>
                <a:cs typeface="Corbel"/>
                <a:sym typeface="Corbel"/>
              </a:defRPr>
            </a:lvl5pPr>
            <a:lvl6pPr marL="2286000" marR="0" lvl="5" indent="0" algn="l" rtl="0">
              <a:spcBef>
                <a:spcPts val="180"/>
              </a:spcBef>
              <a:buClr>
                <a:schemeClr val="lt1"/>
              </a:buClr>
              <a:buFont typeface="Arial"/>
              <a:buNone/>
              <a:defRPr sz="900" b="0" i="0" u="none" strike="noStrike" cap="none">
                <a:solidFill>
                  <a:schemeClr val="lt1"/>
                </a:solidFill>
                <a:latin typeface="Corbel"/>
                <a:ea typeface="Corbel"/>
                <a:cs typeface="Corbel"/>
                <a:sym typeface="Corbel"/>
              </a:defRPr>
            </a:lvl6pPr>
            <a:lvl7pPr marL="2743200" marR="0" lvl="6" indent="0" algn="l" rtl="0">
              <a:spcBef>
                <a:spcPts val="180"/>
              </a:spcBef>
              <a:buClr>
                <a:schemeClr val="lt1"/>
              </a:buClr>
              <a:buFont typeface="Arial"/>
              <a:buNone/>
              <a:defRPr sz="900" b="0" i="0" u="none" strike="noStrike" cap="none">
                <a:solidFill>
                  <a:schemeClr val="lt1"/>
                </a:solidFill>
                <a:latin typeface="Corbel"/>
                <a:ea typeface="Corbel"/>
                <a:cs typeface="Corbel"/>
                <a:sym typeface="Corbel"/>
              </a:defRPr>
            </a:lvl7pPr>
            <a:lvl8pPr marL="3200400" marR="0" lvl="7" indent="0" algn="l" rtl="0">
              <a:spcBef>
                <a:spcPts val="180"/>
              </a:spcBef>
              <a:buClr>
                <a:schemeClr val="lt1"/>
              </a:buClr>
              <a:buFont typeface="Arial"/>
              <a:buNone/>
              <a:defRPr sz="900" b="0" i="0" u="none" strike="noStrike" cap="none">
                <a:solidFill>
                  <a:schemeClr val="lt1"/>
                </a:solidFill>
                <a:latin typeface="Corbel"/>
                <a:ea typeface="Corbel"/>
                <a:cs typeface="Corbel"/>
                <a:sym typeface="Corbel"/>
              </a:defRPr>
            </a:lvl8pPr>
            <a:lvl9pPr marL="3657600" marR="0" lvl="8" indent="0" algn="l" rtl="0">
              <a:spcBef>
                <a:spcPts val="180"/>
              </a:spcBef>
              <a:buClr>
                <a:schemeClr val="lt1"/>
              </a:buClr>
              <a:buFont typeface="Arial"/>
              <a:buNone/>
              <a:defRPr sz="900" b="0" i="0" u="none" strike="noStrike" cap="none">
                <a:solidFill>
                  <a:schemeClr val="lt1"/>
                </a:solidFill>
                <a:latin typeface="Corbel"/>
                <a:ea typeface="Corbel"/>
                <a:cs typeface="Corbel"/>
                <a:sym typeface="Corbel"/>
              </a:defRPr>
            </a:lvl9pPr>
          </a:lstStyle>
          <a:p>
            <a:endParaRPr/>
          </a:p>
        </p:txBody>
      </p:sp>
      <p:sp>
        <p:nvSpPr>
          <p:cNvPr id="69" name="Shape 69"/>
          <p:cNvSpPr txBox="1">
            <a:spLocks noGrp="1"/>
          </p:cNvSpPr>
          <p:nvPr>
            <p:ph type="dt" idx="10"/>
          </p:nvPr>
        </p:nvSpPr>
        <p:spPr>
          <a:xfrm>
            <a:off x="457200" y="6356350"/>
            <a:ext cx="2133599" cy="365125"/>
          </a:xfrm>
          <a:prstGeom prst="rect">
            <a:avLst/>
          </a:prstGeom>
          <a:noFill/>
          <a:ln>
            <a:noFill/>
          </a:ln>
        </p:spPr>
        <p:txBody>
          <a:bodyPr lIns="91425" tIns="91425" rIns="91425" bIns="91425" anchor="ctr" anchorCtr="0"/>
          <a:lstStyle>
            <a:lvl1pPr marL="0" marR="0" lvl="0" indent="0" algn="l" rtl="0">
              <a:spcBef>
                <a:spcPts val="0"/>
              </a:spcBef>
              <a:buNone/>
              <a:defRPr sz="1200">
                <a:solidFill>
                  <a:schemeClr val="lt1"/>
                </a:solidFill>
                <a:latin typeface="Corbel"/>
                <a:ea typeface="Corbel"/>
                <a:cs typeface="Corbel"/>
                <a:sym typeface="Corbel"/>
              </a:defRPr>
            </a:lvl1pPr>
            <a:lvl2pPr marL="457200" marR="0" lvl="1" indent="0" algn="l" rtl="0">
              <a:spcBef>
                <a:spcPts val="0"/>
              </a:spcBef>
              <a:buNone/>
              <a:defRPr sz="1800" b="0" i="0" u="none" strike="noStrike" cap="none">
                <a:solidFill>
                  <a:schemeClr val="lt1"/>
                </a:solidFill>
                <a:latin typeface="Corbel"/>
                <a:ea typeface="Corbel"/>
                <a:cs typeface="Corbel"/>
                <a:sym typeface="Corbel"/>
              </a:defRPr>
            </a:lvl2pPr>
            <a:lvl3pPr marL="914400" marR="0" lvl="2" indent="0" algn="l" rtl="0">
              <a:spcBef>
                <a:spcPts val="0"/>
              </a:spcBef>
              <a:buNone/>
              <a:defRPr sz="1800" b="0" i="0" u="none" strike="noStrike" cap="none">
                <a:solidFill>
                  <a:schemeClr val="lt1"/>
                </a:solidFill>
                <a:latin typeface="Corbel"/>
                <a:ea typeface="Corbel"/>
                <a:cs typeface="Corbel"/>
                <a:sym typeface="Corbel"/>
              </a:defRPr>
            </a:lvl3pPr>
            <a:lvl4pPr marL="1371600" marR="0" lvl="3" indent="0" algn="l" rtl="0">
              <a:spcBef>
                <a:spcPts val="0"/>
              </a:spcBef>
              <a:buNone/>
              <a:defRPr sz="1800" b="0" i="0" u="none" strike="noStrike" cap="none">
                <a:solidFill>
                  <a:schemeClr val="lt1"/>
                </a:solidFill>
                <a:latin typeface="Corbel"/>
                <a:ea typeface="Corbel"/>
                <a:cs typeface="Corbel"/>
                <a:sym typeface="Corbel"/>
              </a:defRPr>
            </a:lvl4pPr>
            <a:lvl5pPr marL="1828800" marR="0" lvl="4" indent="0" algn="l" rtl="0">
              <a:spcBef>
                <a:spcPts val="0"/>
              </a:spcBef>
              <a:buNone/>
              <a:defRPr sz="1800" b="0" i="0" u="none" strike="noStrike" cap="none">
                <a:solidFill>
                  <a:schemeClr val="lt1"/>
                </a:solidFill>
                <a:latin typeface="Corbel"/>
                <a:ea typeface="Corbel"/>
                <a:cs typeface="Corbel"/>
                <a:sym typeface="Corbel"/>
              </a:defRPr>
            </a:lvl5pPr>
            <a:lvl6pPr marL="2286000" marR="0" lvl="5" indent="0" algn="l" rtl="0">
              <a:spcBef>
                <a:spcPts val="0"/>
              </a:spcBef>
              <a:buNone/>
              <a:defRPr sz="1800" b="0" i="0" u="none" strike="noStrike" cap="none">
                <a:solidFill>
                  <a:schemeClr val="lt1"/>
                </a:solidFill>
                <a:latin typeface="Corbel"/>
                <a:ea typeface="Corbel"/>
                <a:cs typeface="Corbel"/>
                <a:sym typeface="Corbel"/>
              </a:defRPr>
            </a:lvl6pPr>
            <a:lvl7pPr marL="2743200" marR="0" lvl="6" indent="0" algn="l" rtl="0">
              <a:spcBef>
                <a:spcPts val="0"/>
              </a:spcBef>
              <a:buNone/>
              <a:defRPr sz="1800" b="0" i="0" u="none" strike="noStrike" cap="none">
                <a:solidFill>
                  <a:schemeClr val="lt1"/>
                </a:solidFill>
                <a:latin typeface="Corbel"/>
                <a:ea typeface="Corbel"/>
                <a:cs typeface="Corbel"/>
                <a:sym typeface="Corbel"/>
              </a:defRPr>
            </a:lvl7pPr>
            <a:lvl8pPr marL="3200400" marR="0" lvl="7" indent="0" algn="l" rtl="0">
              <a:spcBef>
                <a:spcPts val="0"/>
              </a:spcBef>
              <a:buNone/>
              <a:defRPr sz="1800" b="0" i="0" u="none" strike="noStrike" cap="none">
                <a:solidFill>
                  <a:schemeClr val="lt1"/>
                </a:solidFill>
                <a:latin typeface="Corbel"/>
                <a:ea typeface="Corbel"/>
                <a:cs typeface="Corbel"/>
                <a:sym typeface="Corbel"/>
              </a:defRPr>
            </a:lvl8pPr>
            <a:lvl9pPr marL="3657600" marR="0" lvl="8" indent="0" algn="l" rtl="0">
              <a:spcBef>
                <a:spcPts val="0"/>
              </a:spcBef>
              <a:buNone/>
              <a:defRPr sz="1800" b="0" i="0" u="none" strike="noStrike" cap="none">
                <a:solidFill>
                  <a:schemeClr val="lt1"/>
                </a:solidFill>
                <a:latin typeface="Corbel"/>
                <a:ea typeface="Corbel"/>
                <a:cs typeface="Corbel"/>
                <a:sym typeface="Corbel"/>
              </a:defRPr>
            </a:lvl9pPr>
          </a:lstStyle>
          <a:p>
            <a:endParaRPr/>
          </a:p>
        </p:txBody>
      </p:sp>
      <p:sp>
        <p:nvSpPr>
          <p:cNvPr id="70" name="Shape 70"/>
          <p:cNvSpPr txBox="1">
            <a:spLocks noGrp="1"/>
          </p:cNvSpPr>
          <p:nvPr>
            <p:ph type="ftr" idx="11"/>
          </p:nvPr>
        </p:nvSpPr>
        <p:spPr>
          <a:xfrm>
            <a:off x="3124200" y="6356350"/>
            <a:ext cx="2895600" cy="365125"/>
          </a:xfrm>
          <a:prstGeom prst="rect">
            <a:avLst/>
          </a:prstGeom>
          <a:noFill/>
          <a:ln>
            <a:noFill/>
          </a:ln>
        </p:spPr>
        <p:txBody>
          <a:bodyPr lIns="91425" tIns="91425" rIns="91425" bIns="91425" anchor="ctr" anchorCtr="0"/>
          <a:lstStyle>
            <a:lvl1pPr marL="0" marR="0" lvl="0" indent="0" algn="ctr" rtl="0">
              <a:spcBef>
                <a:spcPts val="0"/>
              </a:spcBef>
              <a:buNone/>
              <a:defRPr sz="1200">
                <a:solidFill>
                  <a:schemeClr val="lt1"/>
                </a:solidFill>
                <a:latin typeface="Corbel"/>
                <a:ea typeface="Corbel"/>
                <a:cs typeface="Corbel"/>
                <a:sym typeface="Corbel"/>
              </a:defRPr>
            </a:lvl1pPr>
            <a:lvl2pPr marL="457200" marR="0" lvl="1" indent="0" algn="l" rtl="0">
              <a:spcBef>
                <a:spcPts val="0"/>
              </a:spcBef>
              <a:buNone/>
              <a:defRPr sz="1800" b="0" i="0" u="none" strike="noStrike" cap="none">
                <a:solidFill>
                  <a:schemeClr val="lt1"/>
                </a:solidFill>
                <a:latin typeface="Corbel"/>
                <a:ea typeface="Corbel"/>
                <a:cs typeface="Corbel"/>
                <a:sym typeface="Corbel"/>
              </a:defRPr>
            </a:lvl2pPr>
            <a:lvl3pPr marL="914400" marR="0" lvl="2" indent="0" algn="l" rtl="0">
              <a:spcBef>
                <a:spcPts val="0"/>
              </a:spcBef>
              <a:buNone/>
              <a:defRPr sz="1800" b="0" i="0" u="none" strike="noStrike" cap="none">
                <a:solidFill>
                  <a:schemeClr val="lt1"/>
                </a:solidFill>
                <a:latin typeface="Corbel"/>
                <a:ea typeface="Corbel"/>
                <a:cs typeface="Corbel"/>
                <a:sym typeface="Corbel"/>
              </a:defRPr>
            </a:lvl3pPr>
            <a:lvl4pPr marL="1371600" marR="0" lvl="3" indent="0" algn="l" rtl="0">
              <a:spcBef>
                <a:spcPts val="0"/>
              </a:spcBef>
              <a:buNone/>
              <a:defRPr sz="1800" b="0" i="0" u="none" strike="noStrike" cap="none">
                <a:solidFill>
                  <a:schemeClr val="lt1"/>
                </a:solidFill>
                <a:latin typeface="Corbel"/>
                <a:ea typeface="Corbel"/>
                <a:cs typeface="Corbel"/>
                <a:sym typeface="Corbel"/>
              </a:defRPr>
            </a:lvl4pPr>
            <a:lvl5pPr marL="1828800" marR="0" lvl="4" indent="0" algn="l" rtl="0">
              <a:spcBef>
                <a:spcPts val="0"/>
              </a:spcBef>
              <a:buNone/>
              <a:defRPr sz="1800" b="0" i="0" u="none" strike="noStrike" cap="none">
                <a:solidFill>
                  <a:schemeClr val="lt1"/>
                </a:solidFill>
                <a:latin typeface="Corbel"/>
                <a:ea typeface="Corbel"/>
                <a:cs typeface="Corbel"/>
                <a:sym typeface="Corbel"/>
              </a:defRPr>
            </a:lvl5pPr>
            <a:lvl6pPr marL="2286000" marR="0" lvl="5" indent="0" algn="l" rtl="0">
              <a:spcBef>
                <a:spcPts val="0"/>
              </a:spcBef>
              <a:buNone/>
              <a:defRPr sz="1800" b="0" i="0" u="none" strike="noStrike" cap="none">
                <a:solidFill>
                  <a:schemeClr val="lt1"/>
                </a:solidFill>
                <a:latin typeface="Corbel"/>
                <a:ea typeface="Corbel"/>
                <a:cs typeface="Corbel"/>
                <a:sym typeface="Corbel"/>
              </a:defRPr>
            </a:lvl6pPr>
            <a:lvl7pPr marL="2743200" marR="0" lvl="6" indent="0" algn="l" rtl="0">
              <a:spcBef>
                <a:spcPts val="0"/>
              </a:spcBef>
              <a:buNone/>
              <a:defRPr sz="1800" b="0" i="0" u="none" strike="noStrike" cap="none">
                <a:solidFill>
                  <a:schemeClr val="lt1"/>
                </a:solidFill>
                <a:latin typeface="Corbel"/>
                <a:ea typeface="Corbel"/>
                <a:cs typeface="Corbel"/>
                <a:sym typeface="Corbel"/>
              </a:defRPr>
            </a:lvl7pPr>
            <a:lvl8pPr marL="3200400" marR="0" lvl="7" indent="0" algn="l" rtl="0">
              <a:spcBef>
                <a:spcPts val="0"/>
              </a:spcBef>
              <a:buNone/>
              <a:defRPr sz="1800" b="0" i="0" u="none" strike="noStrike" cap="none">
                <a:solidFill>
                  <a:schemeClr val="lt1"/>
                </a:solidFill>
                <a:latin typeface="Corbel"/>
                <a:ea typeface="Corbel"/>
                <a:cs typeface="Corbel"/>
                <a:sym typeface="Corbel"/>
              </a:defRPr>
            </a:lvl8pPr>
            <a:lvl9pPr marL="3657600" marR="0" lvl="8" indent="0" algn="l" rtl="0">
              <a:spcBef>
                <a:spcPts val="0"/>
              </a:spcBef>
              <a:buNone/>
              <a:defRPr sz="1800" b="0" i="0" u="none" strike="noStrike" cap="none">
                <a:solidFill>
                  <a:schemeClr val="lt1"/>
                </a:solidFill>
                <a:latin typeface="Corbel"/>
                <a:ea typeface="Corbel"/>
                <a:cs typeface="Corbel"/>
                <a:sym typeface="Corbel"/>
              </a:defRPr>
            </a:lvl9pPr>
          </a:lstStyle>
          <a:p>
            <a:endParaRPr/>
          </a:p>
        </p:txBody>
      </p:sp>
      <p:sp>
        <p:nvSpPr>
          <p:cNvPr id="71" name="Shape 71"/>
          <p:cNvSpPr txBox="1">
            <a:spLocks noGrp="1"/>
          </p:cNvSpPr>
          <p:nvPr>
            <p:ph type="sldNum" idx="12"/>
          </p:nvPr>
        </p:nvSpPr>
        <p:spPr>
          <a:xfrm>
            <a:off x="6553200" y="6356350"/>
            <a:ext cx="2133599" cy="365125"/>
          </a:xfrm>
          <a:prstGeom prst="rect">
            <a:avLst/>
          </a:prstGeom>
          <a:noFill/>
          <a:ln>
            <a:noFill/>
          </a:ln>
        </p:spPr>
        <p:txBody>
          <a:bodyPr lIns="91425" tIns="45700" rIns="91425" bIns="45700" anchor="ctr" anchorCtr="0">
            <a:noAutofit/>
          </a:bodyPr>
          <a:lstStyle/>
          <a:p>
            <a:pPr marL="0" marR="0" lvl="0" indent="0" algn="r" rtl="0">
              <a:spcBef>
                <a:spcPts val="0"/>
              </a:spcBef>
              <a:buSzPct val="25000"/>
              <a:buNone/>
            </a:pPr>
            <a:fld id="{00000000-1234-1234-1234-123412341234}" type="slidenum">
              <a:rPr lang="en-US" sz="1200">
                <a:solidFill>
                  <a:schemeClr val="lt1"/>
                </a:solidFill>
                <a:latin typeface="Corbel"/>
                <a:ea typeface="Corbel"/>
                <a:cs typeface="Corbel"/>
                <a:sym typeface="Corbel"/>
              </a:rPr>
              <a:t>‹#›</a:t>
            </a:fld>
            <a:endParaRPr lang="en-US" sz="1200">
              <a:solidFill>
                <a:schemeClr val="lt1"/>
              </a:solidFill>
              <a:latin typeface="Corbel"/>
              <a:ea typeface="Corbel"/>
              <a:cs typeface="Corbel"/>
              <a:sym typeface="Corbel"/>
            </a:endParaRPr>
          </a:p>
        </p:txBody>
      </p:sp>
    </p:spTree>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200" y="704088"/>
            <a:ext cx="8305800" cy="1143000"/>
          </a:xfrm>
        </p:spPr>
        <p:txBody>
          <a:bodyPr vert="horz" tIns="45720" bIns="0" anchor="b">
            <a:normAutofit/>
            <a:scene3d>
              <a:camera prst="orthographicFront"/>
              <a:lightRig rig="freezing" dir="t">
                <a:rot lat="0" lon="0" rev="5640000"/>
              </a:lightRig>
            </a:scene3d>
            <a:sp3d prstMaterial="flat">
              <a:contourClr>
                <a:schemeClr val="tx2"/>
              </a:contourClr>
            </a:sp3d>
          </a:bodyPr>
          <a:lstStyle>
            <a:lvl1pPr algn="l" rtl="0">
              <a:spcBef>
                <a:spcPct val="0"/>
              </a:spcBef>
              <a:buNone/>
              <a:defRPr sz="3750" b="0">
                <a:ln>
                  <a:noFill/>
                </a:ln>
                <a:solidFill>
                  <a:schemeClr val="tx2"/>
                </a:solidFill>
                <a:effectLst/>
                <a:latin typeface="+mj-lt"/>
                <a:ea typeface="+mj-ea"/>
                <a:cs typeface="+mj-cs"/>
              </a:defRPr>
            </a:lvl1pPr>
          </a:lstStyle>
          <a:p>
            <a:r>
              <a:rPr kumimoji="0" lang="en-US"/>
              <a:t>Click to edit Master title style</a:t>
            </a:r>
          </a:p>
        </p:txBody>
      </p:sp>
      <p:sp>
        <p:nvSpPr>
          <p:cNvPr id="3" name="Date Placeholder 2"/>
          <p:cNvSpPr>
            <a:spLocks noGrp="1"/>
          </p:cNvSpPr>
          <p:nvPr>
            <p:ph type="dt" sz="half" idx="10"/>
          </p:nvPr>
        </p:nvSpPr>
        <p:spPr/>
        <p:txBody>
          <a:bodyPr/>
          <a:lstStyle/>
          <a:p>
            <a:pPr defTabSz="342900"/>
            <a:fld id="{B61BEF0D-F0BB-DE4B-95CE-6DB70DBA9567}" type="datetimeFigureOut">
              <a:rPr lang="en-US" kern="1200" smtClean="0">
                <a:solidFill>
                  <a:srgbClr val="04617B">
                    <a:shade val="90000"/>
                  </a:srgbClr>
                </a:solidFill>
                <a:latin typeface="Constantia"/>
                <a:ea typeface="+mn-ea"/>
                <a:cs typeface="+mn-cs"/>
              </a:rPr>
              <a:pPr defTabSz="342900"/>
              <a:t>6/19/2018</a:t>
            </a:fld>
            <a:endParaRPr lang="en-US" kern="1200" dirty="0">
              <a:solidFill>
                <a:srgbClr val="04617B">
                  <a:shade val="90000"/>
                </a:srgbClr>
              </a:solidFill>
              <a:latin typeface="Constantia"/>
              <a:ea typeface="+mn-ea"/>
              <a:cs typeface="+mn-cs"/>
            </a:endParaRPr>
          </a:p>
        </p:txBody>
      </p:sp>
      <p:sp>
        <p:nvSpPr>
          <p:cNvPr id="4" name="Footer Placeholder 3"/>
          <p:cNvSpPr>
            <a:spLocks noGrp="1"/>
          </p:cNvSpPr>
          <p:nvPr>
            <p:ph type="ftr" sz="quarter" idx="11"/>
          </p:nvPr>
        </p:nvSpPr>
        <p:spPr/>
        <p:txBody>
          <a:bodyPr/>
          <a:lstStyle/>
          <a:p>
            <a:pPr defTabSz="342900"/>
            <a:endParaRPr lang="en-US" kern="1200" dirty="0">
              <a:solidFill>
                <a:srgbClr val="04617B">
                  <a:shade val="90000"/>
                </a:srgbClr>
              </a:solidFill>
              <a:latin typeface="Constantia"/>
              <a:ea typeface="+mn-ea"/>
              <a:cs typeface="+mn-cs"/>
            </a:endParaRPr>
          </a:p>
        </p:txBody>
      </p:sp>
      <p:sp>
        <p:nvSpPr>
          <p:cNvPr id="5" name="Slide Number Placeholder 4"/>
          <p:cNvSpPr>
            <a:spLocks noGrp="1"/>
          </p:cNvSpPr>
          <p:nvPr>
            <p:ph type="sldNum" sz="quarter" idx="12"/>
          </p:nvPr>
        </p:nvSpPr>
        <p:spPr/>
        <p:txBody>
          <a:bodyPr/>
          <a:lstStyle/>
          <a:p>
            <a:pPr defTabSz="342900"/>
            <a:fld id="{D57F1E4F-1CFF-5643-939E-217C01CDF565}" type="slidenum">
              <a:rPr lang="en-US" kern="1200" smtClean="0">
                <a:solidFill>
                  <a:srgbClr val="04617B">
                    <a:shade val="90000"/>
                  </a:srgbClr>
                </a:solidFill>
                <a:latin typeface="Constantia"/>
                <a:ea typeface="+mn-ea"/>
                <a:cs typeface="+mn-cs"/>
              </a:rPr>
              <a:pPr defTabSz="342900"/>
              <a:t>‹#›</a:t>
            </a:fld>
            <a:endParaRPr lang="en-US" kern="1200" dirty="0">
              <a:solidFill>
                <a:srgbClr val="04617B">
                  <a:shade val="90000"/>
                </a:srgbClr>
              </a:solidFill>
              <a:latin typeface="Constantia"/>
              <a:ea typeface="+mn-ea"/>
              <a:cs typeface="+mn-cs"/>
            </a:endParaRPr>
          </a:p>
        </p:txBody>
      </p:sp>
    </p:spTree>
    <p:extLst>
      <p:ext uri="{BB962C8B-B14F-4D97-AF65-F5344CB8AC3E}">
        <p14:creationId xmlns:p14="http://schemas.microsoft.com/office/powerpoint/2010/main" val="3942890995"/>
      </p:ext>
    </p:extLst>
  </p:cSld>
  <p:clrMapOvr>
    <a:masterClrMapping/>
  </p:clrMapOvr>
</p:sldLayout>
</file>

<file path=ppt/slideLayouts/slideLayout9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pPr defTabSz="342900"/>
            <a:fld id="{B61BEF0D-F0BB-DE4B-95CE-6DB70DBA9567}" type="datetimeFigureOut">
              <a:rPr lang="en-US" kern="1200" smtClean="0">
                <a:solidFill>
                  <a:srgbClr val="04617B">
                    <a:shade val="90000"/>
                  </a:srgbClr>
                </a:solidFill>
                <a:latin typeface="Constantia"/>
                <a:ea typeface="+mn-ea"/>
                <a:cs typeface="+mn-cs"/>
              </a:rPr>
              <a:pPr defTabSz="342900"/>
              <a:t>6/19/2018</a:t>
            </a:fld>
            <a:endParaRPr lang="en-US" kern="1200" dirty="0">
              <a:solidFill>
                <a:srgbClr val="04617B">
                  <a:shade val="90000"/>
                </a:srgbClr>
              </a:solidFill>
              <a:latin typeface="Constantia"/>
              <a:ea typeface="+mn-ea"/>
              <a:cs typeface="+mn-cs"/>
            </a:endParaRPr>
          </a:p>
        </p:txBody>
      </p:sp>
      <p:sp>
        <p:nvSpPr>
          <p:cNvPr id="3" name="Footer Placeholder 2"/>
          <p:cNvSpPr>
            <a:spLocks noGrp="1"/>
          </p:cNvSpPr>
          <p:nvPr>
            <p:ph type="ftr" sz="quarter" idx="11"/>
          </p:nvPr>
        </p:nvSpPr>
        <p:spPr/>
        <p:txBody>
          <a:bodyPr/>
          <a:lstStyle/>
          <a:p>
            <a:pPr defTabSz="342900"/>
            <a:endParaRPr lang="en-US" kern="1200" dirty="0">
              <a:solidFill>
                <a:srgbClr val="04617B">
                  <a:shade val="90000"/>
                </a:srgbClr>
              </a:solidFill>
              <a:latin typeface="Constantia"/>
              <a:ea typeface="+mn-ea"/>
              <a:cs typeface="+mn-cs"/>
            </a:endParaRPr>
          </a:p>
        </p:txBody>
      </p:sp>
      <p:sp>
        <p:nvSpPr>
          <p:cNvPr id="4" name="Slide Number Placeholder 3"/>
          <p:cNvSpPr>
            <a:spLocks noGrp="1"/>
          </p:cNvSpPr>
          <p:nvPr>
            <p:ph type="sldNum" sz="quarter" idx="12"/>
          </p:nvPr>
        </p:nvSpPr>
        <p:spPr/>
        <p:txBody>
          <a:bodyPr/>
          <a:lstStyle/>
          <a:p>
            <a:pPr defTabSz="342900"/>
            <a:fld id="{D57F1E4F-1CFF-5643-939E-217C01CDF565}" type="slidenum">
              <a:rPr lang="en-US" kern="1200" smtClean="0">
                <a:solidFill>
                  <a:srgbClr val="04617B">
                    <a:shade val="90000"/>
                  </a:srgbClr>
                </a:solidFill>
                <a:latin typeface="Constantia"/>
                <a:ea typeface="+mn-ea"/>
                <a:cs typeface="+mn-cs"/>
              </a:rPr>
              <a:pPr defTabSz="342900"/>
              <a:t>‹#›</a:t>
            </a:fld>
            <a:endParaRPr lang="en-US" kern="1200" dirty="0">
              <a:solidFill>
                <a:srgbClr val="04617B">
                  <a:shade val="90000"/>
                </a:srgbClr>
              </a:solidFill>
              <a:latin typeface="Constantia"/>
              <a:ea typeface="+mn-ea"/>
              <a:cs typeface="+mn-cs"/>
            </a:endParaRPr>
          </a:p>
        </p:txBody>
      </p:sp>
    </p:spTree>
    <p:extLst>
      <p:ext uri="{BB962C8B-B14F-4D97-AF65-F5344CB8AC3E}">
        <p14:creationId xmlns:p14="http://schemas.microsoft.com/office/powerpoint/2010/main" val="595400957"/>
      </p:ext>
    </p:extLst>
  </p:cSld>
  <p:clrMapOvr>
    <a:masterClrMapping/>
  </p:clrMapOvr>
</p:sldLayout>
</file>

<file path=ppt/slideLayouts/slideLayout9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85800" y="514352"/>
            <a:ext cx="2743200" cy="1162050"/>
          </a:xfrm>
        </p:spPr>
        <p:txBody>
          <a:bodyPr lIns="0" anchor="b">
            <a:noAutofit/>
          </a:bodyPr>
          <a:lstStyle>
            <a:lvl1pPr algn="l" rtl="0">
              <a:spcBef>
                <a:spcPct val="0"/>
              </a:spcBef>
              <a:buNone/>
              <a:defRPr sz="1950" b="0">
                <a:ln>
                  <a:noFill/>
                </a:ln>
                <a:solidFill>
                  <a:schemeClr val="tx2"/>
                </a:solidFill>
                <a:effectLst/>
                <a:latin typeface="+mj-lt"/>
                <a:ea typeface="+mj-ea"/>
                <a:cs typeface="+mj-cs"/>
              </a:defRPr>
            </a:lvl1pPr>
          </a:lstStyle>
          <a:p>
            <a:r>
              <a:rPr kumimoji="0" lang="en-US"/>
              <a:t>Click to edit Master title style</a:t>
            </a:r>
          </a:p>
        </p:txBody>
      </p:sp>
      <p:sp>
        <p:nvSpPr>
          <p:cNvPr id="3" name="Text Placeholder 2"/>
          <p:cNvSpPr>
            <a:spLocks noGrp="1"/>
          </p:cNvSpPr>
          <p:nvPr>
            <p:ph type="body" idx="2"/>
          </p:nvPr>
        </p:nvSpPr>
        <p:spPr>
          <a:xfrm>
            <a:off x="685800" y="1676400"/>
            <a:ext cx="2743200" cy="4572000"/>
          </a:xfrm>
        </p:spPr>
        <p:txBody>
          <a:bodyPr lIns="18288" rIns="18288"/>
          <a:lstStyle>
            <a:lvl1pPr marL="0" indent="0" algn="l">
              <a:buNone/>
              <a:defRPr sz="1050"/>
            </a:lvl1pPr>
            <a:lvl2pPr indent="0" algn="l">
              <a:buNone/>
              <a:defRPr sz="900"/>
            </a:lvl2pPr>
            <a:lvl3pPr indent="0" algn="l">
              <a:buNone/>
              <a:defRPr sz="750"/>
            </a:lvl3pPr>
            <a:lvl4pPr indent="0" algn="l">
              <a:buNone/>
              <a:defRPr sz="675"/>
            </a:lvl4pPr>
            <a:lvl5pPr indent="0" algn="l">
              <a:buNone/>
              <a:defRPr sz="675"/>
            </a:lvl5pPr>
          </a:lstStyle>
          <a:p>
            <a:pPr lvl="0" eaLnBrk="1" latinLnBrk="0" hangingPunct="1"/>
            <a:r>
              <a:rPr kumimoji="0" lang="en-US"/>
              <a:t>Click to edit Master text styles</a:t>
            </a:r>
          </a:p>
        </p:txBody>
      </p:sp>
      <p:sp>
        <p:nvSpPr>
          <p:cNvPr id="4" name="Content Placeholder 3"/>
          <p:cNvSpPr>
            <a:spLocks noGrp="1"/>
          </p:cNvSpPr>
          <p:nvPr>
            <p:ph sz="half" idx="1"/>
          </p:nvPr>
        </p:nvSpPr>
        <p:spPr>
          <a:xfrm>
            <a:off x="3575050" y="1676400"/>
            <a:ext cx="5111750" cy="4572000"/>
          </a:xfrm>
        </p:spPr>
        <p:txBody>
          <a:bodyPr tIns="0"/>
          <a:lstStyle>
            <a:lvl1pPr>
              <a:defRPr sz="2100"/>
            </a:lvl1pPr>
            <a:lvl2pPr>
              <a:defRPr sz="1950"/>
            </a:lvl2pPr>
            <a:lvl3pPr>
              <a:defRPr sz="1800"/>
            </a:lvl3pPr>
            <a:lvl4pPr>
              <a:defRPr sz="1500"/>
            </a:lvl4pPr>
            <a:lvl5pPr>
              <a:defRPr sz="1350"/>
            </a:lvl5pPr>
          </a:lstStyle>
          <a:p>
            <a:pPr lvl="0" eaLnBrk="1" latinLnBrk="0" hangingPunct="1"/>
            <a:r>
              <a:rPr lang="en-US"/>
              <a:t>Click to edit Master text styles</a:t>
            </a:r>
          </a:p>
          <a:p>
            <a:pPr lvl="1" eaLnBrk="1" latinLnBrk="0" hangingPunct="1"/>
            <a:r>
              <a:rPr lang="en-US"/>
              <a:t>Second level</a:t>
            </a:r>
          </a:p>
          <a:p>
            <a:pPr lvl="2" eaLnBrk="1" latinLnBrk="0" hangingPunct="1"/>
            <a:r>
              <a:rPr lang="en-US"/>
              <a:t>Third level</a:t>
            </a:r>
          </a:p>
          <a:p>
            <a:pPr lvl="3" eaLnBrk="1" latinLnBrk="0" hangingPunct="1"/>
            <a:r>
              <a:rPr lang="en-US"/>
              <a:t>Fourth level</a:t>
            </a:r>
          </a:p>
          <a:p>
            <a:pPr lvl="4" eaLnBrk="1" latinLnBrk="0" hangingPunct="1"/>
            <a:r>
              <a:rPr lang="en-US"/>
              <a:t>Fifth level</a:t>
            </a:r>
            <a:endParaRPr kumimoji="0" lang="en-US"/>
          </a:p>
        </p:txBody>
      </p:sp>
      <p:sp>
        <p:nvSpPr>
          <p:cNvPr id="5" name="Date Placeholder 4"/>
          <p:cNvSpPr>
            <a:spLocks noGrp="1"/>
          </p:cNvSpPr>
          <p:nvPr>
            <p:ph type="dt" sz="half" idx="10"/>
          </p:nvPr>
        </p:nvSpPr>
        <p:spPr/>
        <p:txBody>
          <a:bodyPr/>
          <a:lstStyle/>
          <a:p>
            <a:pPr defTabSz="342900"/>
            <a:fld id="{B61BEF0D-F0BB-DE4B-95CE-6DB70DBA9567}" type="datetimeFigureOut">
              <a:rPr lang="en-US" kern="1200" smtClean="0">
                <a:solidFill>
                  <a:srgbClr val="04617B">
                    <a:shade val="90000"/>
                  </a:srgbClr>
                </a:solidFill>
                <a:latin typeface="Constantia"/>
                <a:ea typeface="+mn-ea"/>
                <a:cs typeface="+mn-cs"/>
              </a:rPr>
              <a:pPr defTabSz="342900"/>
              <a:t>6/19/2018</a:t>
            </a:fld>
            <a:endParaRPr lang="en-US" kern="1200" dirty="0">
              <a:solidFill>
                <a:srgbClr val="04617B">
                  <a:shade val="90000"/>
                </a:srgbClr>
              </a:solidFill>
              <a:latin typeface="Constantia"/>
              <a:ea typeface="+mn-ea"/>
              <a:cs typeface="+mn-cs"/>
            </a:endParaRPr>
          </a:p>
        </p:txBody>
      </p:sp>
      <p:sp>
        <p:nvSpPr>
          <p:cNvPr id="6" name="Footer Placeholder 5"/>
          <p:cNvSpPr>
            <a:spLocks noGrp="1"/>
          </p:cNvSpPr>
          <p:nvPr>
            <p:ph type="ftr" sz="quarter" idx="11"/>
          </p:nvPr>
        </p:nvSpPr>
        <p:spPr/>
        <p:txBody>
          <a:bodyPr/>
          <a:lstStyle/>
          <a:p>
            <a:pPr defTabSz="342900"/>
            <a:endParaRPr lang="en-US" kern="1200" dirty="0">
              <a:solidFill>
                <a:srgbClr val="04617B">
                  <a:shade val="90000"/>
                </a:srgbClr>
              </a:solidFill>
              <a:latin typeface="Constantia"/>
              <a:ea typeface="+mn-ea"/>
              <a:cs typeface="+mn-cs"/>
            </a:endParaRPr>
          </a:p>
        </p:txBody>
      </p:sp>
      <p:sp>
        <p:nvSpPr>
          <p:cNvPr id="7" name="Slide Number Placeholder 6"/>
          <p:cNvSpPr>
            <a:spLocks noGrp="1"/>
          </p:cNvSpPr>
          <p:nvPr>
            <p:ph type="sldNum" sz="quarter" idx="12"/>
          </p:nvPr>
        </p:nvSpPr>
        <p:spPr/>
        <p:txBody>
          <a:bodyPr/>
          <a:lstStyle/>
          <a:p>
            <a:pPr defTabSz="342900"/>
            <a:fld id="{D57F1E4F-1CFF-5643-939E-217C01CDF565}" type="slidenum">
              <a:rPr lang="en-US" kern="1200" smtClean="0">
                <a:solidFill>
                  <a:srgbClr val="04617B">
                    <a:shade val="90000"/>
                  </a:srgbClr>
                </a:solidFill>
                <a:latin typeface="Constantia"/>
                <a:ea typeface="+mn-ea"/>
                <a:cs typeface="+mn-cs"/>
              </a:rPr>
              <a:pPr defTabSz="342900"/>
              <a:t>‹#›</a:t>
            </a:fld>
            <a:endParaRPr lang="en-US" kern="1200" dirty="0">
              <a:solidFill>
                <a:srgbClr val="04617B">
                  <a:shade val="90000"/>
                </a:srgbClr>
              </a:solidFill>
              <a:latin typeface="Constantia"/>
              <a:ea typeface="+mn-ea"/>
              <a:cs typeface="+mn-cs"/>
            </a:endParaRPr>
          </a:p>
        </p:txBody>
      </p:sp>
    </p:spTree>
    <p:extLst>
      <p:ext uri="{BB962C8B-B14F-4D97-AF65-F5344CB8AC3E}">
        <p14:creationId xmlns:p14="http://schemas.microsoft.com/office/powerpoint/2010/main" val="3667680942"/>
      </p:ext>
    </p:extLst>
  </p:cSld>
  <p:clrMapOvr>
    <a:masterClrMapping/>
  </p:clrMapOvr>
</p:sldLayout>
</file>

<file path=ppt/slideLayouts/slideLayout93.xml><?xml version="1.0" encoding="utf-8"?>
<p:sldLayout xmlns:a="http://schemas.openxmlformats.org/drawingml/2006/main" xmlns:r="http://schemas.openxmlformats.org/officeDocument/2006/relationships" xmlns:p="http://schemas.openxmlformats.org/presentationml/2006/main" showMasterSp="0" type="picTx" preserve="1">
  <p:cSld name="Picture with Caption">
    <p:spTree>
      <p:nvGrpSpPr>
        <p:cNvPr id="1" name=""/>
        <p:cNvGrpSpPr/>
        <p:nvPr/>
      </p:nvGrpSpPr>
      <p:grpSpPr>
        <a:xfrm>
          <a:off x="0" y="0"/>
          <a:ext cx="0" cy="0"/>
          <a:chOff x="0" y="0"/>
          <a:chExt cx="0" cy="0"/>
        </a:xfrm>
      </p:grpSpPr>
      <p:sp>
        <p:nvSpPr>
          <p:cNvPr id="9" name="Snip and Round Single Corner Rectangle 8"/>
          <p:cNvSpPr/>
          <p:nvPr/>
        </p:nvSpPr>
        <p:spPr>
          <a:xfrm rot="420000" flipV="1">
            <a:off x="3165753" y="1108077"/>
            <a:ext cx="5257800" cy="4114800"/>
          </a:xfrm>
          <a:prstGeom prst="snipRoundRect">
            <a:avLst>
              <a:gd name="adj1" fmla="val 0"/>
              <a:gd name="adj2" fmla="val 3646"/>
            </a:avLst>
          </a:prstGeom>
          <a:solidFill>
            <a:srgbClr val="FFFFFF"/>
          </a:solidFill>
          <a:ln w="3175" cap="rnd" cmpd="sng" algn="ctr">
            <a:solidFill>
              <a:srgbClr val="C0C0C0"/>
            </a:solidFill>
            <a:prstDash val="solid"/>
          </a:ln>
          <a:effectLst>
            <a:outerShdw blurRad="63500" dist="38500" dir="7500000" sx="98500" sy="100080" kx="100000" algn="tl" rotWithShape="0">
              <a:srgbClr val="000000">
                <a:alpha val="25000"/>
              </a:srgbClr>
            </a:outerShdw>
          </a:effectLst>
        </p:spPr>
        <p:style>
          <a:lnRef idx="2">
            <a:schemeClr val="accent1"/>
          </a:lnRef>
          <a:fillRef idx="1">
            <a:schemeClr val="accent1"/>
          </a:fillRef>
          <a:effectRef idx="0">
            <a:schemeClr val="accent1"/>
          </a:effectRef>
          <a:fontRef idx="minor">
            <a:schemeClr val="lt1"/>
          </a:fontRef>
        </p:style>
        <p:txBody>
          <a:bodyPr rtlCol="0" anchor="ctr"/>
          <a:lstStyle/>
          <a:p>
            <a:pPr marL="0" marR="0" lvl="0" indent="0" algn="ctr" defTabSz="3429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white"/>
              </a:solidFill>
              <a:effectLst/>
              <a:uLnTx/>
              <a:uFillTx/>
              <a:latin typeface="Constantia"/>
              <a:ea typeface="+mn-ea"/>
              <a:cs typeface="+mn-cs"/>
            </a:endParaRPr>
          </a:p>
        </p:txBody>
      </p:sp>
      <p:sp>
        <p:nvSpPr>
          <p:cNvPr id="12" name="Right Triangle 11"/>
          <p:cNvSpPr/>
          <p:nvPr/>
        </p:nvSpPr>
        <p:spPr>
          <a:xfrm rot="420000" flipV="1">
            <a:off x="8004134" y="5359769"/>
            <a:ext cx="155448" cy="155448"/>
          </a:xfrm>
          <a:prstGeom prst="rtTriangle">
            <a:avLst/>
          </a:prstGeom>
          <a:solidFill>
            <a:srgbClr val="FFFFFF"/>
          </a:solidFill>
          <a:ln w="12700" cap="flat" cmpd="sng" algn="ctr">
            <a:solidFill>
              <a:srgbClr val="FFFFFF"/>
            </a:solidFill>
            <a:prstDash val="solid"/>
            <a:bevel/>
          </a:ln>
          <a:effectLst>
            <a:outerShdw blurRad="19685" dist="6350" dir="12900000" algn="tl" rotWithShape="0">
              <a:srgbClr val="000000">
                <a:alpha val="47000"/>
              </a:srgbClr>
            </a:outerShdw>
          </a:effectLst>
        </p:spPr>
        <p:style>
          <a:lnRef idx="2">
            <a:schemeClr val="accent1"/>
          </a:lnRef>
          <a:fillRef idx="1">
            <a:schemeClr val="accent1"/>
          </a:fillRef>
          <a:effectRef idx="0">
            <a:schemeClr val="accent1"/>
          </a:effectRef>
          <a:fontRef idx="minor">
            <a:schemeClr val="lt1"/>
          </a:fontRef>
        </p:style>
        <p:txBody>
          <a:bodyPr rtlCol="0" anchor="ctr"/>
          <a:lstStyle/>
          <a:p>
            <a:pPr marL="0" marR="0" lvl="0" indent="0" algn="ctr" defTabSz="3429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white"/>
              </a:solidFill>
              <a:effectLst/>
              <a:uLnTx/>
              <a:uFillTx/>
              <a:latin typeface="Constantia"/>
              <a:ea typeface="+mn-ea"/>
              <a:cs typeface="+mn-cs"/>
            </a:endParaRPr>
          </a:p>
        </p:txBody>
      </p:sp>
      <p:sp>
        <p:nvSpPr>
          <p:cNvPr id="2" name="Title 1"/>
          <p:cNvSpPr>
            <a:spLocks noGrp="1"/>
          </p:cNvSpPr>
          <p:nvPr>
            <p:ph type="title"/>
          </p:nvPr>
        </p:nvSpPr>
        <p:spPr>
          <a:xfrm>
            <a:off x="609600" y="1176999"/>
            <a:ext cx="2212848" cy="1582621"/>
          </a:xfrm>
        </p:spPr>
        <p:txBody>
          <a:bodyPr vert="horz" lIns="45720" tIns="45720" rIns="45720" bIns="45720" anchor="b"/>
          <a:lstStyle>
            <a:lvl1pPr algn="l">
              <a:buNone/>
              <a:defRPr sz="1500" b="1">
                <a:solidFill>
                  <a:schemeClr val="tx2"/>
                </a:solidFill>
              </a:defRPr>
            </a:lvl1pPr>
          </a:lstStyle>
          <a:p>
            <a:r>
              <a:rPr kumimoji="0" lang="en-US"/>
              <a:t>Click to edit Master title style</a:t>
            </a:r>
          </a:p>
        </p:txBody>
      </p:sp>
      <p:sp>
        <p:nvSpPr>
          <p:cNvPr id="4" name="Text Placeholder 3"/>
          <p:cNvSpPr>
            <a:spLocks noGrp="1"/>
          </p:cNvSpPr>
          <p:nvPr>
            <p:ph type="body" sz="half" idx="2"/>
          </p:nvPr>
        </p:nvSpPr>
        <p:spPr>
          <a:xfrm>
            <a:off x="609600" y="2828785"/>
            <a:ext cx="2209800" cy="2179320"/>
          </a:xfrm>
        </p:spPr>
        <p:txBody>
          <a:bodyPr lIns="64008" rIns="45720" bIns="45720" anchor="t"/>
          <a:lstStyle>
            <a:lvl1pPr marL="0" indent="0" algn="l">
              <a:spcBef>
                <a:spcPts val="188"/>
              </a:spcBef>
              <a:buFontTx/>
              <a:buNone/>
              <a:defRPr sz="975"/>
            </a:lvl1pPr>
            <a:lvl2pPr>
              <a:defRPr sz="900"/>
            </a:lvl2pPr>
            <a:lvl3pPr>
              <a:defRPr sz="750"/>
            </a:lvl3pPr>
            <a:lvl4pPr>
              <a:defRPr sz="675"/>
            </a:lvl4pPr>
            <a:lvl5pPr>
              <a:defRPr sz="675"/>
            </a:lvl5pPr>
          </a:lstStyle>
          <a:p>
            <a:pPr lvl="0" eaLnBrk="1" latinLnBrk="0" hangingPunct="1"/>
            <a:r>
              <a:rPr kumimoji="0" lang="en-US"/>
              <a:t>Click to edit Master text styles</a:t>
            </a:r>
          </a:p>
        </p:txBody>
      </p:sp>
      <p:sp>
        <p:nvSpPr>
          <p:cNvPr id="5" name="Date Placeholder 4"/>
          <p:cNvSpPr>
            <a:spLocks noGrp="1"/>
          </p:cNvSpPr>
          <p:nvPr>
            <p:ph type="dt" sz="half" idx="10"/>
          </p:nvPr>
        </p:nvSpPr>
        <p:spPr/>
        <p:txBody>
          <a:bodyPr/>
          <a:lstStyle/>
          <a:p>
            <a:pPr defTabSz="342900"/>
            <a:fld id="{B61BEF0D-F0BB-DE4B-95CE-6DB70DBA9567}" type="datetimeFigureOut">
              <a:rPr lang="en-US" kern="1200" smtClean="0">
                <a:solidFill>
                  <a:srgbClr val="04617B">
                    <a:shade val="90000"/>
                  </a:srgbClr>
                </a:solidFill>
                <a:latin typeface="Constantia"/>
                <a:ea typeface="+mn-ea"/>
                <a:cs typeface="+mn-cs"/>
              </a:rPr>
              <a:pPr defTabSz="342900"/>
              <a:t>6/19/2018</a:t>
            </a:fld>
            <a:endParaRPr lang="en-US" kern="1200" dirty="0">
              <a:solidFill>
                <a:srgbClr val="04617B">
                  <a:shade val="90000"/>
                </a:srgbClr>
              </a:solidFill>
              <a:latin typeface="Constantia"/>
              <a:ea typeface="+mn-ea"/>
              <a:cs typeface="+mn-cs"/>
            </a:endParaRPr>
          </a:p>
        </p:txBody>
      </p:sp>
      <p:sp>
        <p:nvSpPr>
          <p:cNvPr id="6" name="Footer Placeholder 5"/>
          <p:cNvSpPr>
            <a:spLocks noGrp="1"/>
          </p:cNvSpPr>
          <p:nvPr>
            <p:ph type="ftr" sz="quarter" idx="11"/>
          </p:nvPr>
        </p:nvSpPr>
        <p:spPr/>
        <p:txBody>
          <a:bodyPr/>
          <a:lstStyle/>
          <a:p>
            <a:pPr defTabSz="342900"/>
            <a:endParaRPr lang="en-US" kern="1200" dirty="0">
              <a:solidFill>
                <a:srgbClr val="04617B">
                  <a:shade val="90000"/>
                </a:srgbClr>
              </a:solidFill>
              <a:latin typeface="Constantia"/>
              <a:ea typeface="+mn-ea"/>
              <a:cs typeface="+mn-cs"/>
            </a:endParaRPr>
          </a:p>
        </p:txBody>
      </p:sp>
      <p:sp>
        <p:nvSpPr>
          <p:cNvPr id="7" name="Slide Number Placeholder 6"/>
          <p:cNvSpPr>
            <a:spLocks noGrp="1"/>
          </p:cNvSpPr>
          <p:nvPr>
            <p:ph type="sldNum" sz="quarter" idx="12"/>
          </p:nvPr>
        </p:nvSpPr>
        <p:spPr>
          <a:xfrm>
            <a:off x="8077200" y="6356354"/>
            <a:ext cx="609600" cy="365125"/>
          </a:xfrm>
        </p:spPr>
        <p:txBody>
          <a:bodyPr/>
          <a:lstStyle/>
          <a:p>
            <a:pPr defTabSz="342900"/>
            <a:fld id="{D57F1E4F-1CFF-5643-939E-217C01CDF565}" type="slidenum">
              <a:rPr lang="en-US" kern="1200" smtClean="0">
                <a:solidFill>
                  <a:srgbClr val="04617B">
                    <a:shade val="90000"/>
                  </a:srgbClr>
                </a:solidFill>
                <a:latin typeface="Constantia"/>
                <a:ea typeface="+mn-ea"/>
                <a:cs typeface="+mn-cs"/>
              </a:rPr>
              <a:pPr defTabSz="342900"/>
              <a:t>‹#›</a:t>
            </a:fld>
            <a:endParaRPr lang="en-US" kern="1200" dirty="0">
              <a:solidFill>
                <a:srgbClr val="04617B">
                  <a:shade val="90000"/>
                </a:srgbClr>
              </a:solidFill>
              <a:latin typeface="Constantia"/>
              <a:ea typeface="+mn-ea"/>
              <a:cs typeface="+mn-cs"/>
            </a:endParaRPr>
          </a:p>
        </p:txBody>
      </p:sp>
      <p:sp>
        <p:nvSpPr>
          <p:cNvPr id="3" name="Picture Placeholder 2"/>
          <p:cNvSpPr>
            <a:spLocks noGrp="1"/>
          </p:cNvSpPr>
          <p:nvPr>
            <p:ph type="pic" idx="1"/>
          </p:nvPr>
        </p:nvSpPr>
        <p:spPr>
          <a:xfrm rot="420000">
            <a:off x="3485793" y="1199517"/>
            <a:ext cx="4617720" cy="3931920"/>
          </a:xfrm>
          <a:prstGeom prst="rect">
            <a:avLst/>
          </a:prstGeom>
          <a:solidFill>
            <a:schemeClr val="bg2"/>
          </a:solidFill>
          <a:ln w="3000" cap="rnd">
            <a:solidFill>
              <a:srgbClr val="C0C0C0"/>
            </a:solidFill>
            <a:round/>
          </a:ln>
          <a:effectLst/>
        </p:spPr>
        <p:txBody>
          <a:bodyPr/>
          <a:lstStyle>
            <a:lvl1pPr marL="0" indent="0">
              <a:buNone/>
              <a:defRPr sz="2400"/>
            </a:lvl1pPr>
          </a:lstStyle>
          <a:p>
            <a:r>
              <a:rPr kumimoji="0" lang="en-US"/>
              <a:t>Click icon to add picture</a:t>
            </a:r>
            <a:endParaRPr kumimoji="0" lang="en-US" dirty="0"/>
          </a:p>
        </p:txBody>
      </p:sp>
      <p:sp>
        <p:nvSpPr>
          <p:cNvPr id="10" name="Freeform 9"/>
          <p:cNvSpPr>
            <a:spLocks/>
          </p:cNvSpPr>
          <p:nvPr/>
        </p:nvSpPr>
        <p:spPr bwMode="auto">
          <a:xfrm flipV="1">
            <a:off x="-9525" y="5816600"/>
            <a:ext cx="9163050" cy="1041400"/>
          </a:xfrm>
          <a:custGeom>
            <a:avLst>
              <a:gd name="A1" fmla="val 0"/>
              <a:gd name="A2" fmla="val 0"/>
              <a:gd name="A3" fmla="val 0"/>
              <a:gd name="A4" fmla="val 0"/>
              <a:gd name="A5" fmla="val 0"/>
              <a:gd name="A6" fmla="val 0"/>
              <a:gd name="A7" fmla="val 0"/>
              <a:gd name="A8" fmla="val 0"/>
            </a:avLst>
            <a:gdLst/>
            <a:ahLst/>
            <a:cxnLst>
              <a:cxn ang="0">
                <a:pos x="6" y="2"/>
              </a:cxn>
              <a:cxn ang="0">
                <a:pos x="2542" y="0"/>
              </a:cxn>
              <a:cxn ang="0">
                <a:pos x="4374" y="367"/>
              </a:cxn>
              <a:cxn ang="0">
                <a:pos x="5766" y="55"/>
              </a:cxn>
              <a:cxn ang="0">
                <a:pos x="5772" y="213"/>
              </a:cxn>
              <a:cxn ang="0">
                <a:pos x="4302" y="439"/>
              </a:cxn>
              <a:cxn ang="0">
                <a:pos x="1488" y="201"/>
              </a:cxn>
              <a:cxn ang="0">
                <a:pos x="0" y="656"/>
              </a:cxn>
              <a:cxn ang="0">
                <a:pos x="6" y="2"/>
              </a:cxn>
            </a:cxnLst>
            <a:rect l="0" t="0" r="0" b="0"/>
            <a:pathLst>
              <a:path w="5772" h="656">
                <a:moveTo>
                  <a:pt x="6" y="2"/>
                </a:moveTo>
                <a:lnTo>
                  <a:pt x="2542" y="0"/>
                </a:lnTo>
                <a:cubicBezTo>
                  <a:pt x="2746" y="101"/>
                  <a:pt x="3828" y="367"/>
                  <a:pt x="4374" y="367"/>
                </a:cubicBezTo>
                <a:cubicBezTo>
                  <a:pt x="4920" y="367"/>
                  <a:pt x="5526" y="152"/>
                  <a:pt x="5766" y="55"/>
                </a:cubicBezTo>
                <a:lnTo>
                  <a:pt x="5772" y="213"/>
                </a:lnTo>
                <a:cubicBezTo>
                  <a:pt x="5670" y="257"/>
                  <a:pt x="5016" y="441"/>
                  <a:pt x="4302" y="439"/>
                </a:cubicBezTo>
                <a:cubicBezTo>
                  <a:pt x="3588" y="437"/>
                  <a:pt x="2205" y="165"/>
                  <a:pt x="1488" y="201"/>
                </a:cubicBezTo>
                <a:cubicBezTo>
                  <a:pt x="750" y="209"/>
                  <a:pt x="270" y="482"/>
                  <a:pt x="0" y="656"/>
                </a:cubicBezTo>
                <a:lnTo>
                  <a:pt x="6" y="2"/>
                </a:lnTo>
                <a:close/>
              </a:path>
            </a:pathLst>
          </a:custGeom>
          <a:gradFill>
            <a:gsLst>
              <a:gs pos="0">
                <a:schemeClr val="accent2">
                  <a:shade val="50000"/>
                  <a:alpha val="45000"/>
                  <a:satMod val="120000"/>
                </a:schemeClr>
              </a:gs>
              <a:gs pos="100000">
                <a:schemeClr val="accent3">
                  <a:shade val="80000"/>
                  <a:alpha val="55000"/>
                  <a:satMod val="155000"/>
                </a:schemeClr>
              </a:gs>
            </a:gsLst>
            <a:lin ang="5400000" scaled="1"/>
          </a:gradFill>
          <a:ln w="9525" cap="flat" cmpd="sng" algn="ctr">
            <a:noFill/>
            <a:prstDash val="solid"/>
            <a:round/>
            <a:headEnd type="none" w="med" len="med"/>
            <a:tailEnd type="none" w="med" len="med"/>
          </a:ln>
          <a:effectLst/>
        </p:spPr>
        <p:txBody>
          <a:bodyPr vert="horz" wrap="square" lIns="68580" tIns="34290" rIns="68580" bIns="34290" anchor="t" compatLnSpc="1"/>
          <a:lstStyle/>
          <a:p>
            <a:pPr marL="0" marR="0" lvl="0" indent="0" algn="l" defTabSz="3429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Constantia"/>
              <a:ea typeface="+mn-ea"/>
              <a:cs typeface="+mn-cs"/>
            </a:endParaRPr>
          </a:p>
        </p:txBody>
      </p:sp>
      <p:sp>
        <p:nvSpPr>
          <p:cNvPr id="11" name="Freeform 10"/>
          <p:cNvSpPr>
            <a:spLocks/>
          </p:cNvSpPr>
          <p:nvPr/>
        </p:nvSpPr>
        <p:spPr bwMode="auto">
          <a:xfrm flipV="1">
            <a:off x="4381500" y="6219829"/>
            <a:ext cx="4762500" cy="638175"/>
          </a:xfrm>
          <a:custGeom>
            <a:avLst>
              <a:gd name="A1" fmla="val 0"/>
              <a:gd name="A2" fmla="val 0"/>
              <a:gd name="A3" fmla="val 0"/>
              <a:gd name="A4" fmla="val 0"/>
              <a:gd name="A5" fmla="val 0"/>
              <a:gd name="A6" fmla="val 0"/>
              <a:gd name="A7" fmla="val 0"/>
              <a:gd name="A8" fmla="val 0"/>
            </a:avLst>
            <a:gdLst/>
            <a:ahLst/>
            <a:cxnLst>
              <a:cxn ang="0">
                <a:pos x="0" y="0"/>
              </a:cxn>
              <a:cxn ang="0">
                <a:pos x="1668" y="564"/>
              </a:cxn>
              <a:cxn ang="0">
                <a:pos x="3000" y="186"/>
              </a:cxn>
              <a:cxn ang="0">
                <a:pos x="3000" y="6"/>
              </a:cxn>
              <a:cxn ang="0">
                <a:pos x="0" y="0"/>
              </a:cxn>
            </a:cxnLst>
            <a:rect l="0" t="0" r="0" b="0"/>
            <a:pathLst>
              <a:path w="3000" h="595">
                <a:moveTo>
                  <a:pt x="0" y="0"/>
                </a:moveTo>
                <a:cubicBezTo>
                  <a:pt x="174" y="102"/>
                  <a:pt x="1168" y="533"/>
                  <a:pt x="1668" y="564"/>
                </a:cubicBezTo>
                <a:cubicBezTo>
                  <a:pt x="2168" y="595"/>
                  <a:pt x="2778" y="279"/>
                  <a:pt x="3000" y="186"/>
                </a:cubicBezTo>
                <a:lnTo>
                  <a:pt x="3000" y="6"/>
                </a:lnTo>
                <a:lnTo>
                  <a:pt x="0" y="0"/>
                </a:lnTo>
                <a:close/>
              </a:path>
            </a:pathLst>
          </a:custGeom>
          <a:gradFill>
            <a:gsLst>
              <a:gs pos="0">
                <a:schemeClr val="accent3">
                  <a:shade val="50000"/>
                  <a:alpha val="30000"/>
                  <a:satMod val="130000"/>
                </a:schemeClr>
              </a:gs>
              <a:gs pos="80000">
                <a:schemeClr val="accent2">
                  <a:shade val="75000"/>
                  <a:alpha val="45000"/>
                  <a:satMod val="140000"/>
                </a:schemeClr>
              </a:gs>
            </a:gsLst>
            <a:lin ang="5400000" scaled="1"/>
          </a:gradFill>
          <a:ln w="9525" cap="flat" cmpd="sng" algn="ctr">
            <a:noFill/>
            <a:prstDash val="solid"/>
            <a:round/>
            <a:headEnd type="none" w="med" len="med"/>
            <a:tailEnd type="none" w="med" len="med"/>
          </a:ln>
          <a:effectLst/>
        </p:spPr>
        <p:txBody>
          <a:bodyPr vert="horz" wrap="square" lIns="68580" tIns="34290" rIns="68580" bIns="34290" anchor="t" compatLnSpc="1"/>
          <a:lstStyle/>
          <a:p>
            <a:pPr marL="0" marR="0" lvl="0" indent="0" algn="l" defTabSz="3429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Constantia"/>
              <a:ea typeface="+mn-ea"/>
              <a:cs typeface="+mn-cs"/>
            </a:endParaRPr>
          </a:p>
        </p:txBody>
      </p:sp>
    </p:spTree>
    <p:extLst>
      <p:ext uri="{BB962C8B-B14F-4D97-AF65-F5344CB8AC3E}">
        <p14:creationId xmlns:p14="http://schemas.microsoft.com/office/powerpoint/2010/main" val="98763107"/>
      </p:ext>
    </p:extLst>
  </p:cSld>
  <p:clrMapOvr>
    <a:masterClrMapping/>
  </p:clrMapOvr>
</p:sldLayout>
</file>

<file path=ppt/slideLayouts/slideLayout9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a:t>Click to edit Master title style</a:t>
            </a:r>
          </a:p>
        </p:txBody>
      </p:sp>
      <p:sp>
        <p:nvSpPr>
          <p:cNvPr id="3" name="Vertical Text Placeholder 2"/>
          <p:cNvSpPr>
            <a:spLocks noGrp="1"/>
          </p:cNvSpPr>
          <p:nvPr>
            <p:ph type="body" orient="vert" idx="1"/>
          </p:nvPr>
        </p:nvSpPr>
        <p:spPr/>
        <p:txBody>
          <a:bodyPr vert="eaVert"/>
          <a:lstStyle/>
          <a:p>
            <a:pPr lvl="0" eaLnBrk="1" latinLnBrk="0" hangingPunct="1"/>
            <a:r>
              <a:rPr lang="en-US"/>
              <a:t>Click to edit Master text styles</a:t>
            </a:r>
          </a:p>
          <a:p>
            <a:pPr lvl="1" eaLnBrk="1" latinLnBrk="0" hangingPunct="1"/>
            <a:r>
              <a:rPr lang="en-US"/>
              <a:t>Second level</a:t>
            </a:r>
          </a:p>
          <a:p>
            <a:pPr lvl="2" eaLnBrk="1" latinLnBrk="0" hangingPunct="1"/>
            <a:r>
              <a:rPr lang="en-US"/>
              <a:t>Third level</a:t>
            </a:r>
          </a:p>
          <a:p>
            <a:pPr lvl="3" eaLnBrk="1" latinLnBrk="0" hangingPunct="1"/>
            <a:r>
              <a:rPr lang="en-US"/>
              <a:t>Fourth level</a:t>
            </a:r>
          </a:p>
          <a:p>
            <a:pPr lvl="4" eaLnBrk="1" latinLnBrk="0" hangingPunct="1"/>
            <a:r>
              <a:rPr lang="en-US"/>
              <a:t>Fifth level</a:t>
            </a:r>
            <a:endParaRPr kumimoji="0" lang="en-US"/>
          </a:p>
        </p:txBody>
      </p:sp>
      <p:sp>
        <p:nvSpPr>
          <p:cNvPr id="4" name="Date Placeholder 3"/>
          <p:cNvSpPr>
            <a:spLocks noGrp="1"/>
          </p:cNvSpPr>
          <p:nvPr>
            <p:ph type="dt" sz="half" idx="10"/>
          </p:nvPr>
        </p:nvSpPr>
        <p:spPr/>
        <p:txBody>
          <a:bodyPr/>
          <a:lstStyle/>
          <a:p>
            <a:pPr defTabSz="342900"/>
            <a:fld id="{B61BEF0D-F0BB-DE4B-95CE-6DB70DBA9567}" type="datetimeFigureOut">
              <a:rPr lang="en-US" kern="1200" smtClean="0">
                <a:solidFill>
                  <a:srgbClr val="04617B">
                    <a:shade val="90000"/>
                  </a:srgbClr>
                </a:solidFill>
                <a:latin typeface="Constantia"/>
                <a:ea typeface="+mn-ea"/>
                <a:cs typeface="+mn-cs"/>
              </a:rPr>
              <a:pPr defTabSz="342900"/>
              <a:t>6/19/2018</a:t>
            </a:fld>
            <a:endParaRPr lang="en-US" kern="1200" dirty="0">
              <a:solidFill>
                <a:srgbClr val="04617B">
                  <a:shade val="90000"/>
                </a:srgbClr>
              </a:solidFill>
              <a:latin typeface="Constantia"/>
              <a:ea typeface="+mn-ea"/>
              <a:cs typeface="+mn-cs"/>
            </a:endParaRPr>
          </a:p>
        </p:txBody>
      </p:sp>
      <p:sp>
        <p:nvSpPr>
          <p:cNvPr id="5" name="Footer Placeholder 4"/>
          <p:cNvSpPr>
            <a:spLocks noGrp="1"/>
          </p:cNvSpPr>
          <p:nvPr>
            <p:ph type="ftr" sz="quarter" idx="11"/>
          </p:nvPr>
        </p:nvSpPr>
        <p:spPr/>
        <p:txBody>
          <a:bodyPr/>
          <a:lstStyle/>
          <a:p>
            <a:pPr defTabSz="342900"/>
            <a:endParaRPr lang="en-US" kern="1200" dirty="0">
              <a:solidFill>
                <a:srgbClr val="04617B">
                  <a:shade val="90000"/>
                </a:srgbClr>
              </a:solidFill>
              <a:latin typeface="Constantia"/>
              <a:ea typeface="+mn-ea"/>
              <a:cs typeface="+mn-cs"/>
            </a:endParaRPr>
          </a:p>
        </p:txBody>
      </p:sp>
      <p:sp>
        <p:nvSpPr>
          <p:cNvPr id="6" name="Slide Number Placeholder 5"/>
          <p:cNvSpPr>
            <a:spLocks noGrp="1"/>
          </p:cNvSpPr>
          <p:nvPr>
            <p:ph type="sldNum" sz="quarter" idx="12"/>
          </p:nvPr>
        </p:nvSpPr>
        <p:spPr/>
        <p:txBody>
          <a:bodyPr/>
          <a:lstStyle/>
          <a:p>
            <a:pPr defTabSz="342900"/>
            <a:fld id="{D57F1E4F-1CFF-5643-939E-217C01CDF565}" type="slidenum">
              <a:rPr lang="en-US" kern="1200" smtClean="0">
                <a:solidFill>
                  <a:srgbClr val="04617B">
                    <a:shade val="90000"/>
                  </a:srgbClr>
                </a:solidFill>
                <a:latin typeface="Constantia"/>
                <a:ea typeface="+mn-ea"/>
                <a:cs typeface="+mn-cs"/>
              </a:rPr>
              <a:pPr defTabSz="342900"/>
              <a:t>‹#›</a:t>
            </a:fld>
            <a:endParaRPr lang="en-US" kern="1200" dirty="0">
              <a:solidFill>
                <a:srgbClr val="04617B">
                  <a:shade val="90000"/>
                </a:srgbClr>
              </a:solidFill>
              <a:latin typeface="Constantia"/>
              <a:ea typeface="+mn-ea"/>
              <a:cs typeface="+mn-cs"/>
            </a:endParaRPr>
          </a:p>
        </p:txBody>
      </p:sp>
    </p:spTree>
    <p:extLst>
      <p:ext uri="{BB962C8B-B14F-4D97-AF65-F5344CB8AC3E}">
        <p14:creationId xmlns:p14="http://schemas.microsoft.com/office/powerpoint/2010/main" val="1644973069"/>
      </p:ext>
    </p:extLst>
  </p:cSld>
  <p:clrMapOvr>
    <a:masterClrMapping/>
  </p:clrMapOvr>
</p:sldLayout>
</file>

<file path=ppt/slideLayouts/slideLayout9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914402"/>
            <a:ext cx="2057400" cy="5211763"/>
          </a:xfrm>
        </p:spPr>
        <p:txBody>
          <a:bodyPr vert="eaVert"/>
          <a:lstStyle/>
          <a:p>
            <a:r>
              <a:rPr kumimoji="0" lang="en-US"/>
              <a:t>Click to edit Master title style</a:t>
            </a:r>
          </a:p>
        </p:txBody>
      </p:sp>
      <p:sp>
        <p:nvSpPr>
          <p:cNvPr id="3" name="Vertical Text Placeholder 2"/>
          <p:cNvSpPr>
            <a:spLocks noGrp="1"/>
          </p:cNvSpPr>
          <p:nvPr>
            <p:ph type="body" orient="vert" idx="1"/>
          </p:nvPr>
        </p:nvSpPr>
        <p:spPr>
          <a:xfrm>
            <a:off x="457200" y="914402"/>
            <a:ext cx="6019800" cy="5211763"/>
          </a:xfrm>
        </p:spPr>
        <p:txBody>
          <a:bodyPr vert="eaVert"/>
          <a:lstStyle/>
          <a:p>
            <a:pPr lvl="0" eaLnBrk="1" latinLnBrk="0" hangingPunct="1"/>
            <a:r>
              <a:rPr lang="en-US"/>
              <a:t>Click to edit Master text styles</a:t>
            </a:r>
          </a:p>
          <a:p>
            <a:pPr lvl="1" eaLnBrk="1" latinLnBrk="0" hangingPunct="1"/>
            <a:r>
              <a:rPr lang="en-US"/>
              <a:t>Second level</a:t>
            </a:r>
          </a:p>
          <a:p>
            <a:pPr lvl="2" eaLnBrk="1" latinLnBrk="0" hangingPunct="1"/>
            <a:r>
              <a:rPr lang="en-US"/>
              <a:t>Third level</a:t>
            </a:r>
          </a:p>
          <a:p>
            <a:pPr lvl="3" eaLnBrk="1" latinLnBrk="0" hangingPunct="1"/>
            <a:r>
              <a:rPr lang="en-US"/>
              <a:t>Fourth level</a:t>
            </a:r>
          </a:p>
          <a:p>
            <a:pPr lvl="4" eaLnBrk="1" latinLnBrk="0" hangingPunct="1"/>
            <a:r>
              <a:rPr lang="en-US"/>
              <a:t>Fifth level</a:t>
            </a:r>
            <a:endParaRPr kumimoji="0" lang="en-US"/>
          </a:p>
        </p:txBody>
      </p:sp>
      <p:sp>
        <p:nvSpPr>
          <p:cNvPr id="4" name="Date Placeholder 3"/>
          <p:cNvSpPr>
            <a:spLocks noGrp="1"/>
          </p:cNvSpPr>
          <p:nvPr>
            <p:ph type="dt" sz="half" idx="10"/>
          </p:nvPr>
        </p:nvSpPr>
        <p:spPr/>
        <p:txBody>
          <a:bodyPr/>
          <a:lstStyle/>
          <a:p>
            <a:pPr defTabSz="342900"/>
            <a:fld id="{B61BEF0D-F0BB-DE4B-95CE-6DB70DBA9567}" type="datetimeFigureOut">
              <a:rPr lang="en-US" kern="1200" smtClean="0">
                <a:solidFill>
                  <a:srgbClr val="04617B">
                    <a:shade val="90000"/>
                  </a:srgbClr>
                </a:solidFill>
                <a:latin typeface="Constantia"/>
                <a:ea typeface="+mn-ea"/>
                <a:cs typeface="+mn-cs"/>
              </a:rPr>
              <a:pPr defTabSz="342900"/>
              <a:t>6/19/2018</a:t>
            </a:fld>
            <a:endParaRPr lang="en-US" kern="1200" dirty="0">
              <a:solidFill>
                <a:srgbClr val="04617B">
                  <a:shade val="90000"/>
                </a:srgbClr>
              </a:solidFill>
              <a:latin typeface="Constantia"/>
              <a:ea typeface="+mn-ea"/>
              <a:cs typeface="+mn-cs"/>
            </a:endParaRPr>
          </a:p>
        </p:txBody>
      </p:sp>
      <p:sp>
        <p:nvSpPr>
          <p:cNvPr id="5" name="Footer Placeholder 4"/>
          <p:cNvSpPr>
            <a:spLocks noGrp="1"/>
          </p:cNvSpPr>
          <p:nvPr>
            <p:ph type="ftr" sz="quarter" idx="11"/>
          </p:nvPr>
        </p:nvSpPr>
        <p:spPr/>
        <p:txBody>
          <a:bodyPr/>
          <a:lstStyle/>
          <a:p>
            <a:pPr defTabSz="342900"/>
            <a:endParaRPr lang="en-US" kern="1200" dirty="0">
              <a:solidFill>
                <a:srgbClr val="04617B">
                  <a:shade val="90000"/>
                </a:srgbClr>
              </a:solidFill>
              <a:latin typeface="Constantia"/>
              <a:ea typeface="+mn-ea"/>
              <a:cs typeface="+mn-cs"/>
            </a:endParaRPr>
          </a:p>
        </p:txBody>
      </p:sp>
      <p:sp>
        <p:nvSpPr>
          <p:cNvPr id="6" name="Slide Number Placeholder 5"/>
          <p:cNvSpPr>
            <a:spLocks noGrp="1"/>
          </p:cNvSpPr>
          <p:nvPr>
            <p:ph type="sldNum" sz="quarter" idx="12"/>
          </p:nvPr>
        </p:nvSpPr>
        <p:spPr/>
        <p:txBody>
          <a:bodyPr/>
          <a:lstStyle/>
          <a:p>
            <a:pPr defTabSz="342900"/>
            <a:fld id="{D57F1E4F-1CFF-5643-939E-217C01CDF565}" type="slidenum">
              <a:rPr lang="en-US" kern="1200" smtClean="0">
                <a:solidFill>
                  <a:srgbClr val="04617B">
                    <a:shade val="90000"/>
                  </a:srgbClr>
                </a:solidFill>
                <a:latin typeface="Constantia"/>
                <a:ea typeface="+mn-ea"/>
                <a:cs typeface="+mn-cs"/>
              </a:rPr>
              <a:pPr defTabSz="342900"/>
              <a:t>‹#›</a:t>
            </a:fld>
            <a:endParaRPr lang="en-US" kern="1200" dirty="0">
              <a:solidFill>
                <a:srgbClr val="04617B">
                  <a:shade val="90000"/>
                </a:srgbClr>
              </a:solidFill>
              <a:latin typeface="Constantia"/>
              <a:ea typeface="+mn-ea"/>
              <a:cs typeface="+mn-cs"/>
            </a:endParaRPr>
          </a:p>
        </p:txBody>
      </p:sp>
    </p:spTree>
    <p:extLst>
      <p:ext uri="{BB962C8B-B14F-4D97-AF65-F5344CB8AC3E}">
        <p14:creationId xmlns:p14="http://schemas.microsoft.com/office/powerpoint/2010/main" val="630946991"/>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theme" Target="../theme/theme1.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10.xml.rels><?xml version="1.0" encoding="UTF-8" standalone="yes"?>
<Relationships xmlns="http://schemas.openxmlformats.org/package/2006/relationships"><Relationship Id="rId8" Type="http://schemas.openxmlformats.org/officeDocument/2006/relationships/slideLayout" Target="../slideLayouts/slideLayout92.xml"/><Relationship Id="rId3" Type="http://schemas.openxmlformats.org/officeDocument/2006/relationships/slideLayout" Target="../slideLayouts/slideLayout87.xml"/><Relationship Id="rId7" Type="http://schemas.openxmlformats.org/officeDocument/2006/relationships/slideLayout" Target="../slideLayouts/slideLayout91.xml"/><Relationship Id="rId12" Type="http://schemas.openxmlformats.org/officeDocument/2006/relationships/theme" Target="../theme/theme10.xml"/><Relationship Id="rId2" Type="http://schemas.openxmlformats.org/officeDocument/2006/relationships/slideLayout" Target="../slideLayouts/slideLayout86.xml"/><Relationship Id="rId1" Type="http://schemas.openxmlformats.org/officeDocument/2006/relationships/slideLayout" Target="../slideLayouts/slideLayout85.xml"/><Relationship Id="rId6" Type="http://schemas.openxmlformats.org/officeDocument/2006/relationships/slideLayout" Target="../slideLayouts/slideLayout90.xml"/><Relationship Id="rId11" Type="http://schemas.openxmlformats.org/officeDocument/2006/relationships/slideLayout" Target="../slideLayouts/slideLayout95.xml"/><Relationship Id="rId5" Type="http://schemas.openxmlformats.org/officeDocument/2006/relationships/slideLayout" Target="../slideLayouts/slideLayout89.xml"/><Relationship Id="rId10" Type="http://schemas.openxmlformats.org/officeDocument/2006/relationships/slideLayout" Target="../slideLayouts/slideLayout94.xml"/><Relationship Id="rId4" Type="http://schemas.openxmlformats.org/officeDocument/2006/relationships/slideLayout" Target="../slideLayouts/slideLayout88.xml"/><Relationship Id="rId9" Type="http://schemas.openxmlformats.org/officeDocument/2006/relationships/slideLayout" Target="../slideLayouts/slideLayout93.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20.xml"/><Relationship Id="rId3" Type="http://schemas.openxmlformats.org/officeDocument/2006/relationships/slideLayout" Target="../slideLayouts/slideLayout15.xml"/><Relationship Id="rId7" Type="http://schemas.openxmlformats.org/officeDocument/2006/relationships/slideLayout" Target="../slideLayouts/slideLayout19.xml"/><Relationship Id="rId2" Type="http://schemas.openxmlformats.org/officeDocument/2006/relationships/slideLayout" Target="../slideLayouts/slideLayout14.xml"/><Relationship Id="rId1" Type="http://schemas.openxmlformats.org/officeDocument/2006/relationships/slideLayout" Target="../slideLayouts/slideLayout13.xml"/><Relationship Id="rId6" Type="http://schemas.openxmlformats.org/officeDocument/2006/relationships/slideLayout" Target="../slideLayouts/slideLayout18.xml"/><Relationship Id="rId11" Type="http://schemas.openxmlformats.org/officeDocument/2006/relationships/image" Target="../media/image3.png"/><Relationship Id="rId5" Type="http://schemas.openxmlformats.org/officeDocument/2006/relationships/slideLayout" Target="../slideLayouts/slideLayout17.xml"/><Relationship Id="rId10" Type="http://schemas.openxmlformats.org/officeDocument/2006/relationships/image" Target="../media/image2.png"/><Relationship Id="rId4" Type="http://schemas.openxmlformats.org/officeDocument/2006/relationships/slideLayout" Target="../slideLayouts/slideLayout16.xml"/><Relationship Id="rId9" Type="http://schemas.openxmlformats.org/officeDocument/2006/relationships/theme" Target="../theme/theme2.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28.xml"/><Relationship Id="rId3" Type="http://schemas.openxmlformats.org/officeDocument/2006/relationships/slideLayout" Target="../slideLayouts/slideLayout23.xml"/><Relationship Id="rId7" Type="http://schemas.openxmlformats.org/officeDocument/2006/relationships/slideLayout" Target="../slideLayouts/slideLayout27.xml"/><Relationship Id="rId2" Type="http://schemas.openxmlformats.org/officeDocument/2006/relationships/slideLayout" Target="../slideLayouts/slideLayout22.xml"/><Relationship Id="rId1" Type="http://schemas.openxmlformats.org/officeDocument/2006/relationships/slideLayout" Target="../slideLayouts/slideLayout21.xml"/><Relationship Id="rId6" Type="http://schemas.openxmlformats.org/officeDocument/2006/relationships/slideLayout" Target="../slideLayouts/slideLayout26.xml"/><Relationship Id="rId11" Type="http://schemas.openxmlformats.org/officeDocument/2006/relationships/image" Target="../media/image3.png"/><Relationship Id="rId5" Type="http://schemas.openxmlformats.org/officeDocument/2006/relationships/slideLayout" Target="../slideLayouts/slideLayout25.xml"/><Relationship Id="rId10" Type="http://schemas.openxmlformats.org/officeDocument/2006/relationships/image" Target="../media/image2.png"/><Relationship Id="rId4" Type="http://schemas.openxmlformats.org/officeDocument/2006/relationships/slideLayout" Target="../slideLayouts/slideLayout24.xml"/><Relationship Id="rId9" Type="http://schemas.openxmlformats.org/officeDocument/2006/relationships/theme" Target="../theme/theme3.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36.xml"/><Relationship Id="rId3" Type="http://schemas.openxmlformats.org/officeDocument/2006/relationships/slideLayout" Target="../slideLayouts/slideLayout31.xml"/><Relationship Id="rId7" Type="http://schemas.openxmlformats.org/officeDocument/2006/relationships/slideLayout" Target="../slideLayouts/slideLayout35.xml"/><Relationship Id="rId2" Type="http://schemas.openxmlformats.org/officeDocument/2006/relationships/slideLayout" Target="../slideLayouts/slideLayout30.xml"/><Relationship Id="rId1" Type="http://schemas.openxmlformats.org/officeDocument/2006/relationships/slideLayout" Target="../slideLayouts/slideLayout29.xml"/><Relationship Id="rId6" Type="http://schemas.openxmlformats.org/officeDocument/2006/relationships/slideLayout" Target="../slideLayouts/slideLayout34.xml"/><Relationship Id="rId11" Type="http://schemas.openxmlformats.org/officeDocument/2006/relationships/image" Target="../media/image3.png"/><Relationship Id="rId5" Type="http://schemas.openxmlformats.org/officeDocument/2006/relationships/slideLayout" Target="../slideLayouts/slideLayout33.xml"/><Relationship Id="rId10" Type="http://schemas.openxmlformats.org/officeDocument/2006/relationships/image" Target="../media/image2.png"/><Relationship Id="rId4" Type="http://schemas.openxmlformats.org/officeDocument/2006/relationships/slideLayout" Target="../slideLayouts/slideLayout32.xml"/><Relationship Id="rId9" Type="http://schemas.openxmlformats.org/officeDocument/2006/relationships/theme" Target="../theme/theme4.xml"/></Relationships>
</file>

<file path=ppt/slideMasters/_rels/slideMaster5.xml.rels><?xml version="1.0" encoding="UTF-8" standalone="yes"?>
<Relationships xmlns="http://schemas.openxmlformats.org/package/2006/relationships"><Relationship Id="rId8" Type="http://schemas.openxmlformats.org/officeDocument/2006/relationships/slideLayout" Target="../slideLayouts/slideLayout44.xml"/><Relationship Id="rId3" Type="http://schemas.openxmlformats.org/officeDocument/2006/relationships/slideLayout" Target="../slideLayouts/slideLayout39.xml"/><Relationship Id="rId7" Type="http://schemas.openxmlformats.org/officeDocument/2006/relationships/slideLayout" Target="../slideLayouts/slideLayout43.xml"/><Relationship Id="rId2" Type="http://schemas.openxmlformats.org/officeDocument/2006/relationships/slideLayout" Target="../slideLayouts/slideLayout38.xml"/><Relationship Id="rId1" Type="http://schemas.openxmlformats.org/officeDocument/2006/relationships/slideLayout" Target="../slideLayouts/slideLayout37.xml"/><Relationship Id="rId6" Type="http://schemas.openxmlformats.org/officeDocument/2006/relationships/slideLayout" Target="../slideLayouts/slideLayout42.xml"/><Relationship Id="rId11" Type="http://schemas.openxmlformats.org/officeDocument/2006/relationships/image" Target="../media/image3.png"/><Relationship Id="rId5" Type="http://schemas.openxmlformats.org/officeDocument/2006/relationships/slideLayout" Target="../slideLayouts/slideLayout41.xml"/><Relationship Id="rId10" Type="http://schemas.openxmlformats.org/officeDocument/2006/relationships/image" Target="../media/image2.png"/><Relationship Id="rId4" Type="http://schemas.openxmlformats.org/officeDocument/2006/relationships/slideLayout" Target="../slideLayouts/slideLayout40.xml"/><Relationship Id="rId9" Type="http://schemas.openxmlformats.org/officeDocument/2006/relationships/theme" Target="../theme/theme5.xml"/></Relationships>
</file>

<file path=ppt/slideMasters/_rels/slideMaster6.xml.rels><?xml version="1.0" encoding="UTF-8" standalone="yes"?>
<Relationships xmlns="http://schemas.openxmlformats.org/package/2006/relationships"><Relationship Id="rId8" Type="http://schemas.openxmlformats.org/officeDocument/2006/relationships/slideLayout" Target="../slideLayouts/slideLayout52.xml"/><Relationship Id="rId3" Type="http://schemas.openxmlformats.org/officeDocument/2006/relationships/slideLayout" Target="../slideLayouts/slideLayout47.xml"/><Relationship Id="rId7" Type="http://schemas.openxmlformats.org/officeDocument/2006/relationships/slideLayout" Target="../slideLayouts/slideLayout51.xml"/><Relationship Id="rId2" Type="http://schemas.openxmlformats.org/officeDocument/2006/relationships/slideLayout" Target="../slideLayouts/slideLayout46.xml"/><Relationship Id="rId1" Type="http://schemas.openxmlformats.org/officeDocument/2006/relationships/slideLayout" Target="../slideLayouts/slideLayout45.xml"/><Relationship Id="rId6" Type="http://schemas.openxmlformats.org/officeDocument/2006/relationships/slideLayout" Target="../slideLayouts/slideLayout50.xml"/><Relationship Id="rId11" Type="http://schemas.openxmlformats.org/officeDocument/2006/relationships/image" Target="../media/image3.png"/><Relationship Id="rId5" Type="http://schemas.openxmlformats.org/officeDocument/2006/relationships/slideLayout" Target="../slideLayouts/slideLayout49.xml"/><Relationship Id="rId10" Type="http://schemas.openxmlformats.org/officeDocument/2006/relationships/image" Target="../media/image2.png"/><Relationship Id="rId4" Type="http://schemas.openxmlformats.org/officeDocument/2006/relationships/slideLayout" Target="../slideLayouts/slideLayout48.xml"/><Relationship Id="rId9" Type="http://schemas.openxmlformats.org/officeDocument/2006/relationships/theme" Target="../theme/theme6.xml"/></Relationships>
</file>

<file path=ppt/slideMasters/_rels/slideMaster7.xml.rels><?xml version="1.0" encoding="UTF-8" standalone="yes"?>
<Relationships xmlns="http://schemas.openxmlformats.org/package/2006/relationships"><Relationship Id="rId8" Type="http://schemas.openxmlformats.org/officeDocument/2006/relationships/slideLayout" Target="../slideLayouts/slideLayout60.xml"/><Relationship Id="rId3" Type="http://schemas.openxmlformats.org/officeDocument/2006/relationships/slideLayout" Target="../slideLayouts/slideLayout55.xml"/><Relationship Id="rId7" Type="http://schemas.openxmlformats.org/officeDocument/2006/relationships/slideLayout" Target="../slideLayouts/slideLayout59.xml"/><Relationship Id="rId2" Type="http://schemas.openxmlformats.org/officeDocument/2006/relationships/slideLayout" Target="../slideLayouts/slideLayout54.xml"/><Relationship Id="rId1" Type="http://schemas.openxmlformats.org/officeDocument/2006/relationships/slideLayout" Target="../slideLayouts/slideLayout53.xml"/><Relationship Id="rId6" Type="http://schemas.openxmlformats.org/officeDocument/2006/relationships/slideLayout" Target="../slideLayouts/slideLayout58.xml"/><Relationship Id="rId11" Type="http://schemas.openxmlformats.org/officeDocument/2006/relationships/theme" Target="../theme/theme7.xml"/><Relationship Id="rId5" Type="http://schemas.openxmlformats.org/officeDocument/2006/relationships/slideLayout" Target="../slideLayouts/slideLayout57.xml"/><Relationship Id="rId10" Type="http://schemas.openxmlformats.org/officeDocument/2006/relationships/slideLayout" Target="../slideLayouts/slideLayout62.xml"/><Relationship Id="rId4" Type="http://schemas.openxmlformats.org/officeDocument/2006/relationships/slideLayout" Target="../slideLayouts/slideLayout56.xml"/><Relationship Id="rId9" Type="http://schemas.openxmlformats.org/officeDocument/2006/relationships/slideLayout" Target="../slideLayouts/slideLayout61.xml"/></Relationships>
</file>

<file path=ppt/slideMasters/_rels/slideMaster8.xml.rels><?xml version="1.0" encoding="UTF-8" standalone="yes"?>
<Relationships xmlns="http://schemas.openxmlformats.org/package/2006/relationships"><Relationship Id="rId8" Type="http://schemas.openxmlformats.org/officeDocument/2006/relationships/slideLayout" Target="../slideLayouts/slideLayout70.xml"/><Relationship Id="rId3" Type="http://schemas.openxmlformats.org/officeDocument/2006/relationships/slideLayout" Target="../slideLayouts/slideLayout65.xml"/><Relationship Id="rId7" Type="http://schemas.openxmlformats.org/officeDocument/2006/relationships/slideLayout" Target="../slideLayouts/slideLayout69.xml"/><Relationship Id="rId12" Type="http://schemas.openxmlformats.org/officeDocument/2006/relationships/theme" Target="../theme/theme8.xml"/><Relationship Id="rId2" Type="http://schemas.openxmlformats.org/officeDocument/2006/relationships/slideLayout" Target="../slideLayouts/slideLayout64.xml"/><Relationship Id="rId1" Type="http://schemas.openxmlformats.org/officeDocument/2006/relationships/slideLayout" Target="../slideLayouts/slideLayout63.xml"/><Relationship Id="rId6" Type="http://schemas.openxmlformats.org/officeDocument/2006/relationships/slideLayout" Target="../slideLayouts/slideLayout68.xml"/><Relationship Id="rId11" Type="http://schemas.openxmlformats.org/officeDocument/2006/relationships/slideLayout" Target="../slideLayouts/slideLayout73.xml"/><Relationship Id="rId5" Type="http://schemas.openxmlformats.org/officeDocument/2006/relationships/slideLayout" Target="../slideLayouts/slideLayout67.xml"/><Relationship Id="rId10" Type="http://schemas.openxmlformats.org/officeDocument/2006/relationships/slideLayout" Target="../slideLayouts/slideLayout72.xml"/><Relationship Id="rId4" Type="http://schemas.openxmlformats.org/officeDocument/2006/relationships/slideLayout" Target="../slideLayouts/slideLayout66.xml"/><Relationship Id="rId9" Type="http://schemas.openxmlformats.org/officeDocument/2006/relationships/slideLayout" Target="../slideLayouts/slideLayout71.xml"/></Relationships>
</file>

<file path=ppt/slideMasters/_rels/slideMaster9.xml.rels><?xml version="1.0" encoding="UTF-8" standalone="yes"?>
<Relationships xmlns="http://schemas.openxmlformats.org/package/2006/relationships"><Relationship Id="rId8" Type="http://schemas.openxmlformats.org/officeDocument/2006/relationships/slideLayout" Target="../slideLayouts/slideLayout81.xml"/><Relationship Id="rId3" Type="http://schemas.openxmlformats.org/officeDocument/2006/relationships/slideLayout" Target="../slideLayouts/slideLayout76.xml"/><Relationship Id="rId7" Type="http://schemas.openxmlformats.org/officeDocument/2006/relationships/slideLayout" Target="../slideLayouts/slideLayout80.xml"/><Relationship Id="rId12" Type="http://schemas.openxmlformats.org/officeDocument/2006/relationships/theme" Target="../theme/theme9.xml"/><Relationship Id="rId2" Type="http://schemas.openxmlformats.org/officeDocument/2006/relationships/slideLayout" Target="../slideLayouts/slideLayout75.xml"/><Relationship Id="rId1" Type="http://schemas.openxmlformats.org/officeDocument/2006/relationships/slideLayout" Target="../slideLayouts/slideLayout74.xml"/><Relationship Id="rId6" Type="http://schemas.openxmlformats.org/officeDocument/2006/relationships/slideLayout" Target="../slideLayouts/slideLayout79.xml"/><Relationship Id="rId11" Type="http://schemas.openxmlformats.org/officeDocument/2006/relationships/slideLayout" Target="../slideLayouts/slideLayout84.xml"/><Relationship Id="rId5" Type="http://schemas.openxmlformats.org/officeDocument/2006/relationships/slideLayout" Target="../slideLayouts/slideLayout78.xml"/><Relationship Id="rId10" Type="http://schemas.openxmlformats.org/officeDocument/2006/relationships/slideLayout" Target="../slideLayouts/slideLayout83.xml"/><Relationship Id="rId4" Type="http://schemas.openxmlformats.org/officeDocument/2006/relationships/slideLayout" Target="../slideLayouts/slideLayout77.xml"/><Relationship Id="rId9" Type="http://schemas.openxmlformats.org/officeDocument/2006/relationships/slideLayout" Target="../slideLayouts/slideLayout82.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gradFill>
          <a:gsLst>
            <a:gs pos="0">
              <a:schemeClr val="dk1"/>
            </a:gs>
            <a:gs pos="31000">
              <a:schemeClr val="dk1"/>
            </a:gs>
            <a:gs pos="62000">
              <a:srgbClr val="23213E"/>
            </a:gs>
            <a:gs pos="100000">
              <a:srgbClr val="50546C"/>
            </a:gs>
          </a:gsLst>
          <a:lin ang="5400000" scaled="0"/>
        </a:gradFill>
        <a:effectLst/>
      </p:bgPr>
    </p:bg>
    <p:spTree>
      <p:nvGrpSpPr>
        <p:cNvPr id="1" name="Shape 9"/>
        <p:cNvGrpSpPr/>
        <p:nvPr/>
      </p:nvGrpSpPr>
      <p:grpSpPr>
        <a:xfrm>
          <a:off x="0" y="0"/>
          <a:ext cx="0" cy="0"/>
          <a:chOff x="0" y="0"/>
          <a:chExt cx="0" cy="0"/>
        </a:xfrm>
      </p:grpSpPr>
      <p:sp>
        <p:nvSpPr>
          <p:cNvPr id="10" name="Shape 10"/>
          <p:cNvSpPr txBox="1">
            <a:spLocks noGrp="1"/>
          </p:cNvSpPr>
          <p:nvPr>
            <p:ph type="title"/>
          </p:nvPr>
        </p:nvSpPr>
        <p:spPr>
          <a:xfrm>
            <a:off x="457200" y="457200"/>
            <a:ext cx="8229600" cy="1143000"/>
          </a:xfrm>
          <a:prstGeom prst="rect">
            <a:avLst/>
          </a:prstGeom>
          <a:noFill/>
          <a:ln>
            <a:noFill/>
          </a:ln>
        </p:spPr>
        <p:txBody>
          <a:bodyPr lIns="91425" tIns="91425" rIns="91425" bIns="91425" anchor="t" anchorCtr="0"/>
          <a:lstStyle>
            <a:lvl1pPr marL="0" marR="0" lvl="0" indent="0" algn="ctr" rtl="0">
              <a:spcBef>
                <a:spcPts val="0"/>
              </a:spcBef>
              <a:buClr>
                <a:schemeClr val="lt1"/>
              </a:buClr>
              <a:buFont typeface="Corbel"/>
              <a:buNone/>
              <a:defRPr sz="5000" b="0" i="0" u="none" strike="noStrike" cap="none">
                <a:solidFill>
                  <a:schemeClr val="lt1"/>
                </a:solidFill>
                <a:latin typeface="Corbel"/>
                <a:ea typeface="Corbel"/>
                <a:cs typeface="Corbel"/>
                <a:sym typeface="Corbel"/>
              </a:defRPr>
            </a:lvl1pPr>
            <a:lvl2pPr marL="0" marR="0" lvl="1" indent="0" algn="l" rtl="0">
              <a:spcBef>
                <a:spcPts val="0"/>
              </a:spcBef>
              <a:buNone/>
              <a:defRPr sz="1800" b="0" i="0" u="none" strike="noStrike" cap="none">
                <a:solidFill>
                  <a:schemeClr val="lt2"/>
                </a:solidFill>
              </a:defRPr>
            </a:lvl2pPr>
            <a:lvl3pPr marL="0" marR="0" lvl="2" indent="0" algn="l" rtl="0">
              <a:spcBef>
                <a:spcPts val="0"/>
              </a:spcBef>
              <a:buNone/>
              <a:defRPr sz="1800" b="0" i="0" u="none" strike="noStrike" cap="none">
                <a:solidFill>
                  <a:schemeClr val="lt2"/>
                </a:solidFill>
              </a:defRPr>
            </a:lvl3pPr>
            <a:lvl4pPr marL="0" marR="0" lvl="3" indent="0" algn="l" rtl="0">
              <a:spcBef>
                <a:spcPts val="0"/>
              </a:spcBef>
              <a:buNone/>
              <a:defRPr sz="1800" b="0" i="0" u="none" strike="noStrike" cap="none">
                <a:solidFill>
                  <a:schemeClr val="lt2"/>
                </a:solidFill>
              </a:defRPr>
            </a:lvl4pPr>
            <a:lvl5pPr marL="0" marR="0" lvl="4" indent="0" algn="l" rtl="0">
              <a:spcBef>
                <a:spcPts val="0"/>
              </a:spcBef>
              <a:buNone/>
              <a:defRPr sz="1800" b="0" i="0" u="none" strike="noStrike" cap="none">
                <a:solidFill>
                  <a:schemeClr val="lt2"/>
                </a:solidFill>
              </a:defRPr>
            </a:lvl5pPr>
            <a:lvl6pPr marL="0" marR="0" lvl="5" indent="0" algn="l" rtl="0">
              <a:spcBef>
                <a:spcPts val="0"/>
              </a:spcBef>
              <a:buNone/>
              <a:defRPr sz="1800" b="0" i="0" u="none" strike="noStrike" cap="none">
                <a:solidFill>
                  <a:schemeClr val="lt2"/>
                </a:solidFill>
              </a:defRPr>
            </a:lvl6pPr>
            <a:lvl7pPr marL="0" marR="0" lvl="6" indent="0" algn="l" rtl="0">
              <a:spcBef>
                <a:spcPts val="0"/>
              </a:spcBef>
              <a:buNone/>
              <a:defRPr sz="1800" b="0" i="0" u="none" strike="noStrike" cap="none">
                <a:solidFill>
                  <a:schemeClr val="lt2"/>
                </a:solidFill>
              </a:defRPr>
            </a:lvl7pPr>
            <a:lvl8pPr marL="0" marR="0" lvl="7" indent="0" algn="l" rtl="0">
              <a:spcBef>
                <a:spcPts val="0"/>
              </a:spcBef>
              <a:buNone/>
              <a:defRPr sz="1800" b="0" i="0" u="none" strike="noStrike" cap="none">
                <a:solidFill>
                  <a:schemeClr val="lt2"/>
                </a:solidFill>
              </a:defRPr>
            </a:lvl8pPr>
            <a:lvl9pPr marL="0" marR="0" lvl="8" indent="0" algn="l" rtl="0">
              <a:spcBef>
                <a:spcPts val="0"/>
              </a:spcBef>
              <a:buNone/>
              <a:defRPr sz="1800" b="0" i="0" u="none" strike="noStrike" cap="none">
                <a:solidFill>
                  <a:schemeClr val="lt2"/>
                </a:solidFill>
              </a:defRPr>
            </a:lvl9pPr>
          </a:lstStyle>
          <a:p>
            <a:endParaRPr/>
          </a:p>
        </p:txBody>
      </p:sp>
      <p:sp>
        <p:nvSpPr>
          <p:cNvPr id="11" name="Shape 11"/>
          <p:cNvSpPr txBox="1">
            <a:spLocks noGrp="1"/>
          </p:cNvSpPr>
          <p:nvPr>
            <p:ph type="body" idx="1"/>
          </p:nvPr>
        </p:nvSpPr>
        <p:spPr>
          <a:xfrm>
            <a:off x="457200" y="1600200"/>
            <a:ext cx="8229600" cy="4525963"/>
          </a:xfrm>
          <a:prstGeom prst="rect">
            <a:avLst/>
          </a:prstGeom>
          <a:noFill/>
          <a:ln>
            <a:noFill/>
          </a:ln>
        </p:spPr>
        <p:txBody>
          <a:bodyPr lIns="91425" tIns="91425" rIns="91425" bIns="91425" anchor="ctr" anchorCtr="0"/>
          <a:lstStyle>
            <a:lvl1pPr marL="342900" marR="0" lvl="0" indent="-139700" algn="l" rtl="0">
              <a:lnSpc>
                <a:spcPct val="150000"/>
              </a:lnSpc>
              <a:spcBef>
                <a:spcPts val="640"/>
              </a:spcBef>
              <a:buClr>
                <a:schemeClr val="lt1"/>
              </a:buClr>
              <a:buSzPct val="100000"/>
              <a:buFont typeface="Arial"/>
              <a:buChar char="•"/>
              <a:defRPr sz="3200" b="0" i="0" u="none" strike="noStrike" cap="none">
                <a:solidFill>
                  <a:schemeClr val="lt1"/>
                </a:solidFill>
                <a:latin typeface="Corbel"/>
                <a:ea typeface="Corbel"/>
                <a:cs typeface="Corbel"/>
                <a:sym typeface="Corbel"/>
              </a:defRPr>
            </a:lvl1pPr>
            <a:lvl2pPr marL="742950" marR="0" lvl="1" indent="-107950" algn="l" rtl="0">
              <a:lnSpc>
                <a:spcPct val="150000"/>
              </a:lnSpc>
              <a:spcBef>
                <a:spcPts val="560"/>
              </a:spcBef>
              <a:buClr>
                <a:schemeClr val="lt1"/>
              </a:buClr>
              <a:buSzPct val="100000"/>
              <a:buFont typeface="Arial"/>
              <a:buChar char="–"/>
              <a:defRPr sz="2800" b="0" i="0" u="none" strike="noStrike" cap="none">
                <a:solidFill>
                  <a:schemeClr val="lt1"/>
                </a:solidFill>
                <a:latin typeface="Corbel"/>
                <a:ea typeface="Corbel"/>
                <a:cs typeface="Corbel"/>
                <a:sym typeface="Corbel"/>
              </a:defRPr>
            </a:lvl2pPr>
            <a:lvl3pPr marL="1143000" marR="0" lvl="2" indent="-76200" algn="l" rtl="0">
              <a:lnSpc>
                <a:spcPct val="150000"/>
              </a:lnSpc>
              <a:spcBef>
                <a:spcPts val="480"/>
              </a:spcBef>
              <a:buClr>
                <a:schemeClr val="lt1"/>
              </a:buClr>
              <a:buSzPct val="100000"/>
              <a:buFont typeface="Arial"/>
              <a:buChar char="•"/>
              <a:defRPr sz="2400" b="0" i="0" u="none" strike="noStrike" cap="none">
                <a:solidFill>
                  <a:schemeClr val="lt1"/>
                </a:solidFill>
                <a:latin typeface="Corbel"/>
                <a:ea typeface="Corbel"/>
                <a:cs typeface="Corbel"/>
                <a:sym typeface="Corbel"/>
              </a:defRPr>
            </a:lvl3pPr>
            <a:lvl4pPr marL="1600200" marR="0" lvl="3" indent="-101600" algn="l" rtl="0">
              <a:lnSpc>
                <a:spcPct val="150000"/>
              </a:lnSpc>
              <a:spcBef>
                <a:spcPts val="400"/>
              </a:spcBef>
              <a:buClr>
                <a:schemeClr val="lt1"/>
              </a:buClr>
              <a:buSzPct val="100000"/>
              <a:buFont typeface="Arial"/>
              <a:buChar char="–"/>
              <a:defRPr sz="2000" b="0" i="0" u="none" strike="noStrike" cap="none">
                <a:solidFill>
                  <a:schemeClr val="lt1"/>
                </a:solidFill>
                <a:latin typeface="Corbel"/>
                <a:ea typeface="Corbel"/>
                <a:cs typeface="Corbel"/>
                <a:sym typeface="Corbel"/>
              </a:defRPr>
            </a:lvl4pPr>
            <a:lvl5pPr marL="2057400" marR="0" lvl="4" indent="-101600" algn="l" rtl="0">
              <a:lnSpc>
                <a:spcPct val="150000"/>
              </a:lnSpc>
              <a:spcBef>
                <a:spcPts val="400"/>
              </a:spcBef>
              <a:buClr>
                <a:schemeClr val="lt1"/>
              </a:buClr>
              <a:buSzPct val="100000"/>
              <a:buFont typeface="Arial"/>
              <a:buChar char="»"/>
              <a:defRPr sz="2000" b="0" i="0" u="none" strike="noStrike" cap="none">
                <a:solidFill>
                  <a:schemeClr val="lt1"/>
                </a:solidFill>
                <a:latin typeface="Corbel"/>
                <a:ea typeface="Corbel"/>
                <a:cs typeface="Corbel"/>
                <a:sym typeface="Corbel"/>
              </a:defRPr>
            </a:lvl5pPr>
            <a:lvl6pPr marL="2514600" marR="0" lvl="5" indent="-101600" algn="l" rtl="0">
              <a:spcBef>
                <a:spcPts val="400"/>
              </a:spcBef>
              <a:buClr>
                <a:schemeClr val="lt1"/>
              </a:buClr>
              <a:buSzPct val="100000"/>
              <a:buFont typeface="Arial"/>
              <a:buChar char="•"/>
              <a:defRPr sz="2000" b="0" i="0" u="none" strike="noStrike" cap="none">
                <a:solidFill>
                  <a:schemeClr val="lt1"/>
                </a:solidFill>
                <a:latin typeface="Corbel"/>
                <a:ea typeface="Corbel"/>
                <a:cs typeface="Corbel"/>
                <a:sym typeface="Corbel"/>
              </a:defRPr>
            </a:lvl6pPr>
            <a:lvl7pPr marL="2971800" marR="0" lvl="6" indent="-101600" algn="l" rtl="0">
              <a:spcBef>
                <a:spcPts val="400"/>
              </a:spcBef>
              <a:buClr>
                <a:schemeClr val="lt1"/>
              </a:buClr>
              <a:buSzPct val="100000"/>
              <a:buFont typeface="Arial"/>
              <a:buChar char="•"/>
              <a:defRPr sz="2000" b="0" i="0" u="none" strike="noStrike" cap="none">
                <a:solidFill>
                  <a:schemeClr val="lt1"/>
                </a:solidFill>
                <a:latin typeface="Corbel"/>
                <a:ea typeface="Corbel"/>
                <a:cs typeface="Corbel"/>
                <a:sym typeface="Corbel"/>
              </a:defRPr>
            </a:lvl7pPr>
            <a:lvl8pPr marL="3429000" marR="0" lvl="7" indent="-101600" algn="l" rtl="0">
              <a:spcBef>
                <a:spcPts val="400"/>
              </a:spcBef>
              <a:buClr>
                <a:schemeClr val="lt1"/>
              </a:buClr>
              <a:buSzPct val="100000"/>
              <a:buFont typeface="Arial"/>
              <a:buChar char="•"/>
              <a:defRPr sz="2000" b="0" i="0" u="none" strike="noStrike" cap="none">
                <a:solidFill>
                  <a:schemeClr val="lt1"/>
                </a:solidFill>
                <a:latin typeface="Corbel"/>
                <a:ea typeface="Corbel"/>
                <a:cs typeface="Corbel"/>
                <a:sym typeface="Corbel"/>
              </a:defRPr>
            </a:lvl8pPr>
            <a:lvl9pPr marL="3886200" marR="0" lvl="8" indent="-101600" algn="l" rtl="0">
              <a:spcBef>
                <a:spcPts val="400"/>
              </a:spcBef>
              <a:buClr>
                <a:schemeClr val="lt1"/>
              </a:buClr>
              <a:buSzPct val="100000"/>
              <a:buFont typeface="Arial"/>
              <a:buChar char="•"/>
              <a:defRPr sz="2000" b="0" i="0" u="none" strike="noStrike" cap="none">
                <a:solidFill>
                  <a:schemeClr val="lt1"/>
                </a:solidFill>
                <a:latin typeface="Corbel"/>
                <a:ea typeface="Corbel"/>
                <a:cs typeface="Corbel"/>
                <a:sym typeface="Corbel"/>
              </a:defRPr>
            </a:lvl9pPr>
          </a:lstStyle>
          <a:p>
            <a:endParaRPr/>
          </a:p>
        </p:txBody>
      </p:sp>
      <p:sp>
        <p:nvSpPr>
          <p:cNvPr id="12" name="Shape 12"/>
          <p:cNvSpPr txBox="1">
            <a:spLocks noGrp="1"/>
          </p:cNvSpPr>
          <p:nvPr>
            <p:ph type="dt" idx="10"/>
          </p:nvPr>
        </p:nvSpPr>
        <p:spPr>
          <a:xfrm>
            <a:off x="457200" y="6356350"/>
            <a:ext cx="2133599" cy="365125"/>
          </a:xfrm>
          <a:prstGeom prst="rect">
            <a:avLst/>
          </a:prstGeom>
          <a:noFill/>
          <a:ln>
            <a:noFill/>
          </a:ln>
        </p:spPr>
        <p:txBody>
          <a:bodyPr lIns="91425" tIns="91425" rIns="91425" bIns="91425" anchor="ctr" anchorCtr="0"/>
          <a:lstStyle>
            <a:lvl1pPr marL="0" marR="0" lvl="0" indent="0" algn="l" rtl="0">
              <a:spcBef>
                <a:spcPts val="0"/>
              </a:spcBef>
              <a:buNone/>
              <a:defRPr sz="1200" b="0" i="0" u="none" strike="noStrike" cap="none">
                <a:solidFill>
                  <a:schemeClr val="lt1"/>
                </a:solidFill>
                <a:latin typeface="Corbel"/>
                <a:ea typeface="Corbel"/>
                <a:cs typeface="Corbel"/>
                <a:sym typeface="Corbel"/>
              </a:defRPr>
            </a:lvl1pPr>
            <a:lvl2pPr marL="457200" marR="0" lvl="1" indent="0" algn="l" rtl="0">
              <a:spcBef>
                <a:spcPts val="0"/>
              </a:spcBef>
              <a:buNone/>
              <a:defRPr sz="1800" b="0" i="0" u="none" strike="noStrike" cap="none">
                <a:solidFill>
                  <a:schemeClr val="lt1"/>
                </a:solidFill>
                <a:latin typeface="Corbel"/>
                <a:ea typeface="Corbel"/>
                <a:cs typeface="Corbel"/>
                <a:sym typeface="Corbel"/>
              </a:defRPr>
            </a:lvl2pPr>
            <a:lvl3pPr marL="914400" marR="0" lvl="2" indent="0" algn="l" rtl="0">
              <a:spcBef>
                <a:spcPts val="0"/>
              </a:spcBef>
              <a:buNone/>
              <a:defRPr sz="1800" b="0" i="0" u="none" strike="noStrike" cap="none">
                <a:solidFill>
                  <a:schemeClr val="lt1"/>
                </a:solidFill>
                <a:latin typeface="Corbel"/>
                <a:ea typeface="Corbel"/>
                <a:cs typeface="Corbel"/>
                <a:sym typeface="Corbel"/>
              </a:defRPr>
            </a:lvl3pPr>
            <a:lvl4pPr marL="1371600" marR="0" lvl="3" indent="0" algn="l" rtl="0">
              <a:spcBef>
                <a:spcPts val="0"/>
              </a:spcBef>
              <a:buNone/>
              <a:defRPr sz="1800" b="0" i="0" u="none" strike="noStrike" cap="none">
                <a:solidFill>
                  <a:schemeClr val="lt1"/>
                </a:solidFill>
                <a:latin typeface="Corbel"/>
                <a:ea typeface="Corbel"/>
                <a:cs typeface="Corbel"/>
                <a:sym typeface="Corbel"/>
              </a:defRPr>
            </a:lvl4pPr>
            <a:lvl5pPr marL="1828800" marR="0" lvl="4" indent="0" algn="l" rtl="0">
              <a:spcBef>
                <a:spcPts val="0"/>
              </a:spcBef>
              <a:buNone/>
              <a:defRPr sz="1800" b="0" i="0" u="none" strike="noStrike" cap="none">
                <a:solidFill>
                  <a:schemeClr val="lt1"/>
                </a:solidFill>
                <a:latin typeface="Corbel"/>
                <a:ea typeface="Corbel"/>
                <a:cs typeface="Corbel"/>
                <a:sym typeface="Corbel"/>
              </a:defRPr>
            </a:lvl5pPr>
            <a:lvl6pPr marL="2286000" marR="0" lvl="5" indent="0" algn="l" rtl="0">
              <a:spcBef>
                <a:spcPts val="0"/>
              </a:spcBef>
              <a:buNone/>
              <a:defRPr sz="1800" b="0" i="0" u="none" strike="noStrike" cap="none">
                <a:solidFill>
                  <a:schemeClr val="lt1"/>
                </a:solidFill>
                <a:latin typeface="Corbel"/>
                <a:ea typeface="Corbel"/>
                <a:cs typeface="Corbel"/>
                <a:sym typeface="Corbel"/>
              </a:defRPr>
            </a:lvl6pPr>
            <a:lvl7pPr marL="2743200" marR="0" lvl="6" indent="0" algn="l" rtl="0">
              <a:spcBef>
                <a:spcPts val="0"/>
              </a:spcBef>
              <a:buNone/>
              <a:defRPr sz="1800" b="0" i="0" u="none" strike="noStrike" cap="none">
                <a:solidFill>
                  <a:schemeClr val="lt1"/>
                </a:solidFill>
                <a:latin typeface="Corbel"/>
                <a:ea typeface="Corbel"/>
                <a:cs typeface="Corbel"/>
                <a:sym typeface="Corbel"/>
              </a:defRPr>
            </a:lvl7pPr>
            <a:lvl8pPr marL="3200400" marR="0" lvl="7" indent="0" algn="l" rtl="0">
              <a:spcBef>
                <a:spcPts val="0"/>
              </a:spcBef>
              <a:buNone/>
              <a:defRPr sz="1800" b="0" i="0" u="none" strike="noStrike" cap="none">
                <a:solidFill>
                  <a:schemeClr val="lt1"/>
                </a:solidFill>
                <a:latin typeface="Corbel"/>
                <a:ea typeface="Corbel"/>
                <a:cs typeface="Corbel"/>
                <a:sym typeface="Corbel"/>
              </a:defRPr>
            </a:lvl8pPr>
            <a:lvl9pPr marL="3657600" marR="0" lvl="8" indent="0" algn="l" rtl="0">
              <a:spcBef>
                <a:spcPts val="0"/>
              </a:spcBef>
              <a:buNone/>
              <a:defRPr sz="1800" b="0" i="0" u="none" strike="noStrike" cap="none">
                <a:solidFill>
                  <a:schemeClr val="lt1"/>
                </a:solidFill>
                <a:latin typeface="Corbel"/>
                <a:ea typeface="Corbel"/>
                <a:cs typeface="Corbel"/>
                <a:sym typeface="Corbel"/>
              </a:defRPr>
            </a:lvl9pPr>
          </a:lstStyle>
          <a:p>
            <a:endParaRPr/>
          </a:p>
        </p:txBody>
      </p:sp>
      <p:sp>
        <p:nvSpPr>
          <p:cNvPr id="13" name="Shape 13"/>
          <p:cNvSpPr txBox="1">
            <a:spLocks noGrp="1"/>
          </p:cNvSpPr>
          <p:nvPr>
            <p:ph type="ftr" idx="11"/>
          </p:nvPr>
        </p:nvSpPr>
        <p:spPr>
          <a:xfrm>
            <a:off x="3124200" y="6356350"/>
            <a:ext cx="2895600" cy="365125"/>
          </a:xfrm>
          <a:prstGeom prst="rect">
            <a:avLst/>
          </a:prstGeom>
          <a:noFill/>
          <a:ln>
            <a:noFill/>
          </a:ln>
        </p:spPr>
        <p:txBody>
          <a:bodyPr lIns="91425" tIns="91425" rIns="91425" bIns="91425" anchor="ctr" anchorCtr="0"/>
          <a:lstStyle>
            <a:lvl1pPr marL="0" marR="0" lvl="0" indent="0" algn="ctr" rtl="0">
              <a:spcBef>
                <a:spcPts val="0"/>
              </a:spcBef>
              <a:buNone/>
              <a:defRPr sz="1200" b="0" i="0" u="none" strike="noStrike" cap="none">
                <a:solidFill>
                  <a:schemeClr val="lt1"/>
                </a:solidFill>
                <a:latin typeface="Corbel"/>
                <a:ea typeface="Corbel"/>
                <a:cs typeface="Corbel"/>
                <a:sym typeface="Corbel"/>
              </a:defRPr>
            </a:lvl1pPr>
            <a:lvl2pPr marL="457200" marR="0" lvl="1" indent="0" algn="l" rtl="0">
              <a:spcBef>
                <a:spcPts val="0"/>
              </a:spcBef>
              <a:buNone/>
              <a:defRPr sz="1800" b="0" i="0" u="none" strike="noStrike" cap="none">
                <a:solidFill>
                  <a:schemeClr val="lt1"/>
                </a:solidFill>
                <a:latin typeface="Corbel"/>
                <a:ea typeface="Corbel"/>
                <a:cs typeface="Corbel"/>
                <a:sym typeface="Corbel"/>
              </a:defRPr>
            </a:lvl2pPr>
            <a:lvl3pPr marL="914400" marR="0" lvl="2" indent="0" algn="l" rtl="0">
              <a:spcBef>
                <a:spcPts val="0"/>
              </a:spcBef>
              <a:buNone/>
              <a:defRPr sz="1800" b="0" i="0" u="none" strike="noStrike" cap="none">
                <a:solidFill>
                  <a:schemeClr val="lt1"/>
                </a:solidFill>
                <a:latin typeface="Corbel"/>
                <a:ea typeface="Corbel"/>
                <a:cs typeface="Corbel"/>
                <a:sym typeface="Corbel"/>
              </a:defRPr>
            </a:lvl3pPr>
            <a:lvl4pPr marL="1371600" marR="0" lvl="3" indent="0" algn="l" rtl="0">
              <a:spcBef>
                <a:spcPts val="0"/>
              </a:spcBef>
              <a:buNone/>
              <a:defRPr sz="1800" b="0" i="0" u="none" strike="noStrike" cap="none">
                <a:solidFill>
                  <a:schemeClr val="lt1"/>
                </a:solidFill>
                <a:latin typeface="Corbel"/>
                <a:ea typeface="Corbel"/>
                <a:cs typeface="Corbel"/>
                <a:sym typeface="Corbel"/>
              </a:defRPr>
            </a:lvl4pPr>
            <a:lvl5pPr marL="1828800" marR="0" lvl="4" indent="0" algn="l" rtl="0">
              <a:spcBef>
                <a:spcPts val="0"/>
              </a:spcBef>
              <a:buNone/>
              <a:defRPr sz="1800" b="0" i="0" u="none" strike="noStrike" cap="none">
                <a:solidFill>
                  <a:schemeClr val="lt1"/>
                </a:solidFill>
                <a:latin typeface="Corbel"/>
                <a:ea typeface="Corbel"/>
                <a:cs typeface="Corbel"/>
                <a:sym typeface="Corbel"/>
              </a:defRPr>
            </a:lvl5pPr>
            <a:lvl6pPr marL="2286000" marR="0" lvl="5" indent="0" algn="l" rtl="0">
              <a:spcBef>
                <a:spcPts val="0"/>
              </a:spcBef>
              <a:buNone/>
              <a:defRPr sz="1800" b="0" i="0" u="none" strike="noStrike" cap="none">
                <a:solidFill>
                  <a:schemeClr val="lt1"/>
                </a:solidFill>
                <a:latin typeface="Corbel"/>
                <a:ea typeface="Corbel"/>
                <a:cs typeface="Corbel"/>
                <a:sym typeface="Corbel"/>
              </a:defRPr>
            </a:lvl6pPr>
            <a:lvl7pPr marL="2743200" marR="0" lvl="6" indent="0" algn="l" rtl="0">
              <a:spcBef>
                <a:spcPts val="0"/>
              </a:spcBef>
              <a:buNone/>
              <a:defRPr sz="1800" b="0" i="0" u="none" strike="noStrike" cap="none">
                <a:solidFill>
                  <a:schemeClr val="lt1"/>
                </a:solidFill>
                <a:latin typeface="Corbel"/>
                <a:ea typeface="Corbel"/>
                <a:cs typeface="Corbel"/>
                <a:sym typeface="Corbel"/>
              </a:defRPr>
            </a:lvl7pPr>
            <a:lvl8pPr marL="3200400" marR="0" lvl="7" indent="0" algn="l" rtl="0">
              <a:spcBef>
                <a:spcPts val="0"/>
              </a:spcBef>
              <a:buNone/>
              <a:defRPr sz="1800" b="0" i="0" u="none" strike="noStrike" cap="none">
                <a:solidFill>
                  <a:schemeClr val="lt1"/>
                </a:solidFill>
                <a:latin typeface="Corbel"/>
                <a:ea typeface="Corbel"/>
                <a:cs typeface="Corbel"/>
                <a:sym typeface="Corbel"/>
              </a:defRPr>
            </a:lvl8pPr>
            <a:lvl9pPr marL="3657600" marR="0" lvl="8" indent="0" algn="l" rtl="0">
              <a:spcBef>
                <a:spcPts val="0"/>
              </a:spcBef>
              <a:buNone/>
              <a:defRPr sz="1800" b="0" i="0" u="none" strike="noStrike" cap="none">
                <a:solidFill>
                  <a:schemeClr val="lt1"/>
                </a:solidFill>
                <a:latin typeface="Corbel"/>
                <a:ea typeface="Corbel"/>
                <a:cs typeface="Corbel"/>
                <a:sym typeface="Corbel"/>
              </a:defRPr>
            </a:lvl9pPr>
          </a:lstStyle>
          <a:p>
            <a:endParaRPr/>
          </a:p>
        </p:txBody>
      </p:sp>
      <p:sp>
        <p:nvSpPr>
          <p:cNvPr id="14" name="Shape 14"/>
          <p:cNvSpPr txBox="1">
            <a:spLocks noGrp="1"/>
          </p:cNvSpPr>
          <p:nvPr>
            <p:ph type="sldNum" idx="12"/>
          </p:nvPr>
        </p:nvSpPr>
        <p:spPr>
          <a:xfrm>
            <a:off x="6553200" y="6356350"/>
            <a:ext cx="2133599" cy="365125"/>
          </a:xfrm>
          <a:prstGeom prst="rect">
            <a:avLst/>
          </a:prstGeom>
          <a:noFill/>
          <a:ln>
            <a:noFill/>
          </a:ln>
        </p:spPr>
        <p:txBody>
          <a:bodyPr lIns="91425" tIns="45700" rIns="91425" bIns="45700" anchor="ctr" anchorCtr="0">
            <a:noAutofit/>
          </a:bodyPr>
          <a:lstStyle/>
          <a:p>
            <a:pPr marL="0" marR="0" lvl="0" indent="0" algn="r" rtl="0">
              <a:spcBef>
                <a:spcPts val="0"/>
              </a:spcBef>
              <a:buSzPct val="25000"/>
              <a:buNone/>
            </a:pPr>
            <a:fld id="{00000000-1234-1234-1234-123412341234}" type="slidenum">
              <a:rPr lang="en-US" sz="1200" b="0" i="0" u="none" strike="noStrike" cap="none">
                <a:solidFill>
                  <a:schemeClr val="lt1"/>
                </a:solidFill>
                <a:latin typeface="Corbel"/>
                <a:ea typeface="Corbel"/>
                <a:cs typeface="Corbel"/>
                <a:sym typeface="Corbel"/>
              </a:rPr>
              <a:t>‹#›</a:t>
            </a:fld>
            <a:endParaRPr lang="en-US" sz="1200" b="0" i="0" u="none" strike="noStrike" cap="none">
              <a:solidFill>
                <a:schemeClr val="lt1"/>
              </a:solidFill>
              <a:latin typeface="Corbel"/>
              <a:ea typeface="Corbel"/>
              <a:cs typeface="Corbel"/>
              <a:sym typeface="Corbel"/>
            </a:endParaRPr>
          </a:p>
        </p:txBody>
      </p:sp>
    </p:spTree>
  </p:cSld>
  <p:clrMap bg1="lt1" tx1="dk1" bg2="dk2" tx2="lt2" accent1="accent1" accent2="accent2" accent3="accent3" accent4="accent4" accent5="accent5" accent6="accent6" hlink="hlink" folHlink="folHlink"/>
  <p:sldLayoutIdLst>
    <p:sldLayoutId id="2147483648" r:id="rId1"/>
    <p:sldLayoutId id="2147483649" r:id="rId2"/>
    <p:sldLayoutId id="2147483650" r:id="rId3"/>
    <p:sldLayoutId id="2147483651" r:id="rId4"/>
    <p:sldLayoutId id="2147483652" r:id="rId5"/>
    <p:sldLayoutId id="2147483653" r:id="rId6"/>
    <p:sldLayoutId id="2147483655" r:id="rId7"/>
    <p:sldLayoutId id="2147483656" r:id="rId8"/>
    <p:sldLayoutId id="2147483657" r:id="rId9"/>
    <p:sldLayoutId id="2147483658" r:id="rId10"/>
    <p:sldLayoutId id="2147483659" r:id="rId11"/>
    <p:sldLayoutId id="2147483660" r:id="rId12"/>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1pPr>
    </p:titleStyle>
    <p:bodyStyle>
      <a:defPPr marR="0" lvl="0" algn="l" rtl="0">
        <a:lnSpc>
          <a:spcPct val="100000"/>
        </a:lnSpc>
        <a:spcBef>
          <a:spcPts val="0"/>
        </a:spcBef>
        <a:spcAft>
          <a:spcPts val="0"/>
        </a:spcAft>
      </a:defPPr>
      <a:lvl1pPr marR="0" lvl="0"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9pPr>
    </p:otherStyle>
  </p:txStyles>
</p:sldMaster>
</file>

<file path=ppt/slideMasters/slideMaster10.xml><?xml version="1.0" encoding="utf-8"?>
<p:sldMaster xmlns:a="http://schemas.openxmlformats.org/drawingml/2006/main" xmlns:r="http://schemas.openxmlformats.org/officeDocument/2006/relationships" xmlns:p="http://schemas.openxmlformats.org/presentationml/2006/main">
  <p:cSld>
    <p:bg>
      <p:bgRef idx="1003">
        <a:schemeClr val="bg1"/>
      </p:bgRef>
    </p:bg>
    <p:spTree>
      <p:nvGrpSpPr>
        <p:cNvPr id="1" name=""/>
        <p:cNvGrpSpPr/>
        <p:nvPr/>
      </p:nvGrpSpPr>
      <p:grpSpPr>
        <a:xfrm>
          <a:off x="0" y="0"/>
          <a:ext cx="0" cy="0"/>
          <a:chOff x="0" y="0"/>
          <a:chExt cx="0" cy="0"/>
        </a:xfrm>
      </p:grpSpPr>
      <p:sp>
        <p:nvSpPr>
          <p:cNvPr id="7" name="Freeform 6"/>
          <p:cNvSpPr>
            <a:spLocks/>
          </p:cNvSpPr>
          <p:nvPr/>
        </p:nvSpPr>
        <p:spPr bwMode="auto">
          <a:xfrm>
            <a:off x="-9525" y="-7144"/>
            <a:ext cx="9163050" cy="1041400"/>
          </a:xfrm>
          <a:custGeom>
            <a:avLst>
              <a:gd name="A1" fmla="val 0"/>
              <a:gd name="A2" fmla="val 0"/>
              <a:gd name="A3" fmla="val 0"/>
              <a:gd name="A4" fmla="val 0"/>
              <a:gd name="A5" fmla="val 0"/>
              <a:gd name="A6" fmla="val 0"/>
              <a:gd name="A7" fmla="val 0"/>
              <a:gd name="A8" fmla="val 0"/>
            </a:avLst>
            <a:gdLst/>
            <a:ahLst/>
            <a:cxnLst>
              <a:cxn ang="0">
                <a:pos x="6" y="2"/>
              </a:cxn>
              <a:cxn ang="0">
                <a:pos x="2542" y="0"/>
              </a:cxn>
              <a:cxn ang="0">
                <a:pos x="4374" y="367"/>
              </a:cxn>
              <a:cxn ang="0">
                <a:pos x="5766" y="55"/>
              </a:cxn>
              <a:cxn ang="0">
                <a:pos x="5772" y="213"/>
              </a:cxn>
              <a:cxn ang="0">
                <a:pos x="4302" y="439"/>
              </a:cxn>
              <a:cxn ang="0">
                <a:pos x="1488" y="201"/>
              </a:cxn>
              <a:cxn ang="0">
                <a:pos x="0" y="656"/>
              </a:cxn>
              <a:cxn ang="0">
                <a:pos x="6" y="2"/>
              </a:cxn>
            </a:cxnLst>
            <a:rect l="0" t="0" r="0" b="0"/>
            <a:pathLst>
              <a:path w="5772" h="656">
                <a:moveTo>
                  <a:pt x="6" y="2"/>
                </a:moveTo>
                <a:lnTo>
                  <a:pt x="2542" y="0"/>
                </a:lnTo>
                <a:cubicBezTo>
                  <a:pt x="2746" y="101"/>
                  <a:pt x="3828" y="367"/>
                  <a:pt x="4374" y="367"/>
                </a:cubicBezTo>
                <a:cubicBezTo>
                  <a:pt x="4920" y="367"/>
                  <a:pt x="5526" y="152"/>
                  <a:pt x="5766" y="55"/>
                </a:cubicBezTo>
                <a:lnTo>
                  <a:pt x="5772" y="213"/>
                </a:lnTo>
                <a:cubicBezTo>
                  <a:pt x="5670" y="257"/>
                  <a:pt x="5016" y="441"/>
                  <a:pt x="4302" y="439"/>
                </a:cubicBezTo>
                <a:cubicBezTo>
                  <a:pt x="3588" y="437"/>
                  <a:pt x="2205" y="165"/>
                  <a:pt x="1488" y="201"/>
                </a:cubicBezTo>
                <a:cubicBezTo>
                  <a:pt x="750" y="209"/>
                  <a:pt x="270" y="482"/>
                  <a:pt x="0" y="656"/>
                </a:cubicBezTo>
                <a:lnTo>
                  <a:pt x="6" y="2"/>
                </a:lnTo>
                <a:close/>
              </a:path>
            </a:pathLst>
          </a:custGeom>
          <a:gradFill>
            <a:gsLst>
              <a:gs pos="0">
                <a:schemeClr val="accent2">
                  <a:shade val="50000"/>
                  <a:alpha val="45000"/>
                  <a:satMod val="120000"/>
                </a:schemeClr>
              </a:gs>
              <a:gs pos="100000">
                <a:schemeClr val="accent3">
                  <a:shade val="80000"/>
                  <a:alpha val="55000"/>
                  <a:satMod val="155000"/>
                </a:schemeClr>
              </a:gs>
            </a:gsLst>
            <a:lin ang="5400000" scaled="1"/>
          </a:gradFill>
          <a:ln w="9525" cap="flat" cmpd="sng" algn="ctr">
            <a:noFill/>
            <a:prstDash val="solid"/>
            <a:round/>
            <a:headEnd type="none" w="med" len="med"/>
            <a:tailEnd type="none" w="med" len="med"/>
          </a:ln>
          <a:effectLst/>
        </p:spPr>
        <p:txBody>
          <a:bodyPr vert="horz" wrap="square" lIns="68580" tIns="34290" rIns="68580" bIns="34290" anchor="t" compatLnSpc="1"/>
          <a:lstStyle/>
          <a:p>
            <a:pPr marL="0" marR="0" lvl="0" indent="0" algn="l" defTabSz="3429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Constantia"/>
              <a:ea typeface="+mn-ea"/>
              <a:cs typeface="+mn-cs"/>
            </a:endParaRPr>
          </a:p>
        </p:txBody>
      </p:sp>
      <p:sp>
        <p:nvSpPr>
          <p:cNvPr id="8" name="Freeform 7"/>
          <p:cNvSpPr>
            <a:spLocks/>
          </p:cNvSpPr>
          <p:nvPr/>
        </p:nvSpPr>
        <p:spPr bwMode="auto">
          <a:xfrm>
            <a:off x="4381500" y="-7144"/>
            <a:ext cx="4762500" cy="638175"/>
          </a:xfrm>
          <a:custGeom>
            <a:avLst>
              <a:gd name="A1" fmla="val 0"/>
              <a:gd name="A2" fmla="val 0"/>
              <a:gd name="A3" fmla="val 0"/>
              <a:gd name="A4" fmla="val 0"/>
              <a:gd name="A5" fmla="val 0"/>
              <a:gd name="A6" fmla="val 0"/>
              <a:gd name="A7" fmla="val 0"/>
              <a:gd name="A8" fmla="val 0"/>
            </a:avLst>
            <a:gdLst/>
            <a:ahLst/>
            <a:cxnLst>
              <a:cxn ang="0">
                <a:pos x="0" y="0"/>
              </a:cxn>
              <a:cxn ang="0">
                <a:pos x="1668" y="564"/>
              </a:cxn>
              <a:cxn ang="0">
                <a:pos x="3000" y="186"/>
              </a:cxn>
              <a:cxn ang="0">
                <a:pos x="3000" y="6"/>
              </a:cxn>
              <a:cxn ang="0">
                <a:pos x="0" y="0"/>
              </a:cxn>
            </a:cxnLst>
            <a:rect l="0" t="0" r="0" b="0"/>
            <a:pathLst>
              <a:path w="3000" h="595">
                <a:moveTo>
                  <a:pt x="0" y="0"/>
                </a:moveTo>
                <a:cubicBezTo>
                  <a:pt x="174" y="102"/>
                  <a:pt x="1168" y="533"/>
                  <a:pt x="1668" y="564"/>
                </a:cubicBezTo>
                <a:cubicBezTo>
                  <a:pt x="2168" y="595"/>
                  <a:pt x="2778" y="279"/>
                  <a:pt x="3000" y="186"/>
                </a:cubicBezTo>
                <a:lnTo>
                  <a:pt x="3000" y="6"/>
                </a:lnTo>
                <a:lnTo>
                  <a:pt x="0" y="0"/>
                </a:lnTo>
                <a:close/>
              </a:path>
            </a:pathLst>
          </a:custGeom>
          <a:gradFill>
            <a:gsLst>
              <a:gs pos="0">
                <a:schemeClr val="accent3">
                  <a:shade val="50000"/>
                  <a:alpha val="30000"/>
                  <a:satMod val="130000"/>
                </a:schemeClr>
              </a:gs>
              <a:gs pos="80000">
                <a:schemeClr val="accent2">
                  <a:shade val="75000"/>
                  <a:alpha val="45000"/>
                  <a:satMod val="140000"/>
                </a:schemeClr>
              </a:gs>
            </a:gsLst>
            <a:lin ang="5400000" scaled="1"/>
          </a:gradFill>
          <a:ln w="9525" cap="flat" cmpd="sng" algn="ctr">
            <a:noFill/>
            <a:prstDash val="solid"/>
            <a:round/>
            <a:headEnd type="none" w="med" len="med"/>
            <a:tailEnd type="none" w="med" len="med"/>
          </a:ln>
          <a:effectLst/>
        </p:spPr>
        <p:txBody>
          <a:bodyPr vert="horz" wrap="square" lIns="68580" tIns="34290" rIns="68580" bIns="34290" anchor="t" compatLnSpc="1"/>
          <a:lstStyle/>
          <a:p>
            <a:pPr marL="0" marR="0" lvl="0" indent="0" algn="l" defTabSz="3429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Constantia"/>
              <a:ea typeface="+mn-ea"/>
              <a:cs typeface="+mn-cs"/>
            </a:endParaRPr>
          </a:p>
        </p:txBody>
      </p:sp>
      <p:sp>
        <p:nvSpPr>
          <p:cNvPr id="9" name="Title Placeholder 8"/>
          <p:cNvSpPr>
            <a:spLocks noGrp="1"/>
          </p:cNvSpPr>
          <p:nvPr>
            <p:ph type="title"/>
          </p:nvPr>
        </p:nvSpPr>
        <p:spPr>
          <a:xfrm>
            <a:off x="457200" y="704088"/>
            <a:ext cx="8229600" cy="1143000"/>
          </a:xfrm>
          <a:prstGeom prst="rect">
            <a:avLst/>
          </a:prstGeom>
        </p:spPr>
        <p:txBody>
          <a:bodyPr vert="horz" lIns="0" rIns="0" bIns="0" anchor="b">
            <a:normAutofit/>
          </a:bodyPr>
          <a:lstStyle/>
          <a:p>
            <a:r>
              <a:rPr kumimoji="0" lang="en-US"/>
              <a:t>Click to edit Master title style</a:t>
            </a:r>
          </a:p>
        </p:txBody>
      </p:sp>
      <p:sp>
        <p:nvSpPr>
          <p:cNvPr id="30" name="Text Placeholder 29"/>
          <p:cNvSpPr>
            <a:spLocks noGrp="1"/>
          </p:cNvSpPr>
          <p:nvPr>
            <p:ph type="body" idx="1"/>
          </p:nvPr>
        </p:nvSpPr>
        <p:spPr>
          <a:xfrm>
            <a:off x="457200" y="1935480"/>
            <a:ext cx="8229600" cy="4389120"/>
          </a:xfrm>
          <a:prstGeom prst="rect">
            <a:avLst/>
          </a:prstGeom>
        </p:spPr>
        <p:txBody>
          <a:bodyPr vert="horz">
            <a:normAutofit/>
          </a:bodyPr>
          <a:lstStyle/>
          <a:p>
            <a:pPr lvl="0" eaLnBrk="1" latinLnBrk="0" hangingPunct="1"/>
            <a:r>
              <a:rPr kumimoji="0" lang="en-US"/>
              <a:t>Click to edit Master text styles</a:t>
            </a:r>
          </a:p>
          <a:p>
            <a:pPr lvl="1" eaLnBrk="1" latinLnBrk="0" hangingPunct="1"/>
            <a:r>
              <a:rPr kumimoji="0" lang="en-US"/>
              <a:t>Second level</a:t>
            </a:r>
          </a:p>
          <a:p>
            <a:pPr lvl="2" eaLnBrk="1" latinLnBrk="0" hangingPunct="1"/>
            <a:r>
              <a:rPr kumimoji="0" lang="en-US"/>
              <a:t>Third level</a:t>
            </a:r>
          </a:p>
          <a:p>
            <a:pPr lvl="3" eaLnBrk="1" latinLnBrk="0" hangingPunct="1"/>
            <a:r>
              <a:rPr kumimoji="0" lang="en-US"/>
              <a:t>Fourth level</a:t>
            </a:r>
          </a:p>
          <a:p>
            <a:pPr lvl="4" eaLnBrk="1" latinLnBrk="0" hangingPunct="1"/>
            <a:r>
              <a:rPr kumimoji="0" lang="en-US"/>
              <a:t>Fifth level</a:t>
            </a:r>
          </a:p>
        </p:txBody>
      </p:sp>
      <p:sp>
        <p:nvSpPr>
          <p:cNvPr id="10" name="Date Placeholder 9"/>
          <p:cNvSpPr>
            <a:spLocks noGrp="1"/>
          </p:cNvSpPr>
          <p:nvPr>
            <p:ph type="dt" sz="half" idx="2"/>
          </p:nvPr>
        </p:nvSpPr>
        <p:spPr>
          <a:xfrm>
            <a:off x="457200" y="6356354"/>
            <a:ext cx="2133600" cy="365125"/>
          </a:xfrm>
          <a:prstGeom prst="rect">
            <a:avLst/>
          </a:prstGeom>
        </p:spPr>
        <p:txBody>
          <a:bodyPr vert="horz" lIns="0" tIns="0" rIns="0" bIns="0" anchor="b"/>
          <a:lstStyle>
            <a:lvl1pPr algn="l" eaLnBrk="1" latinLnBrk="0" hangingPunct="1">
              <a:defRPr kumimoji="0" sz="900">
                <a:solidFill>
                  <a:schemeClr val="tx2">
                    <a:shade val="90000"/>
                  </a:schemeClr>
                </a:solidFill>
              </a:defRPr>
            </a:lvl1pPr>
          </a:lstStyle>
          <a:p>
            <a:pPr defTabSz="342900"/>
            <a:fld id="{B61BEF0D-F0BB-DE4B-95CE-6DB70DBA9567}" type="datetimeFigureOut">
              <a:rPr lang="en-US" kern="1200" smtClean="0">
                <a:solidFill>
                  <a:srgbClr val="04617B">
                    <a:shade val="90000"/>
                  </a:srgbClr>
                </a:solidFill>
                <a:latin typeface="Constantia"/>
                <a:ea typeface="+mn-ea"/>
                <a:cs typeface="+mn-cs"/>
              </a:rPr>
              <a:pPr defTabSz="342900"/>
              <a:t>6/19/2018</a:t>
            </a:fld>
            <a:endParaRPr lang="en-US" kern="1200" dirty="0">
              <a:solidFill>
                <a:srgbClr val="04617B">
                  <a:shade val="90000"/>
                </a:srgbClr>
              </a:solidFill>
              <a:latin typeface="Constantia"/>
              <a:ea typeface="+mn-ea"/>
              <a:cs typeface="+mn-cs"/>
            </a:endParaRPr>
          </a:p>
        </p:txBody>
      </p:sp>
      <p:sp>
        <p:nvSpPr>
          <p:cNvPr id="22" name="Footer Placeholder 21"/>
          <p:cNvSpPr>
            <a:spLocks noGrp="1"/>
          </p:cNvSpPr>
          <p:nvPr>
            <p:ph type="ftr" sz="quarter" idx="3"/>
          </p:nvPr>
        </p:nvSpPr>
        <p:spPr>
          <a:xfrm>
            <a:off x="2667000" y="6356354"/>
            <a:ext cx="3352800" cy="365125"/>
          </a:xfrm>
          <a:prstGeom prst="rect">
            <a:avLst/>
          </a:prstGeom>
        </p:spPr>
        <p:txBody>
          <a:bodyPr vert="horz" lIns="0" tIns="0" rIns="0" bIns="0" anchor="b"/>
          <a:lstStyle>
            <a:lvl1pPr algn="l" eaLnBrk="1" latinLnBrk="0" hangingPunct="1">
              <a:defRPr kumimoji="0" sz="900">
                <a:solidFill>
                  <a:schemeClr val="tx2">
                    <a:shade val="90000"/>
                  </a:schemeClr>
                </a:solidFill>
              </a:defRPr>
            </a:lvl1pPr>
          </a:lstStyle>
          <a:p>
            <a:pPr defTabSz="342900"/>
            <a:endParaRPr lang="en-US" kern="1200" dirty="0">
              <a:solidFill>
                <a:srgbClr val="04617B">
                  <a:shade val="90000"/>
                </a:srgbClr>
              </a:solidFill>
              <a:latin typeface="Constantia"/>
              <a:ea typeface="+mn-ea"/>
              <a:cs typeface="+mn-cs"/>
            </a:endParaRPr>
          </a:p>
        </p:txBody>
      </p:sp>
      <p:sp>
        <p:nvSpPr>
          <p:cNvPr id="18" name="Slide Number Placeholder 17"/>
          <p:cNvSpPr>
            <a:spLocks noGrp="1"/>
          </p:cNvSpPr>
          <p:nvPr>
            <p:ph type="sldNum" sz="quarter" idx="4"/>
          </p:nvPr>
        </p:nvSpPr>
        <p:spPr>
          <a:xfrm>
            <a:off x="7924800" y="6356354"/>
            <a:ext cx="762000" cy="365125"/>
          </a:xfrm>
          <a:prstGeom prst="rect">
            <a:avLst/>
          </a:prstGeom>
        </p:spPr>
        <p:txBody>
          <a:bodyPr vert="horz" lIns="0" tIns="0" rIns="0" bIns="0" anchor="b"/>
          <a:lstStyle>
            <a:lvl1pPr algn="r" eaLnBrk="1" latinLnBrk="0" hangingPunct="1">
              <a:defRPr kumimoji="0" sz="900">
                <a:solidFill>
                  <a:schemeClr val="tx2">
                    <a:shade val="90000"/>
                  </a:schemeClr>
                </a:solidFill>
              </a:defRPr>
            </a:lvl1pPr>
          </a:lstStyle>
          <a:p>
            <a:pPr defTabSz="342900"/>
            <a:fld id="{D57F1E4F-1CFF-5643-939E-217C01CDF565}" type="slidenum">
              <a:rPr lang="en-US" kern="1200" smtClean="0">
                <a:solidFill>
                  <a:srgbClr val="04617B">
                    <a:shade val="90000"/>
                  </a:srgbClr>
                </a:solidFill>
                <a:latin typeface="Constantia"/>
                <a:ea typeface="+mn-ea"/>
                <a:cs typeface="+mn-cs"/>
              </a:rPr>
              <a:pPr defTabSz="342900"/>
              <a:t>‹#›</a:t>
            </a:fld>
            <a:endParaRPr lang="en-US" kern="1200" dirty="0">
              <a:solidFill>
                <a:srgbClr val="04617B">
                  <a:shade val="90000"/>
                </a:srgbClr>
              </a:solidFill>
              <a:latin typeface="Constantia"/>
              <a:ea typeface="+mn-ea"/>
              <a:cs typeface="+mn-cs"/>
            </a:endParaRPr>
          </a:p>
        </p:txBody>
      </p:sp>
      <p:grpSp>
        <p:nvGrpSpPr>
          <p:cNvPr id="2" name="Group 1"/>
          <p:cNvGrpSpPr/>
          <p:nvPr/>
        </p:nvGrpSpPr>
        <p:grpSpPr>
          <a:xfrm>
            <a:off x="-19017" y="202408"/>
            <a:ext cx="9180548" cy="649224"/>
            <a:chOff x="-19045" y="216550"/>
            <a:chExt cx="9180548" cy="649224"/>
          </a:xfrm>
        </p:grpSpPr>
        <p:sp>
          <p:nvSpPr>
            <p:cNvPr id="12" name="Freeform 11"/>
            <p:cNvSpPr>
              <a:spLocks/>
            </p:cNvSpPr>
            <p:nvPr/>
          </p:nvSpPr>
          <p:spPr bwMode="auto">
            <a:xfrm rot="21435692">
              <a:off x="-19045" y="216550"/>
              <a:ext cx="9163050" cy="649224"/>
            </a:xfrm>
            <a:custGeom>
              <a:avLst>
                <a:gd name="A1" fmla="val 0"/>
                <a:gd name="A2" fmla="val 0"/>
                <a:gd name="A3" fmla="val 0"/>
                <a:gd name="A4" fmla="val 0"/>
                <a:gd name="A5" fmla="val 0"/>
                <a:gd name="A6" fmla="val 0"/>
                <a:gd name="A7" fmla="val 0"/>
                <a:gd name="A8" fmla="val 0"/>
              </a:avLst>
              <a:gdLst/>
              <a:ahLst/>
              <a:cxnLst>
                <a:cxn ang="0">
                  <a:pos x="0" y="966"/>
                </a:cxn>
                <a:cxn ang="0">
                  <a:pos x="1608" y="282"/>
                </a:cxn>
                <a:cxn ang="0">
                  <a:pos x="4110" y="1008"/>
                </a:cxn>
                <a:cxn ang="0">
                  <a:pos x="5772" y="0"/>
                </a:cxn>
              </a:cxnLst>
              <a:rect l="0" t="0" r="0" b="0"/>
              <a:pathLst>
                <a:path w="5772" h="1055">
                  <a:moveTo>
                    <a:pt x="0" y="966"/>
                  </a:moveTo>
                  <a:cubicBezTo>
                    <a:pt x="282" y="738"/>
                    <a:pt x="923" y="275"/>
                    <a:pt x="1608" y="282"/>
                  </a:cubicBezTo>
                  <a:cubicBezTo>
                    <a:pt x="2293" y="289"/>
                    <a:pt x="3416" y="1055"/>
                    <a:pt x="4110" y="1008"/>
                  </a:cubicBezTo>
                  <a:cubicBezTo>
                    <a:pt x="4804" y="961"/>
                    <a:pt x="5426" y="210"/>
                    <a:pt x="5772" y="0"/>
                  </a:cubicBezTo>
                </a:path>
              </a:pathLst>
            </a:custGeom>
            <a:noFill/>
            <a:ln w="10795" cap="flat" cmpd="sng" algn="ctr">
              <a:gradFill>
                <a:gsLst>
                  <a:gs pos="74000">
                    <a:schemeClr val="accent3">
                      <a:shade val="75000"/>
                    </a:schemeClr>
                  </a:gs>
                  <a:gs pos="86000">
                    <a:schemeClr val="tx1">
                      <a:alpha val="29000"/>
                    </a:schemeClr>
                  </a:gs>
                  <a:gs pos="16000">
                    <a:schemeClr val="accent2">
                      <a:shade val="75000"/>
                      <a:alpha val="56000"/>
                    </a:schemeClr>
                  </a:gs>
                </a:gsLst>
                <a:lin ang="5400000" scaled="1"/>
              </a:gradFill>
              <a:prstDash val="solid"/>
              <a:round/>
              <a:headEnd type="none" w="med" len="med"/>
              <a:tailEnd type="none" w="med" len="med"/>
            </a:ln>
            <a:effectLst/>
          </p:spPr>
          <p:txBody>
            <a:bodyPr vert="horz" wrap="square" lIns="91440" tIns="45720" rIns="91440" bIns="45720" anchor="t" compatLnSpc="1"/>
            <a:lstStyle/>
            <a:p>
              <a:pPr marL="0" marR="0" lvl="0" indent="0" algn="l" defTabSz="3429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Constantia"/>
                <a:ea typeface="+mn-ea"/>
                <a:cs typeface="+mn-cs"/>
              </a:endParaRPr>
            </a:p>
          </p:txBody>
        </p:sp>
        <p:sp>
          <p:nvSpPr>
            <p:cNvPr id="13" name="Freeform 12"/>
            <p:cNvSpPr>
              <a:spLocks/>
            </p:cNvSpPr>
            <p:nvPr/>
          </p:nvSpPr>
          <p:spPr bwMode="auto">
            <a:xfrm rot="21435692">
              <a:off x="-14309" y="290003"/>
              <a:ext cx="9175812" cy="530352"/>
            </a:xfrm>
            <a:custGeom>
              <a:avLst>
                <a:gd name="A1" fmla="val 0"/>
                <a:gd name="A2" fmla="val 0"/>
                <a:gd name="A3" fmla="val 0"/>
                <a:gd name="A4" fmla="val 0"/>
                <a:gd name="A5" fmla="val 0"/>
                <a:gd name="A6" fmla="val 0"/>
                <a:gd name="A7" fmla="val 0"/>
                <a:gd name="A8" fmla="val 0"/>
              </a:avLst>
              <a:gdLst/>
              <a:ahLst/>
              <a:cxnLst>
                <a:cxn ang="0">
                  <a:pos x="0" y="732"/>
                </a:cxn>
                <a:cxn ang="0">
                  <a:pos x="1638" y="228"/>
                </a:cxn>
                <a:cxn ang="0">
                  <a:pos x="4122" y="816"/>
                </a:cxn>
                <a:cxn ang="0">
                  <a:pos x="5766" y="0"/>
                </a:cxn>
              </a:cxnLst>
              <a:rect l="0" t="0" r="0" b="0"/>
              <a:pathLst>
                <a:path w="5766" h="854">
                  <a:moveTo>
                    <a:pt x="0" y="732"/>
                  </a:moveTo>
                  <a:cubicBezTo>
                    <a:pt x="273" y="647"/>
                    <a:pt x="951" y="214"/>
                    <a:pt x="1638" y="228"/>
                  </a:cubicBezTo>
                  <a:cubicBezTo>
                    <a:pt x="2325" y="242"/>
                    <a:pt x="3434" y="854"/>
                    <a:pt x="4122" y="816"/>
                  </a:cubicBezTo>
                  <a:cubicBezTo>
                    <a:pt x="4810" y="778"/>
                    <a:pt x="5424" y="170"/>
                    <a:pt x="5766" y="0"/>
                  </a:cubicBezTo>
                </a:path>
              </a:pathLst>
            </a:custGeom>
            <a:noFill/>
            <a:ln w="9525" cap="flat" cmpd="sng" algn="ctr">
              <a:gradFill>
                <a:gsLst>
                  <a:gs pos="74000">
                    <a:schemeClr val="accent4"/>
                  </a:gs>
                  <a:gs pos="44000">
                    <a:schemeClr val="accent1"/>
                  </a:gs>
                  <a:gs pos="33000">
                    <a:schemeClr val="accent2">
                      <a:alpha val="56000"/>
                    </a:schemeClr>
                  </a:gs>
                </a:gsLst>
                <a:lin ang="5400000" scaled="1"/>
              </a:gradFill>
              <a:prstDash val="solid"/>
              <a:round/>
              <a:headEnd type="none" w="med" len="med"/>
              <a:tailEnd type="none" w="med" len="med"/>
            </a:ln>
            <a:effectLst/>
          </p:spPr>
          <p:txBody>
            <a:bodyPr vert="horz" wrap="square" lIns="91440" tIns="45720" rIns="91440" bIns="45720" anchor="t" compatLnSpc="1"/>
            <a:lstStyle/>
            <a:p>
              <a:pPr marL="0" marR="0" lvl="0" indent="0" algn="l" defTabSz="3429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Constantia"/>
                <a:ea typeface="+mn-ea"/>
                <a:cs typeface="+mn-cs"/>
              </a:endParaRPr>
            </a:p>
          </p:txBody>
        </p:sp>
      </p:grpSp>
    </p:spTree>
    <p:extLst>
      <p:ext uri="{BB962C8B-B14F-4D97-AF65-F5344CB8AC3E}">
        <p14:creationId xmlns:p14="http://schemas.microsoft.com/office/powerpoint/2010/main" val="3255197966"/>
      </p:ext>
    </p:extLst>
  </p:cSld>
  <p:clrMap bg1="lt1" tx1="dk1" bg2="lt2" tx2="dk2" accent1="accent1" accent2="accent2" accent3="accent3" accent4="accent4" accent5="accent5" accent6="accent6" hlink="hlink" folHlink="folHlink"/>
  <p:sldLayoutIdLst>
    <p:sldLayoutId id="2147483754" r:id="rId1"/>
    <p:sldLayoutId id="2147483755" r:id="rId2"/>
    <p:sldLayoutId id="2147483756" r:id="rId3"/>
    <p:sldLayoutId id="2147483757" r:id="rId4"/>
    <p:sldLayoutId id="2147483758" r:id="rId5"/>
    <p:sldLayoutId id="2147483759" r:id="rId6"/>
    <p:sldLayoutId id="2147483760" r:id="rId7"/>
    <p:sldLayoutId id="2147483761" r:id="rId8"/>
    <p:sldLayoutId id="2147483762" r:id="rId9"/>
    <p:sldLayoutId id="2147483763" r:id="rId10"/>
    <p:sldLayoutId id="2147483764" r:id="rId11"/>
  </p:sldLayoutIdLst>
  <p:txStyles>
    <p:titleStyle>
      <a:lvl1pPr algn="l" rtl="0" eaLnBrk="1" latinLnBrk="0" hangingPunct="1">
        <a:spcBef>
          <a:spcPct val="0"/>
        </a:spcBef>
        <a:buNone/>
        <a:defRPr kumimoji="0" sz="3750" b="0" kern="1200">
          <a:ln>
            <a:noFill/>
          </a:ln>
          <a:solidFill>
            <a:schemeClr val="tx2"/>
          </a:solidFill>
          <a:effectLst/>
          <a:latin typeface="+mj-lt"/>
          <a:ea typeface="+mj-ea"/>
          <a:cs typeface="+mj-cs"/>
        </a:defRPr>
      </a:lvl1pPr>
    </p:titleStyle>
    <p:bodyStyle>
      <a:lvl1pPr marL="205740" indent="-205740" algn="l" rtl="0" eaLnBrk="1" latinLnBrk="0" hangingPunct="1">
        <a:spcBef>
          <a:spcPct val="20000"/>
        </a:spcBef>
        <a:buClr>
          <a:schemeClr val="accent3"/>
        </a:buClr>
        <a:buSzPct val="95000"/>
        <a:buFont typeface="Wingdings 2"/>
        <a:buChar char=""/>
        <a:defRPr kumimoji="0" sz="1950" kern="1200">
          <a:solidFill>
            <a:schemeClr val="tx1"/>
          </a:solidFill>
          <a:latin typeface="+mn-lt"/>
          <a:ea typeface="+mn-ea"/>
          <a:cs typeface="+mn-cs"/>
        </a:defRPr>
      </a:lvl1pPr>
      <a:lvl2pPr marL="480060" indent="-185166" algn="l" rtl="0" eaLnBrk="1" latinLnBrk="0" hangingPunct="1">
        <a:spcBef>
          <a:spcPct val="20000"/>
        </a:spcBef>
        <a:buClr>
          <a:schemeClr val="accent1"/>
        </a:buClr>
        <a:buSzPct val="85000"/>
        <a:buFont typeface="Wingdings 2"/>
        <a:buChar char=""/>
        <a:defRPr kumimoji="0" sz="1800" kern="1200">
          <a:solidFill>
            <a:schemeClr val="tx1"/>
          </a:solidFill>
          <a:latin typeface="+mn-lt"/>
          <a:ea typeface="+mn-ea"/>
          <a:cs typeface="+mn-cs"/>
        </a:defRPr>
      </a:lvl2pPr>
      <a:lvl3pPr marL="685800" indent="-185166" algn="l" rtl="0" eaLnBrk="1" latinLnBrk="0" hangingPunct="1">
        <a:spcBef>
          <a:spcPct val="20000"/>
        </a:spcBef>
        <a:buClr>
          <a:schemeClr val="accent2"/>
        </a:buClr>
        <a:buSzPct val="70000"/>
        <a:buFont typeface="Wingdings 2"/>
        <a:buChar char=""/>
        <a:defRPr kumimoji="0" sz="1575" kern="1200">
          <a:solidFill>
            <a:schemeClr val="tx1"/>
          </a:solidFill>
          <a:latin typeface="+mn-lt"/>
          <a:ea typeface="+mn-ea"/>
          <a:cs typeface="+mn-cs"/>
        </a:defRPr>
      </a:lvl3pPr>
      <a:lvl4pPr marL="891540" indent="-157734" algn="l" rtl="0" eaLnBrk="1" latinLnBrk="0" hangingPunct="1">
        <a:spcBef>
          <a:spcPct val="20000"/>
        </a:spcBef>
        <a:buClr>
          <a:schemeClr val="accent3"/>
        </a:buClr>
        <a:buSzPct val="65000"/>
        <a:buFont typeface="Wingdings 2"/>
        <a:buChar char=""/>
        <a:defRPr kumimoji="0" sz="1500" kern="1200">
          <a:solidFill>
            <a:schemeClr val="tx1"/>
          </a:solidFill>
          <a:latin typeface="+mn-lt"/>
          <a:ea typeface="+mn-ea"/>
          <a:cs typeface="+mn-cs"/>
        </a:defRPr>
      </a:lvl4pPr>
      <a:lvl5pPr marL="1097280" indent="-157734" algn="l" rtl="0" eaLnBrk="1" latinLnBrk="0" hangingPunct="1">
        <a:spcBef>
          <a:spcPct val="20000"/>
        </a:spcBef>
        <a:buClr>
          <a:schemeClr val="accent4"/>
        </a:buClr>
        <a:buSzPct val="65000"/>
        <a:buFont typeface="Wingdings 2"/>
        <a:buChar char=""/>
        <a:defRPr kumimoji="0" sz="1500" kern="1200">
          <a:solidFill>
            <a:schemeClr val="tx1"/>
          </a:solidFill>
          <a:latin typeface="+mn-lt"/>
          <a:ea typeface="+mn-ea"/>
          <a:cs typeface="+mn-cs"/>
        </a:defRPr>
      </a:lvl5pPr>
      <a:lvl6pPr marL="1303020" indent="-157734" algn="l" rtl="0" eaLnBrk="1" latinLnBrk="0" hangingPunct="1">
        <a:spcBef>
          <a:spcPct val="20000"/>
        </a:spcBef>
        <a:buClr>
          <a:schemeClr val="accent5"/>
        </a:buClr>
        <a:buSzPct val="80000"/>
        <a:buFont typeface="Wingdings 2"/>
        <a:buChar char=""/>
        <a:defRPr kumimoji="0" sz="1350" kern="1200">
          <a:solidFill>
            <a:schemeClr val="tx1"/>
          </a:solidFill>
          <a:latin typeface="+mn-lt"/>
          <a:ea typeface="+mn-ea"/>
          <a:cs typeface="+mn-cs"/>
        </a:defRPr>
      </a:lvl6pPr>
      <a:lvl7pPr marL="1440180" indent="-137160" algn="l" rtl="0" eaLnBrk="1" latinLnBrk="0" hangingPunct="1">
        <a:spcBef>
          <a:spcPct val="20000"/>
        </a:spcBef>
        <a:buClr>
          <a:schemeClr val="accent6"/>
        </a:buClr>
        <a:buSzPct val="80000"/>
        <a:buFont typeface="Wingdings 2"/>
        <a:buChar char=""/>
        <a:defRPr kumimoji="0" sz="1200" kern="1200" baseline="0">
          <a:solidFill>
            <a:schemeClr val="tx1"/>
          </a:solidFill>
          <a:latin typeface="+mn-lt"/>
          <a:ea typeface="+mn-ea"/>
          <a:cs typeface="+mn-cs"/>
        </a:defRPr>
      </a:lvl7pPr>
      <a:lvl8pPr marL="1645920" indent="-137160" algn="l" rtl="0" eaLnBrk="1" latinLnBrk="0" hangingPunct="1">
        <a:spcBef>
          <a:spcPct val="20000"/>
        </a:spcBef>
        <a:buClr>
          <a:schemeClr val="tx2"/>
        </a:buClr>
        <a:buChar char="•"/>
        <a:defRPr kumimoji="0" sz="1200" kern="1200">
          <a:solidFill>
            <a:schemeClr val="tx1"/>
          </a:solidFill>
          <a:latin typeface="+mn-lt"/>
          <a:ea typeface="+mn-ea"/>
          <a:cs typeface="+mn-cs"/>
        </a:defRPr>
      </a:lvl8pPr>
      <a:lvl9pPr marL="1851660" indent="-137160" algn="l" rtl="0" eaLnBrk="1" latinLnBrk="0" hangingPunct="1">
        <a:spcBef>
          <a:spcPct val="20000"/>
        </a:spcBef>
        <a:buClr>
          <a:schemeClr val="tx2"/>
        </a:buClr>
        <a:buFontTx/>
        <a:buChar char="•"/>
        <a:defRPr kumimoji="0" sz="1050" kern="1200" baseline="0">
          <a:solidFill>
            <a:schemeClr val="tx1"/>
          </a:solidFill>
          <a:latin typeface="+mn-lt"/>
          <a:ea typeface="+mn-ea"/>
          <a:cs typeface="+mn-cs"/>
        </a:defRPr>
      </a:lvl9pPr>
    </p:bodyStyle>
    <p:otherStyle>
      <a:lvl1pPr marL="0" algn="l" rtl="0" eaLnBrk="1" latinLnBrk="0" hangingPunct="1">
        <a:defRPr kumimoji="0" kern="1200">
          <a:solidFill>
            <a:schemeClr val="tx1"/>
          </a:solidFill>
          <a:latin typeface="+mn-lt"/>
          <a:ea typeface="+mn-ea"/>
          <a:cs typeface="+mn-cs"/>
        </a:defRPr>
      </a:lvl1pPr>
      <a:lvl2pPr marL="342900" algn="l" rtl="0" eaLnBrk="1" latinLnBrk="0" hangingPunct="1">
        <a:defRPr kumimoji="0" kern="1200">
          <a:solidFill>
            <a:schemeClr val="tx1"/>
          </a:solidFill>
          <a:latin typeface="+mn-lt"/>
          <a:ea typeface="+mn-ea"/>
          <a:cs typeface="+mn-cs"/>
        </a:defRPr>
      </a:lvl2pPr>
      <a:lvl3pPr marL="685800" algn="l" rtl="0" eaLnBrk="1" latinLnBrk="0" hangingPunct="1">
        <a:defRPr kumimoji="0" kern="1200">
          <a:solidFill>
            <a:schemeClr val="tx1"/>
          </a:solidFill>
          <a:latin typeface="+mn-lt"/>
          <a:ea typeface="+mn-ea"/>
          <a:cs typeface="+mn-cs"/>
        </a:defRPr>
      </a:lvl3pPr>
      <a:lvl4pPr marL="1028700" algn="l" rtl="0" eaLnBrk="1" latinLnBrk="0" hangingPunct="1">
        <a:defRPr kumimoji="0" kern="1200">
          <a:solidFill>
            <a:schemeClr val="tx1"/>
          </a:solidFill>
          <a:latin typeface="+mn-lt"/>
          <a:ea typeface="+mn-ea"/>
          <a:cs typeface="+mn-cs"/>
        </a:defRPr>
      </a:lvl4pPr>
      <a:lvl5pPr marL="1371600" algn="l" rtl="0" eaLnBrk="1" latinLnBrk="0" hangingPunct="1">
        <a:defRPr kumimoji="0" kern="1200">
          <a:solidFill>
            <a:schemeClr val="tx1"/>
          </a:solidFill>
          <a:latin typeface="+mn-lt"/>
          <a:ea typeface="+mn-ea"/>
          <a:cs typeface="+mn-cs"/>
        </a:defRPr>
      </a:lvl5pPr>
      <a:lvl6pPr marL="1714500" algn="l" rtl="0" eaLnBrk="1" latinLnBrk="0" hangingPunct="1">
        <a:defRPr kumimoji="0" kern="1200">
          <a:solidFill>
            <a:schemeClr val="tx1"/>
          </a:solidFill>
          <a:latin typeface="+mn-lt"/>
          <a:ea typeface="+mn-ea"/>
          <a:cs typeface="+mn-cs"/>
        </a:defRPr>
      </a:lvl6pPr>
      <a:lvl7pPr marL="2057400" algn="l" rtl="0" eaLnBrk="1" latinLnBrk="0" hangingPunct="1">
        <a:defRPr kumimoji="0" kern="1200">
          <a:solidFill>
            <a:schemeClr val="tx1"/>
          </a:solidFill>
          <a:latin typeface="+mn-lt"/>
          <a:ea typeface="+mn-ea"/>
          <a:cs typeface="+mn-cs"/>
        </a:defRPr>
      </a:lvl7pPr>
      <a:lvl8pPr marL="2400300" algn="l" rtl="0" eaLnBrk="1" latinLnBrk="0" hangingPunct="1">
        <a:defRPr kumimoji="0" kern="1200">
          <a:solidFill>
            <a:schemeClr val="tx1"/>
          </a:solidFill>
          <a:latin typeface="+mn-lt"/>
          <a:ea typeface="+mn-ea"/>
          <a:cs typeface="+mn-cs"/>
        </a:defRPr>
      </a:lvl8pPr>
      <a:lvl9pPr marL="2743200" algn="l" rtl="0" eaLnBrk="1" latinLnBrk="0" hangingPunct="1">
        <a:defRPr kumimoji="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solidFill>
          <a:schemeClr val="bg1">
            <a:shade val="85000"/>
          </a:schemeClr>
        </a:solidFill>
        <a:effectLst/>
      </p:bgPr>
    </p:bg>
    <p:spTree>
      <p:nvGrpSpPr>
        <p:cNvPr id="1" name=""/>
        <p:cNvGrpSpPr/>
        <p:nvPr/>
      </p:nvGrpSpPr>
      <p:grpSpPr>
        <a:xfrm>
          <a:off x="0" y="0"/>
          <a:ext cx="0" cy="0"/>
          <a:chOff x="0" y="0"/>
          <a:chExt cx="0" cy="0"/>
        </a:xfrm>
      </p:grpSpPr>
      <p:pic>
        <p:nvPicPr>
          <p:cNvPr id="8" name="image5.png"/>
          <p:cNvPicPr>
            <a:picLocks noChangeAspect="1"/>
          </p:cNvPicPr>
          <p:nvPr/>
        </p:nvPicPr>
        <p:blipFill>
          <a:blip r:embed="rId10">
            <a:duotone>
              <a:schemeClr val="accent1"/>
              <a:srgbClr val="FFFFFF"/>
            </a:duotone>
          </a:blip>
          <a:stretch>
            <a:fillRect/>
          </a:stretch>
        </p:blipFill>
        <p:spPr>
          <a:xfrm>
            <a:off x="571" y="428"/>
            <a:ext cx="9142858" cy="6857143"/>
          </a:xfrm>
          <a:prstGeom prst="rect">
            <a:avLst/>
          </a:prstGeom>
          <a:noFill/>
          <a:ln>
            <a:noFill/>
          </a:ln>
        </p:spPr>
      </p:pic>
      <p:pic>
        <p:nvPicPr>
          <p:cNvPr id="9" name="image6.png"/>
          <p:cNvPicPr>
            <a:picLocks noChangeAspect="1"/>
          </p:cNvPicPr>
          <p:nvPr/>
        </p:nvPicPr>
        <p:blipFill>
          <a:blip r:embed="rId11"/>
          <a:stretch>
            <a:fillRect/>
          </a:stretch>
        </p:blipFill>
        <p:spPr>
          <a:xfrm>
            <a:off x="571" y="428"/>
            <a:ext cx="9142858" cy="6857143"/>
          </a:xfrm>
          <a:prstGeom prst="rect">
            <a:avLst/>
          </a:prstGeom>
          <a:noFill/>
          <a:ln>
            <a:noFill/>
          </a:ln>
        </p:spPr>
      </p:pic>
      <p:sp>
        <p:nvSpPr>
          <p:cNvPr id="30" name="Rectangle 30"/>
          <p:cNvSpPr>
            <a:spLocks noGrp="1"/>
          </p:cNvSpPr>
          <p:nvPr>
            <p:ph type="title"/>
          </p:nvPr>
        </p:nvSpPr>
        <p:spPr>
          <a:xfrm>
            <a:off x="457200" y="359465"/>
            <a:ext cx="8229600" cy="1143000"/>
          </a:xfrm>
          <a:prstGeom prst="rect">
            <a:avLst/>
          </a:prstGeom>
        </p:spPr>
        <p:txBody>
          <a:bodyPr anchor="b" anchorCtr="0">
            <a:normAutofit/>
          </a:bodyPr>
          <a:lstStyle/>
          <a:p>
            <a:pPr algn="l"/>
            <a:r>
              <a:rPr lang="en-US"/>
              <a:t>Click to edit Master title style</a:t>
            </a:r>
          </a:p>
        </p:txBody>
      </p:sp>
      <p:sp>
        <p:nvSpPr>
          <p:cNvPr id="12" name="Rectangle 12"/>
          <p:cNvSpPr>
            <a:spLocks noGrp="1"/>
          </p:cNvSpPr>
          <p:nvPr>
            <p:ph type="body" idx="1"/>
          </p:nvPr>
        </p:nvSpPr>
        <p:spPr>
          <a:xfrm>
            <a:off x="457200" y="1600200"/>
            <a:ext cx="8229600" cy="4525963"/>
          </a:xfrm>
          <a:prstGeom prst="rect">
            <a:avLst/>
          </a:prstGeom>
        </p:spPr>
        <p:txBody>
          <a:bodyPr>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6" name="Rectangle 6"/>
          <p:cNvSpPr>
            <a:spLocks noGrp="1"/>
          </p:cNvSpPr>
          <p:nvPr>
            <p:ph type="dt" sz="half" idx="2"/>
          </p:nvPr>
        </p:nvSpPr>
        <p:spPr>
          <a:xfrm>
            <a:off x="457200" y="6245225"/>
            <a:ext cx="2133600" cy="476250"/>
          </a:xfrm>
          <a:prstGeom prst="rect">
            <a:avLst/>
          </a:prstGeom>
        </p:spPr>
        <p:txBody>
          <a:bodyPr/>
          <a:lstStyle>
            <a:lvl1pPr>
              <a:defRPr sz="1000">
                <a:latin typeface="+mn-lt"/>
              </a:defRPr>
            </a:lvl1pPr>
          </a:lstStyle>
          <a:p>
            <a:fld id="{5C14FD69-4A85-4715-A222-ABB225B63BC6}" type="datetimeFigureOut">
              <a:rPr lang="en-US" kern="1200" smtClean="0">
                <a:solidFill>
                  <a:prstClr val="black"/>
                </a:solidFill>
                <a:ea typeface="+mn-ea"/>
                <a:cs typeface="+mn-cs"/>
              </a:rPr>
              <a:pPr/>
              <a:t>6/19/2018</a:t>
            </a:fld>
            <a:endParaRPr lang="en-US" kern="1200" dirty="0">
              <a:solidFill>
                <a:prstClr val="black"/>
              </a:solidFill>
              <a:ea typeface="+mn-ea"/>
              <a:cs typeface="+mn-cs"/>
            </a:endParaRPr>
          </a:p>
        </p:txBody>
      </p:sp>
      <p:sp>
        <p:nvSpPr>
          <p:cNvPr id="20" name="Rectangle 20"/>
          <p:cNvSpPr>
            <a:spLocks noGrp="1"/>
          </p:cNvSpPr>
          <p:nvPr>
            <p:ph type="ftr" sz="quarter" idx="3"/>
          </p:nvPr>
        </p:nvSpPr>
        <p:spPr>
          <a:xfrm>
            <a:off x="3124200" y="6245225"/>
            <a:ext cx="2895600" cy="476250"/>
          </a:xfrm>
          <a:prstGeom prst="rect">
            <a:avLst/>
          </a:prstGeom>
        </p:spPr>
        <p:txBody>
          <a:bodyPr/>
          <a:lstStyle>
            <a:lvl1pPr algn="ctr">
              <a:defRPr sz="1000">
                <a:latin typeface="+mn-lt"/>
              </a:defRPr>
            </a:lvl1pPr>
          </a:lstStyle>
          <a:p>
            <a:endParaRPr lang="en-US" kern="1200">
              <a:solidFill>
                <a:prstClr val="black"/>
              </a:solidFill>
              <a:ea typeface="+mn-ea"/>
              <a:cs typeface="+mn-cs"/>
            </a:endParaRPr>
          </a:p>
        </p:txBody>
      </p:sp>
      <p:sp>
        <p:nvSpPr>
          <p:cNvPr id="21" name="Rectangle 21"/>
          <p:cNvSpPr>
            <a:spLocks noGrp="1"/>
          </p:cNvSpPr>
          <p:nvPr>
            <p:ph type="sldNum" sz="quarter" idx="4"/>
          </p:nvPr>
        </p:nvSpPr>
        <p:spPr>
          <a:xfrm>
            <a:off x="6553200" y="6245225"/>
            <a:ext cx="2133600" cy="476250"/>
          </a:xfrm>
          <a:prstGeom prst="rect">
            <a:avLst/>
          </a:prstGeom>
        </p:spPr>
        <p:txBody>
          <a:bodyPr/>
          <a:lstStyle>
            <a:lvl1pPr>
              <a:defRPr sz="1000">
                <a:latin typeface="+mn-lt"/>
              </a:defRPr>
            </a:lvl1pPr>
          </a:lstStyle>
          <a:p>
            <a:pPr algn="r"/>
            <a:fld id="{D4C49B74-5DB2-4B03-B1D2-7F6A3C51C318}" type="slidenum">
              <a:rPr lang="en-US" kern="1200" smtClean="0">
                <a:solidFill>
                  <a:prstClr val="black"/>
                </a:solidFill>
                <a:ea typeface="+mn-ea"/>
                <a:cs typeface="+mn-cs"/>
              </a:rPr>
              <a:pPr algn="r"/>
              <a:t>‹#›</a:t>
            </a:fld>
            <a:endParaRPr lang="en-US" kern="1200" dirty="0">
              <a:solidFill>
                <a:prstClr val="black"/>
              </a:solidFill>
              <a:ea typeface="+mn-ea"/>
              <a:cs typeface="+mn-cs"/>
            </a:endParaRPr>
          </a:p>
        </p:txBody>
      </p:sp>
    </p:spTree>
    <p:extLst>
      <p:ext uri="{BB962C8B-B14F-4D97-AF65-F5344CB8AC3E}">
        <p14:creationId xmlns:p14="http://schemas.microsoft.com/office/powerpoint/2010/main" val="2905137307"/>
      </p:ext>
    </p:extLst>
  </p:cSld>
  <p:clrMap bg1="lt1" tx1="dk1" bg2="lt2" tx2="dk2" accent1="accent1" accent2="accent2" accent3="accent3" accent4="accent4" accent5="accent5" accent6="accent6" hlink="hlink" folHlink="folHlink"/>
  <p:sldLayoutIdLst>
    <p:sldLayoutId id="2147483663" r:id="rId1"/>
    <p:sldLayoutId id="2147483664" r:id="rId2"/>
    <p:sldLayoutId id="2147483665" r:id="rId3"/>
    <p:sldLayoutId id="2147483666" r:id="rId4"/>
    <p:sldLayoutId id="2147483667" r:id="rId5"/>
    <p:sldLayoutId id="2147483668" r:id="rId6"/>
    <p:sldLayoutId id="2147483669" r:id="rId7"/>
    <p:sldLayoutId id="2147483670" r:id="rId8"/>
  </p:sldLayoutIdLst>
  <p:txStyles>
    <p:titleStyle>
      <a:defPPr>
        <a:defRPr sz="4400">
          <a:solidFill>
            <a:schemeClr val="tx1"/>
          </a:solidFill>
          <a:latin typeface="+mj-lt"/>
          <a:ea typeface="+mj-ea"/>
          <a:cs typeface="+mj-cs"/>
        </a:defRPr>
      </a:defPPr>
      <a:lvl1pPr algn="l" eaLnBrk="1" hangingPunct="1">
        <a:buNone/>
        <a:defRPr sz="3600">
          <a:solidFill>
            <a:schemeClr val="tx1">
              <a:alpha val="100000"/>
            </a:schemeClr>
          </a:solidFill>
          <a:latin typeface="+mj-lt"/>
        </a:defRPr>
      </a:lvl1pPr>
    </p:titleStyle>
    <p:bodyStyle>
      <a:defPPr>
        <a:defRPr>
          <a:solidFill>
            <a:schemeClr val="tx1"/>
          </a:solidFill>
          <a:latin typeface="+mn-lt"/>
          <a:ea typeface="+mn-ea"/>
          <a:cs typeface="+mn-cs"/>
        </a:defRPr>
      </a:defPPr>
      <a:lvl1pPr marL="342900" indent="-342900" eaLnBrk="1" hangingPunct="1">
        <a:buChar char="•"/>
        <a:defRPr sz="2800">
          <a:latin typeface="+mn-lt"/>
        </a:defRPr>
      </a:lvl1pPr>
      <a:lvl2pPr marL="742950" indent="-285750" eaLnBrk="1" hangingPunct="1">
        <a:buChar char="–"/>
        <a:defRPr sz="2400">
          <a:latin typeface="+mn-lt"/>
        </a:defRPr>
      </a:lvl2pPr>
      <a:lvl3pPr marL="1143000" indent="-228600" eaLnBrk="1" hangingPunct="1">
        <a:buChar char="•"/>
        <a:defRPr sz="2400">
          <a:latin typeface="+mn-lt"/>
        </a:defRPr>
      </a:lvl3pPr>
      <a:lvl4pPr marL="1600200" indent="-228600" eaLnBrk="1" hangingPunct="1">
        <a:buChar char="–"/>
        <a:defRPr sz="2000">
          <a:latin typeface="+mn-lt"/>
        </a:defRPr>
      </a:lvl4pPr>
      <a:lvl5pPr marL="2057400" indent="-228600" eaLnBrk="1" hangingPunct="1">
        <a:buChar char="»"/>
        <a:defRPr sz="2000">
          <a:latin typeface="+mn-lt"/>
        </a:defRPr>
      </a:lvl5pPr>
      <a:lvl6pPr marL="2514600" indent="-228600" eaLnBrk="1" hangingPunct="1">
        <a:buChar char="•"/>
        <a:defRPr sz="2000"/>
      </a:lvl6pPr>
      <a:lvl7pPr marL="2971800" indent="-228600" eaLnBrk="1" hangingPunct="1">
        <a:buChar char="•"/>
        <a:defRPr sz="2000"/>
      </a:lvl7pPr>
      <a:lvl8pPr marL="3429000" indent="-228600" eaLnBrk="1" hangingPunct="1">
        <a:buChar char="•"/>
        <a:defRPr sz="2000"/>
      </a:lvl8pPr>
      <a:lvl9pPr marL="3886200" indent="-228600" eaLnBrk="1" hangingPunct="1">
        <a:buChar char="•"/>
        <a:defRPr sz="2000"/>
      </a:lvl9pPr>
    </p:bodyStyle>
    <p:otherStyle>
      <a:defPPr>
        <a:defRPr>
          <a:solidFill>
            <a:schemeClr val="tx1"/>
          </a:solidFill>
          <a:latin typeface="+mn-lt"/>
          <a:ea typeface="+mn-ea"/>
          <a:cs typeface="+mn-cs"/>
        </a:defRPr>
      </a:defPPr>
      <a:lvl1pPr marL="0" eaLnBrk="1" hangingPunct="1"/>
      <a:lvl2pPr marL="457200" eaLnBrk="1" hangingPunct="1"/>
      <a:lvl3pPr marL="914400" eaLnBrk="1" hangingPunct="1"/>
      <a:lvl4pPr marL="1371600" eaLnBrk="1" hangingPunct="1"/>
      <a:lvl5pPr marL="1828800" eaLnBrk="1" hangingPunct="1"/>
      <a:lvl6pPr marL="2286000" eaLnBrk="1" hangingPunct="1"/>
      <a:lvl7pPr marL="2743200" eaLnBrk="1" hangingPunct="1"/>
      <a:lvl8pPr marL="3200400" eaLnBrk="1" hangingPunct="1"/>
      <a:lvl9pPr marL="3657600" eaLnBrk="1" hangingPunct="1"/>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solidFill>
          <a:schemeClr val="bg1">
            <a:shade val="85000"/>
          </a:schemeClr>
        </a:solidFill>
        <a:effectLst/>
      </p:bgPr>
    </p:bg>
    <p:spTree>
      <p:nvGrpSpPr>
        <p:cNvPr id="1" name=""/>
        <p:cNvGrpSpPr/>
        <p:nvPr/>
      </p:nvGrpSpPr>
      <p:grpSpPr>
        <a:xfrm>
          <a:off x="0" y="0"/>
          <a:ext cx="0" cy="0"/>
          <a:chOff x="0" y="0"/>
          <a:chExt cx="0" cy="0"/>
        </a:xfrm>
      </p:grpSpPr>
      <p:pic>
        <p:nvPicPr>
          <p:cNvPr id="8" name="image5.png"/>
          <p:cNvPicPr>
            <a:picLocks noChangeAspect="1"/>
          </p:cNvPicPr>
          <p:nvPr/>
        </p:nvPicPr>
        <p:blipFill>
          <a:blip r:embed="rId10">
            <a:duotone>
              <a:schemeClr val="accent1"/>
              <a:srgbClr val="FFFFFF"/>
            </a:duotone>
          </a:blip>
          <a:stretch>
            <a:fillRect/>
          </a:stretch>
        </p:blipFill>
        <p:spPr>
          <a:xfrm>
            <a:off x="571" y="428"/>
            <a:ext cx="9142858" cy="6857143"/>
          </a:xfrm>
          <a:prstGeom prst="rect">
            <a:avLst/>
          </a:prstGeom>
          <a:noFill/>
          <a:ln>
            <a:noFill/>
          </a:ln>
        </p:spPr>
      </p:pic>
      <p:pic>
        <p:nvPicPr>
          <p:cNvPr id="9" name="image6.png"/>
          <p:cNvPicPr>
            <a:picLocks noChangeAspect="1"/>
          </p:cNvPicPr>
          <p:nvPr/>
        </p:nvPicPr>
        <p:blipFill>
          <a:blip r:embed="rId11"/>
          <a:stretch>
            <a:fillRect/>
          </a:stretch>
        </p:blipFill>
        <p:spPr>
          <a:xfrm>
            <a:off x="571" y="428"/>
            <a:ext cx="9142858" cy="6857143"/>
          </a:xfrm>
          <a:prstGeom prst="rect">
            <a:avLst/>
          </a:prstGeom>
          <a:noFill/>
          <a:ln>
            <a:noFill/>
          </a:ln>
        </p:spPr>
      </p:pic>
      <p:sp>
        <p:nvSpPr>
          <p:cNvPr id="30" name="Rectangle 30"/>
          <p:cNvSpPr>
            <a:spLocks noGrp="1"/>
          </p:cNvSpPr>
          <p:nvPr>
            <p:ph type="title"/>
          </p:nvPr>
        </p:nvSpPr>
        <p:spPr>
          <a:xfrm>
            <a:off x="457200" y="359465"/>
            <a:ext cx="8229600" cy="1143000"/>
          </a:xfrm>
          <a:prstGeom prst="rect">
            <a:avLst/>
          </a:prstGeom>
        </p:spPr>
        <p:txBody>
          <a:bodyPr anchor="b" anchorCtr="0">
            <a:normAutofit/>
          </a:bodyPr>
          <a:lstStyle/>
          <a:p>
            <a:pPr algn="l"/>
            <a:r>
              <a:rPr lang="en-US"/>
              <a:t>Click to edit Master title style</a:t>
            </a:r>
          </a:p>
        </p:txBody>
      </p:sp>
      <p:sp>
        <p:nvSpPr>
          <p:cNvPr id="12" name="Rectangle 12"/>
          <p:cNvSpPr>
            <a:spLocks noGrp="1"/>
          </p:cNvSpPr>
          <p:nvPr>
            <p:ph type="body" idx="1"/>
          </p:nvPr>
        </p:nvSpPr>
        <p:spPr>
          <a:xfrm>
            <a:off x="457200" y="1600200"/>
            <a:ext cx="8229600" cy="4525963"/>
          </a:xfrm>
          <a:prstGeom prst="rect">
            <a:avLst/>
          </a:prstGeom>
        </p:spPr>
        <p:txBody>
          <a:bodyPr>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6" name="Rectangle 6"/>
          <p:cNvSpPr>
            <a:spLocks noGrp="1"/>
          </p:cNvSpPr>
          <p:nvPr>
            <p:ph type="dt" sz="half" idx="2"/>
          </p:nvPr>
        </p:nvSpPr>
        <p:spPr>
          <a:xfrm>
            <a:off x="457200" y="6245225"/>
            <a:ext cx="2133600" cy="476250"/>
          </a:xfrm>
          <a:prstGeom prst="rect">
            <a:avLst/>
          </a:prstGeom>
        </p:spPr>
        <p:txBody>
          <a:bodyPr/>
          <a:lstStyle>
            <a:lvl1pPr>
              <a:defRPr sz="1000">
                <a:latin typeface="+mn-lt"/>
              </a:defRPr>
            </a:lvl1pPr>
          </a:lstStyle>
          <a:p>
            <a:fld id="{5C14FD69-4A85-4715-A222-ABB225B63BC6}" type="datetimeFigureOut">
              <a:rPr lang="en-US" kern="1200" smtClean="0">
                <a:solidFill>
                  <a:prstClr val="black"/>
                </a:solidFill>
                <a:ea typeface="+mn-ea"/>
                <a:cs typeface="+mn-cs"/>
              </a:rPr>
              <a:pPr/>
              <a:t>6/19/2018</a:t>
            </a:fld>
            <a:endParaRPr lang="en-US" kern="1200" dirty="0">
              <a:solidFill>
                <a:prstClr val="black"/>
              </a:solidFill>
              <a:ea typeface="+mn-ea"/>
              <a:cs typeface="+mn-cs"/>
            </a:endParaRPr>
          </a:p>
        </p:txBody>
      </p:sp>
      <p:sp>
        <p:nvSpPr>
          <p:cNvPr id="20" name="Rectangle 20"/>
          <p:cNvSpPr>
            <a:spLocks noGrp="1"/>
          </p:cNvSpPr>
          <p:nvPr>
            <p:ph type="ftr" sz="quarter" idx="3"/>
          </p:nvPr>
        </p:nvSpPr>
        <p:spPr>
          <a:xfrm>
            <a:off x="3124200" y="6245225"/>
            <a:ext cx="2895600" cy="476250"/>
          </a:xfrm>
          <a:prstGeom prst="rect">
            <a:avLst/>
          </a:prstGeom>
        </p:spPr>
        <p:txBody>
          <a:bodyPr/>
          <a:lstStyle>
            <a:lvl1pPr algn="ctr">
              <a:defRPr sz="1000">
                <a:latin typeface="+mn-lt"/>
              </a:defRPr>
            </a:lvl1pPr>
          </a:lstStyle>
          <a:p>
            <a:endParaRPr lang="en-US" kern="1200">
              <a:solidFill>
                <a:prstClr val="black"/>
              </a:solidFill>
              <a:ea typeface="+mn-ea"/>
              <a:cs typeface="+mn-cs"/>
            </a:endParaRPr>
          </a:p>
        </p:txBody>
      </p:sp>
      <p:sp>
        <p:nvSpPr>
          <p:cNvPr id="21" name="Rectangle 21"/>
          <p:cNvSpPr>
            <a:spLocks noGrp="1"/>
          </p:cNvSpPr>
          <p:nvPr>
            <p:ph type="sldNum" sz="quarter" idx="4"/>
          </p:nvPr>
        </p:nvSpPr>
        <p:spPr>
          <a:xfrm>
            <a:off x="6553200" y="6245225"/>
            <a:ext cx="2133600" cy="476250"/>
          </a:xfrm>
          <a:prstGeom prst="rect">
            <a:avLst/>
          </a:prstGeom>
        </p:spPr>
        <p:txBody>
          <a:bodyPr/>
          <a:lstStyle>
            <a:lvl1pPr>
              <a:defRPr sz="1000">
                <a:latin typeface="+mn-lt"/>
              </a:defRPr>
            </a:lvl1pPr>
          </a:lstStyle>
          <a:p>
            <a:pPr algn="r"/>
            <a:fld id="{D4C49B74-5DB2-4B03-B1D2-7F6A3C51C318}" type="slidenum">
              <a:rPr lang="en-US" kern="1200" smtClean="0">
                <a:solidFill>
                  <a:prstClr val="black"/>
                </a:solidFill>
                <a:ea typeface="+mn-ea"/>
                <a:cs typeface="+mn-cs"/>
              </a:rPr>
              <a:pPr algn="r"/>
              <a:t>‹#›</a:t>
            </a:fld>
            <a:endParaRPr lang="en-US" kern="1200" dirty="0">
              <a:solidFill>
                <a:prstClr val="black"/>
              </a:solidFill>
              <a:ea typeface="+mn-ea"/>
              <a:cs typeface="+mn-cs"/>
            </a:endParaRPr>
          </a:p>
        </p:txBody>
      </p:sp>
    </p:spTree>
    <p:extLst>
      <p:ext uri="{BB962C8B-B14F-4D97-AF65-F5344CB8AC3E}">
        <p14:creationId xmlns:p14="http://schemas.microsoft.com/office/powerpoint/2010/main" val="2836908628"/>
      </p:ext>
    </p:extLst>
  </p:cSld>
  <p:clrMap bg1="lt1" tx1="dk1" bg2="lt2" tx2="dk2" accent1="accent1" accent2="accent2" accent3="accent3" accent4="accent4" accent5="accent5" accent6="accent6" hlink="hlink" folHlink="folHlink"/>
  <p:sldLayoutIdLst>
    <p:sldLayoutId id="2147483672" r:id="rId1"/>
    <p:sldLayoutId id="2147483673" r:id="rId2"/>
    <p:sldLayoutId id="2147483674" r:id="rId3"/>
    <p:sldLayoutId id="2147483675" r:id="rId4"/>
    <p:sldLayoutId id="2147483676" r:id="rId5"/>
    <p:sldLayoutId id="2147483677" r:id="rId6"/>
    <p:sldLayoutId id="2147483678" r:id="rId7"/>
    <p:sldLayoutId id="2147483679" r:id="rId8"/>
  </p:sldLayoutIdLst>
  <p:txStyles>
    <p:titleStyle>
      <a:defPPr>
        <a:defRPr sz="4400">
          <a:solidFill>
            <a:schemeClr val="tx1"/>
          </a:solidFill>
          <a:latin typeface="+mj-lt"/>
          <a:ea typeface="+mj-ea"/>
          <a:cs typeface="+mj-cs"/>
        </a:defRPr>
      </a:defPPr>
      <a:lvl1pPr algn="l" eaLnBrk="1" hangingPunct="1">
        <a:buNone/>
        <a:defRPr sz="3600">
          <a:solidFill>
            <a:schemeClr val="tx1">
              <a:alpha val="100000"/>
            </a:schemeClr>
          </a:solidFill>
          <a:latin typeface="+mj-lt"/>
        </a:defRPr>
      </a:lvl1pPr>
    </p:titleStyle>
    <p:bodyStyle>
      <a:defPPr>
        <a:defRPr>
          <a:solidFill>
            <a:schemeClr val="tx1"/>
          </a:solidFill>
          <a:latin typeface="+mn-lt"/>
          <a:ea typeface="+mn-ea"/>
          <a:cs typeface="+mn-cs"/>
        </a:defRPr>
      </a:defPPr>
      <a:lvl1pPr marL="342900" indent="-342900" eaLnBrk="1" hangingPunct="1">
        <a:buChar char="•"/>
        <a:defRPr sz="2800">
          <a:latin typeface="+mn-lt"/>
        </a:defRPr>
      </a:lvl1pPr>
      <a:lvl2pPr marL="742950" indent="-285750" eaLnBrk="1" hangingPunct="1">
        <a:buChar char="–"/>
        <a:defRPr sz="2400">
          <a:latin typeface="+mn-lt"/>
        </a:defRPr>
      </a:lvl2pPr>
      <a:lvl3pPr marL="1143000" indent="-228600" eaLnBrk="1" hangingPunct="1">
        <a:buChar char="•"/>
        <a:defRPr sz="2400">
          <a:latin typeface="+mn-lt"/>
        </a:defRPr>
      </a:lvl3pPr>
      <a:lvl4pPr marL="1600200" indent="-228600" eaLnBrk="1" hangingPunct="1">
        <a:buChar char="–"/>
        <a:defRPr sz="2000">
          <a:latin typeface="+mn-lt"/>
        </a:defRPr>
      </a:lvl4pPr>
      <a:lvl5pPr marL="2057400" indent="-228600" eaLnBrk="1" hangingPunct="1">
        <a:buChar char="»"/>
        <a:defRPr sz="2000">
          <a:latin typeface="+mn-lt"/>
        </a:defRPr>
      </a:lvl5pPr>
      <a:lvl6pPr marL="2514600" indent="-228600" eaLnBrk="1" hangingPunct="1">
        <a:buChar char="•"/>
        <a:defRPr sz="2000"/>
      </a:lvl6pPr>
      <a:lvl7pPr marL="2971800" indent="-228600" eaLnBrk="1" hangingPunct="1">
        <a:buChar char="•"/>
        <a:defRPr sz="2000"/>
      </a:lvl7pPr>
      <a:lvl8pPr marL="3429000" indent="-228600" eaLnBrk="1" hangingPunct="1">
        <a:buChar char="•"/>
        <a:defRPr sz="2000"/>
      </a:lvl8pPr>
      <a:lvl9pPr marL="3886200" indent="-228600" eaLnBrk="1" hangingPunct="1">
        <a:buChar char="•"/>
        <a:defRPr sz="2000"/>
      </a:lvl9pPr>
    </p:bodyStyle>
    <p:otherStyle>
      <a:defPPr>
        <a:defRPr>
          <a:solidFill>
            <a:schemeClr val="tx1"/>
          </a:solidFill>
          <a:latin typeface="+mn-lt"/>
          <a:ea typeface="+mn-ea"/>
          <a:cs typeface="+mn-cs"/>
        </a:defRPr>
      </a:defPPr>
      <a:lvl1pPr marL="0" eaLnBrk="1" hangingPunct="1"/>
      <a:lvl2pPr marL="457200" eaLnBrk="1" hangingPunct="1"/>
      <a:lvl3pPr marL="914400" eaLnBrk="1" hangingPunct="1"/>
      <a:lvl4pPr marL="1371600" eaLnBrk="1" hangingPunct="1"/>
      <a:lvl5pPr marL="1828800" eaLnBrk="1" hangingPunct="1"/>
      <a:lvl6pPr marL="2286000" eaLnBrk="1" hangingPunct="1"/>
      <a:lvl7pPr marL="2743200" eaLnBrk="1" hangingPunct="1"/>
      <a:lvl8pPr marL="3200400" eaLnBrk="1" hangingPunct="1"/>
      <a:lvl9pPr marL="3657600" eaLnBrk="1" hangingPunct="1"/>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Pr>
        <a:solidFill>
          <a:schemeClr val="bg1">
            <a:shade val="85000"/>
          </a:schemeClr>
        </a:solidFill>
        <a:effectLst/>
      </p:bgPr>
    </p:bg>
    <p:spTree>
      <p:nvGrpSpPr>
        <p:cNvPr id="1" name=""/>
        <p:cNvGrpSpPr/>
        <p:nvPr/>
      </p:nvGrpSpPr>
      <p:grpSpPr>
        <a:xfrm>
          <a:off x="0" y="0"/>
          <a:ext cx="0" cy="0"/>
          <a:chOff x="0" y="0"/>
          <a:chExt cx="0" cy="0"/>
        </a:xfrm>
      </p:grpSpPr>
      <p:pic>
        <p:nvPicPr>
          <p:cNvPr id="8" name="image5.png"/>
          <p:cNvPicPr>
            <a:picLocks noChangeAspect="1"/>
          </p:cNvPicPr>
          <p:nvPr/>
        </p:nvPicPr>
        <p:blipFill>
          <a:blip r:embed="rId10">
            <a:duotone>
              <a:schemeClr val="accent1"/>
              <a:srgbClr val="FFFFFF"/>
            </a:duotone>
          </a:blip>
          <a:stretch>
            <a:fillRect/>
          </a:stretch>
        </p:blipFill>
        <p:spPr>
          <a:xfrm>
            <a:off x="571" y="428"/>
            <a:ext cx="9142858" cy="6857143"/>
          </a:xfrm>
          <a:prstGeom prst="rect">
            <a:avLst/>
          </a:prstGeom>
          <a:noFill/>
          <a:ln>
            <a:noFill/>
          </a:ln>
        </p:spPr>
      </p:pic>
      <p:pic>
        <p:nvPicPr>
          <p:cNvPr id="9" name="image6.png"/>
          <p:cNvPicPr>
            <a:picLocks noChangeAspect="1"/>
          </p:cNvPicPr>
          <p:nvPr/>
        </p:nvPicPr>
        <p:blipFill>
          <a:blip r:embed="rId11"/>
          <a:stretch>
            <a:fillRect/>
          </a:stretch>
        </p:blipFill>
        <p:spPr>
          <a:xfrm>
            <a:off x="571" y="428"/>
            <a:ext cx="9142858" cy="6857143"/>
          </a:xfrm>
          <a:prstGeom prst="rect">
            <a:avLst/>
          </a:prstGeom>
          <a:noFill/>
          <a:ln>
            <a:noFill/>
          </a:ln>
        </p:spPr>
      </p:pic>
      <p:sp>
        <p:nvSpPr>
          <p:cNvPr id="30" name="Rectangle 30"/>
          <p:cNvSpPr>
            <a:spLocks noGrp="1"/>
          </p:cNvSpPr>
          <p:nvPr>
            <p:ph type="title"/>
          </p:nvPr>
        </p:nvSpPr>
        <p:spPr>
          <a:xfrm>
            <a:off x="457200" y="359465"/>
            <a:ext cx="8229600" cy="1143000"/>
          </a:xfrm>
          <a:prstGeom prst="rect">
            <a:avLst/>
          </a:prstGeom>
        </p:spPr>
        <p:txBody>
          <a:bodyPr anchor="b" anchorCtr="0">
            <a:normAutofit/>
          </a:bodyPr>
          <a:lstStyle/>
          <a:p>
            <a:pPr algn="l"/>
            <a:r>
              <a:rPr lang="en-US"/>
              <a:t>Click to edit Master title style</a:t>
            </a:r>
          </a:p>
        </p:txBody>
      </p:sp>
      <p:sp>
        <p:nvSpPr>
          <p:cNvPr id="12" name="Rectangle 12"/>
          <p:cNvSpPr>
            <a:spLocks noGrp="1"/>
          </p:cNvSpPr>
          <p:nvPr>
            <p:ph type="body" idx="1"/>
          </p:nvPr>
        </p:nvSpPr>
        <p:spPr>
          <a:xfrm>
            <a:off x="457200" y="1600200"/>
            <a:ext cx="8229600" cy="4525963"/>
          </a:xfrm>
          <a:prstGeom prst="rect">
            <a:avLst/>
          </a:prstGeom>
        </p:spPr>
        <p:txBody>
          <a:bodyPr>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6" name="Rectangle 6"/>
          <p:cNvSpPr>
            <a:spLocks noGrp="1"/>
          </p:cNvSpPr>
          <p:nvPr>
            <p:ph type="dt" sz="half" idx="2"/>
          </p:nvPr>
        </p:nvSpPr>
        <p:spPr>
          <a:xfrm>
            <a:off x="457200" y="6245225"/>
            <a:ext cx="2133600" cy="476250"/>
          </a:xfrm>
          <a:prstGeom prst="rect">
            <a:avLst/>
          </a:prstGeom>
        </p:spPr>
        <p:txBody>
          <a:bodyPr/>
          <a:lstStyle>
            <a:lvl1pPr>
              <a:defRPr sz="1000">
                <a:latin typeface="+mn-lt"/>
              </a:defRPr>
            </a:lvl1pPr>
          </a:lstStyle>
          <a:p>
            <a:fld id="{5C14FD69-4A85-4715-A222-ABB225B63BC6}" type="datetimeFigureOut">
              <a:rPr lang="en-US" kern="1200" smtClean="0">
                <a:solidFill>
                  <a:prstClr val="black"/>
                </a:solidFill>
                <a:ea typeface="+mn-ea"/>
                <a:cs typeface="+mn-cs"/>
              </a:rPr>
              <a:pPr/>
              <a:t>6/19/2018</a:t>
            </a:fld>
            <a:endParaRPr lang="en-US" kern="1200" dirty="0">
              <a:solidFill>
                <a:prstClr val="black"/>
              </a:solidFill>
              <a:ea typeface="+mn-ea"/>
              <a:cs typeface="+mn-cs"/>
            </a:endParaRPr>
          </a:p>
        </p:txBody>
      </p:sp>
      <p:sp>
        <p:nvSpPr>
          <p:cNvPr id="20" name="Rectangle 20"/>
          <p:cNvSpPr>
            <a:spLocks noGrp="1"/>
          </p:cNvSpPr>
          <p:nvPr>
            <p:ph type="ftr" sz="quarter" idx="3"/>
          </p:nvPr>
        </p:nvSpPr>
        <p:spPr>
          <a:xfrm>
            <a:off x="3124200" y="6245225"/>
            <a:ext cx="2895600" cy="476250"/>
          </a:xfrm>
          <a:prstGeom prst="rect">
            <a:avLst/>
          </a:prstGeom>
        </p:spPr>
        <p:txBody>
          <a:bodyPr/>
          <a:lstStyle>
            <a:lvl1pPr algn="ctr">
              <a:defRPr sz="1000">
                <a:latin typeface="+mn-lt"/>
              </a:defRPr>
            </a:lvl1pPr>
          </a:lstStyle>
          <a:p>
            <a:endParaRPr lang="en-US" kern="1200">
              <a:solidFill>
                <a:prstClr val="black"/>
              </a:solidFill>
              <a:ea typeface="+mn-ea"/>
              <a:cs typeface="+mn-cs"/>
            </a:endParaRPr>
          </a:p>
        </p:txBody>
      </p:sp>
      <p:sp>
        <p:nvSpPr>
          <p:cNvPr id="21" name="Rectangle 21"/>
          <p:cNvSpPr>
            <a:spLocks noGrp="1"/>
          </p:cNvSpPr>
          <p:nvPr>
            <p:ph type="sldNum" sz="quarter" idx="4"/>
          </p:nvPr>
        </p:nvSpPr>
        <p:spPr>
          <a:xfrm>
            <a:off x="6553200" y="6245225"/>
            <a:ext cx="2133600" cy="476250"/>
          </a:xfrm>
          <a:prstGeom prst="rect">
            <a:avLst/>
          </a:prstGeom>
        </p:spPr>
        <p:txBody>
          <a:bodyPr/>
          <a:lstStyle>
            <a:lvl1pPr>
              <a:defRPr sz="1000">
                <a:latin typeface="+mn-lt"/>
              </a:defRPr>
            </a:lvl1pPr>
          </a:lstStyle>
          <a:p>
            <a:pPr algn="r"/>
            <a:fld id="{D4C49B74-5DB2-4B03-B1D2-7F6A3C51C318}" type="slidenum">
              <a:rPr lang="en-US" kern="1200" smtClean="0">
                <a:solidFill>
                  <a:prstClr val="black"/>
                </a:solidFill>
                <a:ea typeface="+mn-ea"/>
                <a:cs typeface="+mn-cs"/>
              </a:rPr>
              <a:pPr algn="r"/>
              <a:t>‹#›</a:t>
            </a:fld>
            <a:endParaRPr lang="en-US" kern="1200" dirty="0">
              <a:solidFill>
                <a:prstClr val="black"/>
              </a:solidFill>
              <a:ea typeface="+mn-ea"/>
              <a:cs typeface="+mn-cs"/>
            </a:endParaRPr>
          </a:p>
        </p:txBody>
      </p:sp>
    </p:spTree>
    <p:extLst>
      <p:ext uri="{BB962C8B-B14F-4D97-AF65-F5344CB8AC3E}">
        <p14:creationId xmlns:p14="http://schemas.microsoft.com/office/powerpoint/2010/main" val="615427360"/>
      </p:ext>
    </p:extLst>
  </p:cSld>
  <p:clrMap bg1="lt1" tx1="dk1" bg2="lt2" tx2="dk2" accent1="accent1" accent2="accent2" accent3="accent3" accent4="accent4" accent5="accent5" accent6="accent6" hlink="hlink" folHlink="folHlink"/>
  <p:sldLayoutIdLst>
    <p:sldLayoutId id="2147483690" r:id="rId1"/>
    <p:sldLayoutId id="2147483691" r:id="rId2"/>
    <p:sldLayoutId id="2147483692" r:id="rId3"/>
    <p:sldLayoutId id="2147483693" r:id="rId4"/>
    <p:sldLayoutId id="2147483694" r:id="rId5"/>
    <p:sldLayoutId id="2147483695" r:id="rId6"/>
    <p:sldLayoutId id="2147483696" r:id="rId7"/>
    <p:sldLayoutId id="2147483697" r:id="rId8"/>
  </p:sldLayoutIdLst>
  <p:txStyles>
    <p:titleStyle>
      <a:defPPr>
        <a:defRPr sz="4400">
          <a:solidFill>
            <a:schemeClr val="tx1"/>
          </a:solidFill>
          <a:latin typeface="+mj-lt"/>
          <a:ea typeface="+mj-ea"/>
          <a:cs typeface="+mj-cs"/>
        </a:defRPr>
      </a:defPPr>
      <a:lvl1pPr algn="l" eaLnBrk="1" hangingPunct="1">
        <a:buNone/>
        <a:defRPr sz="3600">
          <a:solidFill>
            <a:schemeClr val="tx1">
              <a:alpha val="100000"/>
            </a:schemeClr>
          </a:solidFill>
          <a:latin typeface="+mj-lt"/>
        </a:defRPr>
      </a:lvl1pPr>
    </p:titleStyle>
    <p:bodyStyle>
      <a:defPPr>
        <a:defRPr>
          <a:solidFill>
            <a:schemeClr val="tx1"/>
          </a:solidFill>
          <a:latin typeface="+mn-lt"/>
          <a:ea typeface="+mn-ea"/>
          <a:cs typeface="+mn-cs"/>
        </a:defRPr>
      </a:defPPr>
      <a:lvl1pPr marL="342900" indent="-342900" eaLnBrk="1" hangingPunct="1">
        <a:buChar char="•"/>
        <a:defRPr sz="2800">
          <a:latin typeface="+mn-lt"/>
        </a:defRPr>
      </a:lvl1pPr>
      <a:lvl2pPr marL="742950" indent="-285750" eaLnBrk="1" hangingPunct="1">
        <a:buChar char="–"/>
        <a:defRPr sz="2400">
          <a:latin typeface="+mn-lt"/>
        </a:defRPr>
      </a:lvl2pPr>
      <a:lvl3pPr marL="1143000" indent="-228600" eaLnBrk="1" hangingPunct="1">
        <a:buChar char="•"/>
        <a:defRPr sz="2400">
          <a:latin typeface="+mn-lt"/>
        </a:defRPr>
      </a:lvl3pPr>
      <a:lvl4pPr marL="1600200" indent="-228600" eaLnBrk="1" hangingPunct="1">
        <a:buChar char="–"/>
        <a:defRPr sz="2000">
          <a:latin typeface="+mn-lt"/>
        </a:defRPr>
      </a:lvl4pPr>
      <a:lvl5pPr marL="2057400" indent="-228600" eaLnBrk="1" hangingPunct="1">
        <a:buChar char="»"/>
        <a:defRPr sz="2000">
          <a:latin typeface="+mn-lt"/>
        </a:defRPr>
      </a:lvl5pPr>
      <a:lvl6pPr marL="2514600" indent="-228600" eaLnBrk="1" hangingPunct="1">
        <a:buChar char="•"/>
        <a:defRPr sz="2000"/>
      </a:lvl6pPr>
      <a:lvl7pPr marL="2971800" indent="-228600" eaLnBrk="1" hangingPunct="1">
        <a:buChar char="•"/>
        <a:defRPr sz="2000"/>
      </a:lvl7pPr>
      <a:lvl8pPr marL="3429000" indent="-228600" eaLnBrk="1" hangingPunct="1">
        <a:buChar char="•"/>
        <a:defRPr sz="2000"/>
      </a:lvl8pPr>
      <a:lvl9pPr marL="3886200" indent="-228600" eaLnBrk="1" hangingPunct="1">
        <a:buChar char="•"/>
        <a:defRPr sz="2000"/>
      </a:lvl9pPr>
    </p:bodyStyle>
    <p:otherStyle>
      <a:defPPr>
        <a:defRPr>
          <a:solidFill>
            <a:schemeClr val="tx1"/>
          </a:solidFill>
          <a:latin typeface="+mn-lt"/>
          <a:ea typeface="+mn-ea"/>
          <a:cs typeface="+mn-cs"/>
        </a:defRPr>
      </a:defPPr>
      <a:lvl1pPr marL="0" eaLnBrk="1" hangingPunct="1"/>
      <a:lvl2pPr marL="457200" eaLnBrk="1" hangingPunct="1"/>
      <a:lvl3pPr marL="914400" eaLnBrk="1" hangingPunct="1"/>
      <a:lvl4pPr marL="1371600" eaLnBrk="1" hangingPunct="1"/>
      <a:lvl5pPr marL="1828800" eaLnBrk="1" hangingPunct="1"/>
      <a:lvl6pPr marL="2286000" eaLnBrk="1" hangingPunct="1"/>
      <a:lvl7pPr marL="2743200" eaLnBrk="1" hangingPunct="1"/>
      <a:lvl8pPr marL="3200400" eaLnBrk="1" hangingPunct="1"/>
      <a:lvl9pPr marL="3657600" eaLnBrk="1" hangingPunct="1"/>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cSld>
    <p:bg>
      <p:bgPr>
        <a:solidFill>
          <a:schemeClr val="bg1">
            <a:shade val="85000"/>
          </a:schemeClr>
        </a:solidFill>
        <a:effectLst/>
      </p:bgPr>
    </p:bg>
    <p:spTree>
      <p:nvGrpSpPr>
        <p:cNvPr id="1" name=""/>
        <p:cNvGrpSpPr/>
        <p:nvPr/>
      </p:nvGrpSpPr>
      <p:grpSpPr>
        <a:xfrm>
          <a:off x="0" y="0"/>
          <a:ext cx="0" cy="0"/>
          <a:chOff x="0" y="0"/>
          <a:chExt cx="0" cy="0"/>
        </a:xfrm>
      </p:grpSpPr>
      <p:pic>
        <p:nvPicPr>
          <p:cNvPr id="8" name="image5.png"/>
          <p:cNvPicPr>
            <a:picLocks noChangeAspect="1"/>
          </p:cNvPicPr>
          <p:nvPr/>
        </p:nvPicPr>
        <p:blipFill>
          <a:blip r:embed="rId10">
            <a:duotone>
              <a:schemeClr val="accent1"/>
              <a:srgbClr val="FFFFFF"/>
            </a:duotone>
          </a:blip>
          <a:stretch>
            <a:fillRect/>
          </a:stretch>
        </p:blipFill>
        <p:spPr>
          <a:xfrm>
            <a:off x="571" y="428"/>
            <a:ext cx="9142858" cy="6857143"/>
          </a:xfrm>
          <a:prstGeom prst="rect">
            <a:avLst/>
          </a:prstGeom>
          <a:noFill/>
          <a:ln>
            <a:noFill/>
          </a:ln>
        </p:spPr>
      </p:pic>
      <p:pic>
        <p:nvPicPr>
          <p:cNvPr id="9" name="image6.png"/>
          <p:cNvPicPr>
            <a:picLocks noChangeAspect="1"/>
          </p:cNvPicPr>
          <p:nvPr/>
        </p:nvPicPr>
        <p:blipFill>
          <a:blip r:embed="rId11"/>
          <a:stretch>
            <a:fillRect/>
          </a:stretch>
        </p:blipFill>
        <p:spPr>
          <a:xfrm>
            <a:off x="571" y="428"/>
            <a:ext cx="9142858" cy="6857143"/>
          </a:xfrm>
          <a:prstGeom prst="rect">
            <a:avLst/>
          </a:prstGeom>
          <a:noFill/>
          <a:ln>
            <a:noFill/>
          </a:ln>
        </p:spPr>
      </p:pic>
      <p:sp>
        <p:nvSpPr>
          <p:cNvPr id="30" name="Rectangle 30"/>
          <p:cNvSpPr>
            <a:spLocks noGrp="1"/>
          </p:cNvSpPr>
          <p:nvPr>
            <p:ph type="title"/>
          </p:nvPr>
        </p:nvSpPr>
        <p:spPr>
          <a:xfrm>
            <a:off x="457200" y="359465"/>
            <a:ext cx="8229600" cy="1143000"/>
          </a:xfrm>
          <a:prstGeom prst="rect">
            <a:avLst/>
          </a:prstGeom>
        </p:spPr>
        <p:txBody>
          <a:bodyPr anchor="b" anchorCtr="0">
            <a:normAutofit/>
          </a:bodyPr>
          <a:lstStyle/>
          <a:p>
            <a:pPr algn="l"/>
            <a:r>
              <a:rPr lang="en-US"/>
              <a:t>Click to edit Master title style</a:t>
            </a:r>
          </a:p>
        </p:txBody>
      </p:sp>
      <p:sp>
        <p:nvSpPr>
          <p:cNvPr id="12" name="Rectangle 12"/>
          <p:cNvSpPr>
            <a:spLocks noGrp="1"/>
          </p:cNvSpPr>
          <p:nvPr>
            <p:ph type="body" idx="1"/>
          </p:nvPr>
        </p:nvSpPr>
        <p:spPr>
          <a:xfrm>
            <a:off x="457200" y="1600200"/>
            <a:ext cx="8229600" cy="4525963"/>
          </a:xfrm>
          <a:prstGeom prst="rect">
            <a:avLst/>
          </a:prstGeom>
        </p:spPr>
        <p:txBody>
          <a:bodyPr>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6" name="Rectangle 6"/>
          <p:cNvSpPr>
            <a:spLocks noGrp="1"/>
          </p:cNvSpPr>
          <p:nvPr>
            <p:ph type="dt" sz="half" idx="2"/>
          </p:nvPr>
        </p:nvSpPr>
        <p:spPr>
          <a:xfrm>
            <a:off x="457200" y="6245225"/>
            <a:ext cx="2133600" cy="476250"/>
          </a:xfrm>
          <a:prstGeom prst="rect">
            <a:avLst/>
          </a:prstGeom>
        </p:spPr>
        <p:txBody>
          <a:bodyPr/>
          <a:lstStyle>
            <a:lvl1pPr>
              <a:defRPr sz="1000">
                <a:latin typeface="+mn-lt"/>
              </a:defRPr>
            </a:lvl1pPr>
          </a:lstStyle>
          <a:p>
            <a:fld id="{5C14FD69-4A85-4715-A222-ABB225B63BC6}" type="datetimeFigureOut">
              <a:rPr lang="en-US" kern="1200" smtClean="0">
                <a:solidFill>
                  <a:prstClr val="black"/>
                </a:solidFill>
                <a:ea typeface="+mn-ea"/>
                <a:cs typeface="+mn-cs"/>
              </a:rPr>
              <a:pPr/>
              <a:t>6/19/2018</a:t>
            </a:fld>
            <a:endParaRPr lang="en-US" kern="1200" dirty="0">
              <a:solidFill>
                <a:prstClr val="black"/>
              </a:solidFill>
              <a:ea typeface="+mn-ea"/>
              <a:cs typeface="+mn-cs"/>
            </a:endParaRPr>
          </a:p>
        </p:txBody>
      </p:sp>
      <p:sp>
        <p:nvSpPr>
          <p:cNvPr id="20" name="Rectangle 20"/>
          <p:cNvSpPr>
            <a:spLocks noGrp="1"/>
          </p:cNvSpPr>
          <p:nvPr>
            <p:ph type="ftr" sz="quarter" idx="3"/>
          </p:nvPr>
        </p:nvSpPr>
        <p:spPr>
          <a:xfrm>
            <a:off x="3124200" y="6245225"/>
            <a:ext cx="2895600" cy="476250"/>
          </a:xfrm>
          <a:prstGeom prst="rect">
            <a:avLst/>
          </a:prstGeom>
        </p:spPr>
        <p:txBody>
          <a:bodyPr/>
          <a:lstStyle>
            <a:lvl1pPr algn="ctr">
              <a:defRPr sz="1000">
                <a:latin typeface="+mn-lt"/>
              </a:defRPr>
            </a:lvl1pPr>
          </a:lstStyle>
          <a:p>
            <a:endParaRPr lang="en-US" kern="1200">
              <a:solidFill>
                <a:prstClr val="black"/>
              </a:solidFill>
              <a:ea typeface="+mn-ea"/>
              <a:cs typeface="+mn-cs"/>
            </a:endParaRPr>
          </a:p>
        </p:txBody>
      </p:sp>
      <p:sp>
        <p:nvSpPr>
          <p:cNvPr id="21" name="Rectangle 21"/>
          <p:cNvSpPr>
            <a:spLocks noGrp="1"/>
          </p:cNvSpPr>
          <p:nvPr>
            <p:ph type="sldNum" sz="quarter" idx="4"/>
          </p:nvPr>
        </p:nvSpPr>
        <p:spPr>
          <a:xfrm>
            <a:off x="6553200" y="6245225"/>
            <a:ext cx="2133600" cy="476250"/>
          </a:xfrm>
          <a:prstGeom prst="rect">
            <a:avLst/>
          </a:prstGeom>
        </p:spPr>
        <p:txBody>
          <a:bodyPr/>
          <a:lstStyle>
            <a:lvl1pPr>
              <a:defRPr sz="1000">
                <a:latin typeface="+mn-lt"/>
              </a:defRPr>
            </a:lvl1pPr>
          </a:lstStyle>
          <a:p>
            <a:pPr algn="r"/>
            <a:fld id="{D4C49B74-5DB2-4B03-B1D2-7F6A3C51C318}" type="slidenum">
              <a:rPr lang="en-US" kern="1200" smtClean="0">
                <a:solidFill>
                  <a:prstClr val="black"/>
                </a:solidFill>
                <a:ea typeface="+mn-ea"/>
                <a:cs typeface="+mn-cs"/>
              </a:rPr>
              <a:pPr algn="r"/>
              <a:t>‹#›</a:t>
            </a:fld>
            <a:endParaRPr lang="en-US" kern="1200" dirty="0">
              <a:solidFill>
                <a:prstClr val="black"/>
              </a:solidFill>
              <a:ea typeface="+mn-ea"/>
              <a:cs typeface="+mn-cs"/>
            </a:endParaRPr>
          </a:p>
        </p:txBody>
      </p:sp>
    </p:spTree>
    <p:extLst>
      <p:ext uri="{BB962C8B-B14F-4D97-AF65-F5344CB8AC3E}">
        <p14:creationId xmlns:p14="http://schemas.microsoft.com/office/powerpoint/2010/main" val="714571926"/>
      </p:ext>
    </p:extLst>
  </p:cSld>
  <p:clrMap bg1="lt1" tx1="dk1" bg2="lt2" tx2="dk2" accent1="accent1" accent2="accent2" accent3="accent3" accent4="accent4" accent5="accent5" accent6="accent6" hlink="hlink" folHlink="folHlink"/>
  <p:sldLayoutIdLst>
    <p:sldLayoutId id="2147483699" r:id="rId1"/>
    <p:sldLayoutId id="2147483700" r:id="rId2"/>
    <p:sldLayoutId id="2147483701" r:id="rId3"/>
    <p:sldLayoutId id="2147483702" r:id="rId4"/>
    <p:sldLayoutId id="2147483703" r:id="rId5"/>
    <p:sldLayoutId id="2147483704" r:id="rId6"/>
    <p:sldLayoutId id="2147483705" r:id="rId7"/>
    <p:sldLayoutId id="2147483706" r:id="rId8"/>
  </p:sldLayoutIdLst>
  <p:txStyles>
    <p:titleStyle>
      <a:defPPr>
        <a:defRPr sz="4400">
          <a:solidFill>
            <a:schemeClr val="tx1"/>
          </a:solidFill>
          <a:latin typeface="+mj-lt"/>
          <a:ea typeface="+mj-ea"/>
          <a:cs typeface="+mj-cs"/>
        </a:defRPr>
      </a:defPPr>
      <a:lvl1pPr algn="l" eaLnBrk="1" hangingPunct="1">
        <a:buNone/>
        <a:defRPr sz="3600">
          <a:solidFill>
            <a:schemeClr val="tx1">
              <a:alpha val="100000"/>
            </a:schemeClr>
          </a:solidFill>
          <a:latin typeface="+mj-lt"/>
        </a:defRPr>
      </a:lvl1pPr>
    </p:titleStyle>
    <p:bodyStyle>
      <a:defPPr>
        <a:defRPr>
          <a:solidFill>
            <a:schemeClr val="tx1"/>
          </a:solidFill>
          <a:latin typeface="+mn-lt"/>
          <a:ea typeface="+mn-ea"/>
          <a:cs typeface="+mn-cs"/>
        </a:defRPr>
      </a:defPPr>
      <a:lvl1pPr marL="342900" indent="-342900" eaLnBrk="1" hangingPunct="1">
        <a:buChar char="•"/>
        <a:defRPr sz="2800">
          <a:latin typeface="+mn-lt"/>
        </a:defRPr>
      </a:lvl1pPr>
      <a:lvl2pPr marL="742950" indent="-285750" eaLnBrk="1" hangingPunct="1">
        <a:buChar char="–"/>
        <a:defRPr sz="2400">
          <a:latin typeface="+mn-lt"/>
        </a:defRPr>
      </a:lvl2pPr>
      <a:lvl3pPr marL="1143000" indent="-228600" eaLnBrk="1" hangingPunct="1">
        <a:buChar char="•"/>
        <a:defRPr sz="2400">
          <a:latin typeface="+mn-lt"/>
        </a:defRPr>
      </a:lvl3pPr>
      <a:lvl4pPr marL="1600200" indent="-228600" eaLnBrk="1" hangingPunct="1">
        <a:buChar char="–"/>
        <a:defRPr sz="2000">
          <a:latin typeface="+mn-lt"/>
        </a:defRPr>
      </a:lvl4pPr>
      <a:lvl5pPr marL="2057400" indent="-228600" eaLnBrk="1" hangingPunct="1">
        <a:buChar char="»"/>
        <a:defRPr sz="2000">
          <a:latin typeface="+mn-lt"/>
        </a:defRPr>
      </a:lvl5pPr>
      <a:lvl6pPr marL="2514600" indent="-228600" eaLnBrk="1" hangingPunct="1">
        <a:buChar char="•"/>
        <a:defRPr sz="2000"/>
      </a:lvl6pPr>
      <a:lvl7pPr marL="2971800" indent="-228600" eaLnBrk="1" hangingPunct="1">
        <a:buChar char="•"/>
        <a:defRPr sz="2000"/>
      </a:lvl7pPr>
      <a:lvl8pPr marL="3429000" indent="-228600" eaLnBrk="1" hangingPunct="1">
        <a:buChar char="•"/>
        <a:defRPr sz="2000"/>
      </a:lvl8pPr>
      <a:lvl9pPr marL="3886200" indent="-228600" eaLnBrk="1" hangingPunct="1">
        <a:buChar char="•"/>
        <a:defRPr sz="2000"/>
      </a:lvl9pPr>
    </p:bodyStyle>
    <p:otherStyle>
      <a:defPPr>
        <a:defRPr>
          <a:solidFill>
            <a:schemeClr val="tx1"/>
          </a:solidFill>
          <a:latin typeface="+mn-lt"/>
          <a:ea typeface="+mn-ea"/>
          <a:cs typeface="+mn-cs"/>
        </a:defRPr>
      </a:defPPr>
      <a:lvl1pPr marL="0" eaLnBrk="1" hangingPunct="1"/>
      <a:lvl2pPr marL="457200" eaLnBrk="1" hangingPunct="1"/>
      <a:lvl3pPr marL="914400" eaLnBrk="1" hangingPunct="1"/>
      <a:lvl4pPr marL="1371600" eaLnBrk="1" hangingPunct="1"/>
      <a:lvl5pPr marL="1828800" eaLnBrk="1" hangingPunct="1"/>
      <a:lvl6pPr marL="2286000" eaLnBrk="1" hangingPunct="1"/>
      <a:lvl7pPr marL="2743200" eaLnBrk="1" hangingPunct="1"/>
      <a:lvl8pPr marL="3200400" eaLnBrk="1" hangingPunct="1"/>
      <a:lvl9pPr marL="3657600" eaLnBrk="1" hangingPunct="1"/>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cSld>
    <p:bg>
      <p:bgPr>
        <a:solidFill>
          <a:schemeClr val="bg1">
            <a:shade val="85000"/>
          </a:schemeClr>
        </a:solidFill>
        <a:effectLst/>
      </p:bgPr>
    </p:bg>
    <p:spTree>
      <p:nvGrpSpPr>
        <p:cNvPr id="1" name=""/>
        <p:cNvGrpSpPr/>
        <p:nvPr/>
      </p:nvGrpSpPr>
      <p:grpSpPr>
        <a:xfrm>
          <a:off x="0" y="0"/>
          <a:ext cx="0" cy="0"/>
          <a:chOff x="0" y="0"/>
          <a:chExt cx="0" cy="0"/>
        </a:xfrm>
      </p:grpSpPr>
      <p:pic>
        <p:nvPicPr>
          <p:cNvPr id="8" name="image5.png"/>
          <p:cNvPicPr>
            <a:picLocks noChangeAspect="1"/>
          </p:cNvPicPr>
          <p:nvPr/>
        </p:nvPicPr>
        <p:blipFill>
          <a:blip r:embed="rId10">
            <a:duotone>
              <a:schemeClr val="accent1"/>
              <a:srgbClr val="FFFFFF"/>
            </a:duotone>
          </a:blip>
          <a:stretch>
            <a:fillRect/>
          </a:stretch>
        </p:blipFill>
        <p:spPr>
          <a:xfrm>
            <a:off x="571" y="428"/>
            <a:ext cx="9142858" cy="6857143"/>
          </a:xfrm>
          <a:prstGeom prst="rect">
            <a:avLst/>
          </a:prstGeom>
          <a:noFill/>
          <a:ln>
            <a:noFill/>
          </a:ln>
        </p:spPr>
      </p:pic>
      <p:pic>
        <p:nvPicPr>
          <p:cNvPr id="9" name="image6.png"/>
          <p:cNvPicPr>
            <a:picLocks noChangeAspect="1"/>
          </p:cNvPicPr>
          <p:nvPr/>
        </p:nvPicPr>
        <p:blipFill>
          <a:blip r:embed="rId11"/>
          <a:stretch>
            <a:fillRect/>
          </a:stretch>
        </p:blipFill>
        <p:spPr>
          <a:xfrm>
            <a:off x="571" y="428"/>
            <a:ext cx="9142858" cy="6857143"/>
          </a:xfrm>
          <a:prstGeom prst="rect">
            <a:avLst/>
          </a:prstGeom>
          <a:noFill/>
          <a:ln>
            <a:noFill/>
          </a:ln>
        </p:spPr>
      </p:pic>
      <p:sp>
        <p:nvSpPr>
          <p:cNvPr id="30" name="Rectangle 30"/>
          <p:cNvSpPr>
            <a:spLocks noGrp="1"/>
          </p:cNvSpPr>
          <p:nvPr>
            <p:ph type="title"/>
          </p:nvPr>
        </p:nvSpPr>
        <p:spPr>
          <a:xfrm>
            <a:off x="457200" y="359465"/>
            <a:ext cx="8229600" cy="1143000"/>
          </a:xfrm>
          <a:prstGeom prst="rect">
            <a:avLst/>
          </a:prstGeom>
        </p:spPr>
        <p:txBody>
          <a:bodyPr anchor="b" anchorCtr="0">
            <a:normAutofit/>
          </a:bodyPr>
          <a:lstStyle/>
          <a:p>
            <a:pPr algn="l"/>
            <a:r>
              <a:rPr lang="en-US"/>
              <a:t>Click to edit Master title style</a:t>
            </a:r>
          </a:p>
        </p:txBody>
      </p:sp>
      <p:sp>
        <p:nvSpPr>
          <p:cNvPr id="12" name="Rectangle 12"/>
          <p:cNvSpPr>
            <a:spLocks noGrp="1"/>
          </p:cNvSpPr>
          <p:nvPr>
            <p:ph type="body" idx="1"/>
          </p:nvPr>
        </p:nvSpPr>
        <p:spPr>
          <a:xfrm>
            <a:off x="457200" y="1600200"/>
            <a:ext cx="8229600" cy="4525963"/>
          </a:xfrm>
          <a:prstGeom prst="rect">
            <a:avLst/>
          </a:prstGeom>
        </p:spPr>
        <p:txBody>
          <a:bodyPr>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6" name="Rectangle 6"/>
          <p:cNvSpPr>
            <a:spLocks noGrp="1"/>
          </p:cNvSpPr>
          <p:nvPr>
            <p:ph type="dt" sz="half" idx="2"/>
          </p:nvPr>
        </p:nvSpPr>
        <p:spPr>
          <a:xfrm>
            <a:off x="457200" y="6245225"/>
            <a:ext cx="2133600" cy="476250"/>
          </a:xfrm>
          <a:prstGeom prst="rect">
            <a:avLst/>
          </a:prstGeom>
        </p:spPr>
        <p:txBody>
          <a:bodyPr/>
          <a:lstStyle>
            <a:lvl1pPr>
              <a:defRPr sz="1000">
                <a:latin typeface="+mn-lt"/>
              </a:defRPr>
            </a:lvl1pPr>
          </a:lstStyle>
          <a:p>
            <a:fld id="{5C14FD69-4A85-4715-A222-ABB225B63BC6}" type="datetimeFigureOut">
              <a:rPr lang="en-US" kern="1200" smtClean="0">
                <a:solidFill>
                  <a:prstClr val="black"/>
                </a:solidFill>
                <a:ea typeface="+mn-ea"/>
                <a:cs typeface="+mn-cs"/>
              </a:rPr>
              <a:pPr/>
              <a:t>6/19/2018</a:t>
            </a:fld>
            <a:endParaRPr lang="en-US" kern="1200" dirty="0">
              <a:solidFill>
                <a:prstClr val="black"/>
              </a:solidFill>
              <a:ea typeface="+mn-ea"/>
              <a:cs typeface="+mn-cs"/>
            </a:endParaRPr>
          </a:p>
        </p:txBody>
      </p:sp>
      <p:sp>
        <p:nvSpPr>
          <p:cNvPr id="20" name="Rectangle 20"/>
          <p:cNvSpPr>
            <a:spLocks noGrp="1"/>
          </p:cNvSpPr>
          <p:nvPr>
            <p:ph type="ftr" sz="quarter" idx="3"/>
          </p:nvPr>
        </p:nvSpPr>
        <p:spPr>
          <a:xfrm>
            <a:off x="3124200" y="6245225"/>
            <a:ext cx="2895600" cy="476250"/>
          </a:xfrm>
          <a:prstGeom prst="rect">
            <a:avLst/>
          </a:prstGeom>
        </p:spPr>
        <p:txBody>
          <a:bodyPr/>
          <a:lstStyle>
            <a:lvl1pPr algn="ctr">
              <a:defRPr sz="1000">
                <a:latin typeface="+mn-lt"/>
              </a:defRPr>
            </a:lvl1pPr>
          </a:lstStyle>
          <a:p>
            <a:endParaRPr lang="en-US" kern="1200">
              <a:solidFill>
                <a:prstClr val="black"/>
              </a:solidFill>
              <a:ea typeface="+mn-ea"/>
              <a:cs typeface="+mn-cs"/>
            </a:endParaRPr>
          </a:p>
        </p:txBody>
      </p:sp>
      <p:sp>
        <p:nvSpPr>
          <p:cNvPr id="21" name="Rectangle 21"/>
          <p:cNvSpPr>
            <a:spLocks noGrp="1"/>
          </p:cNvSpPr>
          <p:nvPr>
            <p:ph type="sldNum" sz="quarter" idx="4"/>
          </p:nvPr>
        </p:nvSpPr>
        <p:spPr>
          <a:xfrm>
            <a:off x="6553200" y="6245225"/>
            <a:ext cx="2133600" cy="476250"/>
          </a:xfrm>
          <a:prstGeom prst="rect">
            <a:avLst/>
          </a:prstGeom>
        </p:spPr>
        <p:txBody>
          <a:bodyPr/>
          <a:lstStyle>
            <a:lvl1pPr>
              <a:defRPr sz="1000">
                <a:latin typeface="+mn-lt"/>
              </a:defRPr>
            </a:lvl1pPr>
          </a:lstStyle>
          <a:p>
            <a:pPr algn="r"/>
            <a:fld id="{D4C49B74-5DB2-4B03-B1D2-7F6A3C51C318}" type="slidenum">
              <a:rPr lang="en-US" kern="1200" smtClean="0">
                <a:solidFill>
                  <a:prstClr val="black"/>
                </a:solidFill>
                <a:ea typeface="+mn-ea"/>
                <a:cs typeface="+mn-cs"/>
              </a:rPr>
              <a:pPr algn="r"/>
              <a:t>‹#›</a:t>
            </a:fld>
            <a:endParaRPr lang="en-US" kern="1200" dirty="0">
              <a:solidFill>
                <a:prstClr val="black"/>
              </a:solidFill>
              <a:ea typeface="+mn-ea"/>
              <a:cs typeface="+mn-cs"/>
            </a:endParaRPr>
          </a:p>
        </p:txBody>
      </p:sp>
    </p:spTree>
    <p:extLst>
      <p:ext uri="{BB962C8B-B14F-4D97-AF65-F5344CB8AC3E}">
        <p14:creationId xmlns:p14="http://schemas.microsoft.com/office/powerpoint/2010/main" val="2509052404"/>
      </p:ext>
    </p:extLst>
  </p:cSld>
  <p:clrMap bg1="lt1" tx1="dk1" bg2="lt2" tx2="dk2" accent1="accent1" accent2="accent2" accent3="accent3" accent4="accent4" accent5="accent5" accent6="accent6" hlink="hlink" folHlink="folHlink"/>
  <p:sldLayoutIdLst>
    <p:sldLayoutId id="2147483708" r:id="rId1"/>
    <p:sldLayoutId id="2147483709" r:id="rId2"/>
    <p:sldLayoutId id="2147483710" r:id="rId3"/>
    <p:sldLayoutId id="2147483711" r:id="rId4"/>
    <p:sldLayoutId id="2147483712" r:id="rId5"/>
    <p:sldLayoutId id="2147483713" r:id="rId6"/>
    <p:sldLayoutId id="2147483714" r:id="rId7"/>
    <p:sldLayoutId id="2147483715" r:id="rId8"/>
  </p:sldLayoutIdLst>
  <p:txStyles>
    <p:titleStyle>
      <a:defPPr>
        <a:defRPr sz="4400">
          <a:solidFill>
            <a:schemeClr val="tx1"/>
          </a:solidFill>
          <a:latin typeface="+mj-lt"/>
          <a:ea typeface="+mj-ea"/>
          <a:cs typeface="+mj-cs"/>
        </a:defRPr>
      </a:defPPr>
      <a:lvl1pPr algn="l" eaLnBrk="1" hangingPunct="1">
        <a:buNone/>
        <a:defRPr sz="3600">
          <a:solidFill>
            <a:schemeClr val="tx1">
              <a:alpha val="100000"/>
            </a:schemeClr>
          </a:solidFill>
          <a:latin typeface="+mj-lt"/>
        </a:defRPr>
      </a:lvl1pPr>
    </p:titleStyle>
    <p:bodyStyle>
      <a:defPPr>
        <a:defRPr>
          <a:solidFill>
            <a:schemeClr val="tx1"/>
          </a:solidFill>
          <a:latin typeface="+mn-lt"/>
          <a:ea typeface="+mn-ea"/>
          <a:cs typeface="+mn-cs"/>
        </a:defRPr>
      </a:defPPr>
      <a:lvl1pPr marL="342900" indent="-342900" eaLnBrk="1" hangingPunct="1">
        <a:buChar char="•"/>
        <a:defRPr sz="2800">
          <a:latin typeface="+mn-lt"/>
        </a:defRPr>
      </a:lvl1pPr>
      <a:lvl2pPr marL="742950" indent="-285750" eaLnBrk="1" hangingPunct="1">
        <a:buChar char="–"/>
        <a:defRPr sz="2400">
          <a:latin typeface="+mn-lt"/>
        </a:defRPr>
      </a:lvl2pPr>
      <a:lvl3pPr marL="1143000" indent="-228600" eaLnBrk="1" hangingPunct="1">
        <a:buChar char="•"/>
        <a:defRPr sz="2400">
          <a:latin typeface="+mn-lt"/>
        </a:defRPr>
      </a:lvl3pPr>
      <a:lvl4pPr marL="1600200" indent="-228600" eaLnBrk="1" hangingPunct="1">
        <a:buChar char="–"/>
        <a:defRPr sz="2000">
          <a:latin typeface="+mn-lt"/>
        </a:defRPr>
      </a:lvl4pPr>
      <a:lvl5pPr marL="2057400" indent="-228600" eaLnBrk="1" hangingPunct="1">
        <a:buChar char="»"/>
        <a:defRPr sz="2000">
          <a:latin typeface="+mn-lt"/>
        </a:defRPr>
      </a:lvl5pPr>
      <a:lvl6pPr marL="2514600" indent="-228600" eaLnBrk="1" hangingPunct="1">
        <a:buChar char="•"/>
        <a:defRPr sz="2000"/>
      </a:lvl6pPr>
      <a:lvl7pPr marL="2971800" indent="-228600" eaLnBrk="1" hangingPunct="1">
        <a:buChar char="•"/>
        <a:defRPr sz="2000"/>
      </a:lvl7pPr>
      <a:lvl8pPr marL="3429000" indent="-228600" eaLnBrk="1" hangingPunct="1">
        <a:buChar char="•"/>
        <a:defRPr sz="2000"/>
      </a:lvl8pPr>
      <a:lvl9pPr marL="3886200" indent="-228600" eaLnBrk="1" hangingPunct="1">
        <a:buChar char="•"/>
        <a:defRPr sz="2000"/>
      </a:lvl9pPr>
    </p:bodyStyle>
    <p:otherStyle>
      <a:defPPr>
        <a:defRPr>
          <a:solidFill>
            <a:schemeClr val="tx1"/>
          </a:solidFill>
          <a:latin typeface="+mn-lt"/>
          <a:ea typeface="+mn-ea"/>
          <a:cs typeface="+mn-cs"/>
        </a:defRPr>
      </a:defPPr>
      <a:lvl1pPr marL="0" eaLnBrk="1" hangingPunct="1"/>
      <a:lvl2pPr marL="457200" eaLnBrk="1" hangingPunct="1"/>
      <a:lvl3pPr marL="914400" eaLnBrk="1" hangingPunct="1"/>
      <a:lvl4pPr marL="1371600" eaLnBrk="1" hangingPunct="1"/>
      <a:lvl5pPr marL="1828800" eaLnBrk="1" hangingPunct="1"/>
      <a:lvl6pPr marL="2286000" eaLnBrk="1" hangingPunct="1"/>
      <a:lvl7pPr marL="2743200" eaLnBrk="1" hangingPunct="1"/>
      <a:lvl8pPr marL="3200400" eaLnBrk="1" hangingPunct="1"/>
      <a:lvl9pPr marL="3657600" eaLnBrk="1" hangingPunct="1"/>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5"/>
        <p:cNvGrpSpPr/>
        <p:nvPr/>
      </p:nvGrpSpPr>
      <p:grpSpPr>
        <a:xfrm>
          <a:off x="0" y="0"/>
          <a:ext cx="0" cy="0"/>
          <a:chOff x="0" y="0"/>
          <a:chExt cx="0" cy="0"/>
        </a:xfrm>
      </p:grpSpPr>
      <p:sp>
        <p:nvSpPr>
          <p:cNvPr id="6" name="Shape 6"/>
          <p:cNvSpPr txBox="1">
            <a:spLocks noGrp="1"/>
          </p:cNvSpPr>
          <p:nvPr>
            <p:ph type="title"/>
          </p:nvPr>
        </p:nvSpPr>
        <p:spPr>
          <a:xfrm>
            <a:off x="718300" y="985833"/>
            <a:ext cx="6761100" cy="1143200"/>
          </a:xfrm>
          <a:prstGeom prst="rect">
            <a:avLst/>
          </a:prstGeom>
          <a:noFill/>
          <a:ln>
            <a:noFill/>
          </a:ln>
        </p:spPr>
        <p:txBody>
          <a:bodyPr spcFirstLastPara="1" wrap="square" lIns="91425" tIns="91425" rIns="91425" bIns="91425" anchor="b" anchorCtr="0"/>
          <a:lstStyle>
            <a:lvl1pPr lvl="0">
              <a:spcBef>
                <a:spcPts val="0"/>
              </a:spcBef>
              <a:spcAft>
                <a:spcPts val="0"/>
              </a:spcAft>
              <a:buClr>
                <a:srgbClr val="0B87A1"/>
              </a:buClr>
              <a:buSzPts val="3600"/>
              <a:buFont typeface="Dosis Light"/>
              <a:buNone/>
              <a:defRPr sz="3600">
                <a:solidFill>
                  <a:srgbClr val="0B87A1"/>
                </a:solidFill>
                <a:latin typeface="Dosis Light"/>
                <a:ea typeface="Dosis Light"/>
                <a:cs typeface="Dosis Light"/>
                <a:sym typeface="Dosis Light"/>
              </a:defRPr>
            </a:lvl1pPr>
            <a:lvl2pPr lvl="1">
              <a:spcBef>
                <a:spcPts val="0"/>
              </a:spcBef>
              <a:spcAft>
                <a:spcPts val="0"/>
              </a:spcAft>
              <a:buClr>
                <a:srgbClr val="0B87A1"/>
              </a:buClr>
              <a:buSzPts val="3600"/>
              <a:buFont typeface="Dosis Light"/>
              <a:buNone/>
              <a:defRPr sz="3600">
                <a:solidFill>
                  <a:srgbClr val="0B87A1"/>
                </a:solidFill>
                <a:latin typeface="Dosis Light"/>
                <a:ea typeface="Dosis Light"/>
                <a:cs typeface="Dosis Light"/>
                <a:sym typeface="Dosis Light"/>
              </a:defRPr>
            </a:lvl2pPr>
            <a:lvl3pPr lvl="2">
              <a:spcBef>
                <a:spcPts val="0"/>
              </a:spcBef>
              <a:spcAft>
                <a:spcPts val="0"/>
              </a:spcAft>
              <a:buClr>
                <a:srgbClr val="0B87A1"/>
              </a:buClr>
              <a:buSzPts val="3600"/>
              <a:buFont typeface="Dosis Light"/>
              <a:buNone/>
              <a:defRPr sz="3600">
                <a:solidFill>
                  <a:srgbClr val="0B87A1"/>
                </a:solidFill>
                <a:latin typeface="Dosis Light"/>
                <a:ea typeface="Dosis Light"/>
                <a:cs typeface="Dosis Light"/>
                <a:sym typeface="Dosis Light"/>
              </a:defRPr>
            </a:lvl3pPr>
            <a:lvl4pPr lvl="3">
              <a:spcBef>
                <a:spcPts val="0"/>
              </a:spcBef>
              <a:spcAft>
                <a:spcPts val="0"/>
              </a:spcAft>
              <a:buClr>
                <a:srgbClr val="0B87A1"/>
              </a:buClr>
              <a:buSzPts val="3600"/>
              <a:buFont typeface="Dosis Light"/>
              <a:buNone/>
              <a:defRPr sz="3600">
                <a:solidFill>
                  <a:srgbClr val="0B87A1"/>
                </a:solidFill>
                <a:latin typeface="Dosis Light"/>
                <a:ea typeface="Dosis Light"/>
                <a:cs typeface="Dosis Light"/>
                <a:sym typeface="Dosis Light"/>
              </a:defRPr>
            </a:lvl4pPr>
            <a:lvl5pPr lvl="4">
              <a:spcBef>
                <a:spcPts val="0"/>
              </a:spcBef>
              <a:spcAft>
                <a:spcPts val="0"/>
              </a:spcAft>
              <a:buClr>
                <a:srgbClr val="0B87A1"/>
              </a:buClr>
              <a:buSzPts val="3600"/>
              <a:buFont typeface="Dosis Light"/>
              <a:buNone/>
              <a:defRPr sz="3600">
                <a:solidFill>
                  <a:srgbClr val="0B87A1"/>
                </a:solidFill>
                <a:latin typeface="Dosis Light"/>
                <a:ea typeface="Dosis Light"/>
                <a:cs typeface="Dosis Light"/>
                <a:sym typeface="Dosis Light"/>
              </a:defRPr>
            </a:lvl5pPr>
            <a:lvl6pPr lvl="5">
              <a:spcBef>
                <a:spcPts val="0"/>
              </a:spcBef>
              <a:spcAft>
                <a:spcPts val="0"/>
              </a:spcAft>
              <a:buClr>
                <a:srgbClr val="0B87A1"/>
              </a:buClr>
              <a:buSzPts val="3600"/>
              <a:buFont typeface="Dosis Light"/>
              <a:buNone/>
              <a:defRPr sz="3600">
                <a:solidFill>
                  <a:srgbClr val="0B87A1"/>
                </a:solidFill>
                <a:latin typeface="Dosis Light"/>
                <a:ea typeface="Dosis Light"/>
                <a:cs typeface="Dosis Light"/>
                <a:sym typeface="Dosis Light"/>
              </a:defRPr>
            </a:lvl6pPr>
            <a:lvl7pPr lvl="6">
              <a:spcBef>
                <a:spcPts val="0"/>
              </a:spcBef>
              <a:spcAft>
                <a:spcPts val="0"/>
              </a:spcAft>
              <a:buClr>
                <a:srgbClr val="0B87A1"/>
              </a:buClr>
              <a:buSzPts val="3600"/>
              <a:buFont typeface="Dosis Light"/>
              <a:buNone/>
              <a:defRPr sz="3600">
                <a:solidFill>
                  <a:srgbClr val="0B87A1"/>
                </a:solidFill>
                <a:latin typeface="Dosis Light"/>
                <a:ea typeface="Dosis Light"/>
                <a:cs typeface="Dosis Light"/>
                <a:sym typeface="Dosis Light"/>
              </a:defRPr>
            </a:lvl7pPr>
            <a:lvl8pPr lvl="7">
              <a:spcBef>
                <a:spcPts val="0"/>
              </a:spcBef>
              <a:spcAft>
                <a:spcPts val="0"/>
              </a:spcAft>
              <a:buClr>
                <a:srgbClr val="0B87A1"/>
              </a:buClr>
              <a:buSzPts val="3600"/>
              <a:buFont typeface="Dosis Light"/>
              <a:buNone/>
              <a:defRPr sz="3600">
                <a:solidFill>
                  <a:srgbClr val="0B87A1"/>
                </a:solidFill>
                <a:latin typeface="Dosis Light"/>
                <a:ea typeface="Dosis Light"/>
                <a:cs typeface="Dosis Light"/>
                <a:sym typeface="Dosis Light"/>
              </a:defRPr>
            </a:lvl8pPr>
            <a:lvl9pPr lvl="8">
              <a:spcBef>
                <a:spcPts val="0"/>
              </a:spcBef>
              <a:spcAft>
                <a:spcPts val="0"/>
              </a:spcAft>
              <a:buClr>
                <a:srgbClr val="0B87A1"/>
              </a:buClr>
              <a:buSzPts val="3600"/>
              <a:buFont typeface="Dosis Light"/>
              <a:buNone/>
              <a:defRPr sz="3600">
                <a:solidFill>
                  <a:srgbClr val="0B87A1"/>
                </a:solidFill>
                <a:latin typeface="Dosis Light"/>
                <a:ea typeface="Dosis Light"/>
                <a:cs typeface="Dosis Light"/>
                <a:sym typeface="Dosis Light"/>
              </a:defRPr>
            </a:lvl9pPr>
          </a:lstStyle>
          <a:p>
            <a:endParaRPr/>
          </a:p>
        </p:txBody>
      </p:sp>
      <p:sp>
        <p:nvSpPr>
          <p:cNvPr id="7" name="Shape 7"/>
          <p:cNvSpPr txBox="1">
            <a:spLocks noGrp="1"/>
          </p:cNvSpPr>
          <p:nvPr>
            <p:ph type="body" idx="1"/>
          </p:nvPr>
        </p:nvSpPr>
        <p:spPr>
          <a:xfrm>
            <a:off x="718300" y="2311400"/>
            <a:ext cx="6761100" cy="3974000"/>
          </a:xfrm>
          <a:prstGeom prst="rect">
            <a:avLst/>
          </a:prstGeom>
          <a:noFill/>
          <a:ln>
            <a:noFill/>
          </a:ln>
        </p:spPr>
        <p:txBody>
          <a:bodyPr spcFirstLastPara="1" wrap="square" lIns="91425" tIns="91425" rIns="91425" bIns="91425" anchor="t" anchorCtr="0"/>
          <a:lstStyle>
            <a:lvl1pPr marL="457200" lvl="0" indent="-381000">
              <a:spcBef>
                <a:spcPts val="600"/>
              </a:spcBef>
              <a:spcAft>
                <a:spcPts val="0"/>
              </a:spcAft>
              <a:buClr>
                <a:srgbClr val="D3EBD5"/>
              </a:buClr>
              <a:buSzPts val="2400"/>
              <a:buFont typeface="Titillium Web Light"/>
              <a:buChar char="▪"/>
              <a:defRPr sz="2400">
                <a:solidFill>
                  <a:srgbClr val="003B55"/>
                </a:solidFill>
                <a:latin typeface="Titillium Web Light"/>
                <a:ea typeface="Titillium Web Light"/>
                <a:cs typeface="Titillium Web Light"/>
                <a:sym typeface="Titillium Web Light"/>
              </a:defRPr>
            </a:lvl1pPr>
            <a:lvl2pPr marL="914400" lvl="1" indent="-381000">
              <a:spcBef>
                <a:spcPts val="0"/>
              </a:spcBef>
              <a:spcAft>
                <a:spcPts val="0"/>
              </a:spcAft>
              <a:buClr>
                <a:srgbClr val="D3EBD5"/>
              </a:buClr>
              <a:buSzPts val="2400"/>
              <a:buFont typeface="Titillium Web Light"/>
              <a:buChar char="▫"/>
              <a:defRPr sz="2400">
                <a:solidFill>
                  <a:srgbClr val="003B55"/>
                </a:solidFill>
                <a:latin typeface="Titillium Web Light"/>
                <a:ea typeface="Titillium Web Light"/>
                <a:cs typeface="Titillium Web Light"/>
                <a:sym typeface="Titillium Web Light"/>
              </a:defRPr>
            </a:lvl2pPr>
            <a:lvl3pPr marL="1371600" lvl="2" indent="-381000">
              <a:spcBef>
                <a:spcPts val="0"/>
              </a:spcBef>
              <a:spcAft>
                <a:spcPts val="0"/>
              </a:spcAft>
              <a:buClr>
                <a:srgbClr val="D3EBD5"/>
              </a:buClr>
              <a:buSzPts val="2400"/>
              <a:buFont typeface="Titillium Web Light"/>
              <a:buChar char="▫"/>
              <a:defRPr sz="2400">
                <a:solidFill>
                  <a:srgbClr val="003B55"/>
                </a:solidFill>
                <a:latin typeface="Titillium Web Light"/>
                <a:ea typeface="Titillium Web Light"/>
                <a:cs typeface="Titillium Web Light"/>
                <a:sym typeface="Titillium Web Light"/>
              </a:defRPr>
            </a:lvl3pPr>
            <a:lvl4pPr marL="1828800" lvl="3" indent="-381000">
              <a:spcBef>
                <a:spcPts val="0"/>
              </a:spcBef>
              <a:spcAft>
                <a:spcPts val="0"/>
              </a:spcAft>
              <a:buClr>
                <a:srgbClr val="D3EBD5"/>
              </a:buClr>
              <a:buSzPts val="2400"/>
              <a:buFont typeface="Titillium Web Light"/>
              <a:buChar char="▫"/>
              <a:defRPr sz="2400">
                <a:solidFill>
                  <a:srgbClr val="003B55"/>
                </a:solidFill>
                <a:latin typeface="Titillium Web Light"/>
                <a:ea typeface="Titillium Web Light"/>
                <a:cs typeface="Titillium Web Light"/>
                <a:sym typeface="Titillium Web Light"/>
              </a:defRPr>
            </a:lvl4pPr>
            <a:lvl5pPr marL="2286000" lvl="4" indent="-381000">
              <a:spcBef>
                <a:spcPts val="0"/>
              </a:spcBef>
              <a:spcAft>
                <a:spcPts val="0"/>
              </a:spcAft>
              <a:buClr>
                <a:srgbClr val="D3EBD5"/>
              </a:buClr>
              <a:buSzPts val="2400"/>
              <a:buFont typeface="Titillium Web Light"/>
              <a:buChar char="▫"/>
              <a:defRPr sz="2400">
                <a:solidFill>
                  <a:srgbClr val="003B55"/>
                </a:solidFill>
                <a:latin typeface="Titillium Web Light"/>
                <a:ea typeface="Titillium Web Light"/>
                <a:cs typeface="Titillium Web Light"/>
                <a:sym typeface="Titillium Web Light"/>
              </a:defRPr>
            </a:lvl5pPr>
            <a:lvl6pPr marL="2743200" lvl="5" indent="-381000">
              <a:spcBef>
                <a:spcPts val="0"/>
              </a:spcBef>
              <a:spcAft>
                <a:spcPts val="0"/>
              </a:spcAft>
              <a:buClr>
                <a:srgbClr val="D3EBD5"/>
              </a:buClr>
              <a:buSzPts val="2400"/>
              <a:buFont typeface="Titillium Web Light"/>
              <a:buChar char="▫"/>
              <a:defRPr sz="2400">
                <a:solidFill>
                  <a:srgbClr val="003B55"/>
                </a:solidFill>
                <a:latin typeface="Titillium Web Light"/>
                <a:ea typeface="Titillium Web Light"/>
                <a:cs typeface="Titillium Web Light"/>
                <a:sym typeface="Titillium Web Light"/>
              </a:defRPr>
            </a:lvl6pPr>
            <a:lvl7pPr marL="3200400" lvl="6" indent="-381000">
              <a:spcBef>
                <a:spcPts val="0"/>
              </a:spcBef>
              <a:spcAft>
                <a:spcPts val="0"/>
              </a:spcAft>
              <a:buClr>
                <a:srgbClr val="D3EBD5"/>
              </a:buClr>
              <a:buSzPts val="2400"/>
              <a:buFont typeface="Titillium Web Light"/>
              <a:buChar char="●"/>
              <a:defRPr sz="2400">
                <a:solidFill>
                  <a:srgbClr val="003B55"/>
                </a:solidFill>
                <a:latin typeface="Titillium Web Light"/>
                <a:ea typeface="Titillium Web Light"/>
                <a:cs typeface="Titillium Web Light"/>
                <a:sym typeface="Titillium Web Light"/>
              </a:defRPr>
            </a:lvl7pPr>
            <a:lvl8pPr marL="3657600" lvl="7" indent="-381000">
              <a:spcBef>
                <a:spcPts val="0"/>
              </a:spcBef>
              <a:spcAft>
                <a:spcPts val="0"/>
              </a:spcAft>
              <a:buClr>
                <a:srgbClr val="D3EBD5"/>
              </a:buClr>
              <a:buSzPts val="2400"/>
              <a:buFont typeface="Titillium Web Light"/>
              <a:buChar char="○"/>
              <a:defRPr sz="2400">
                <a:solidFill>
                  <a:srgbClr val="003B55"/>
                </a:solidFill>
                <a:latin typeface="Titillium Web Light"/>
                <a:ea typeface="Titillium Web Light"/>
                <a:cs typeface="Titillium Web Light"/>
                <a:sym typeface="Titillium Web Light"/>
              </a:defRPr>
            </a:lvl8pPr>
            <a:lvl9pPr marL="4114800" lvl="8" indent="-381000">
              <a:spcBef>
                <a:spcPts val="0"/>
              </a:spcBef>
              <a:spcAft>
                <a:spcPts val="0"/>
              </a:spcAft>
              <a:buClr>
                <a:srgbClr val="D3EBD5"/>
              </a:buClr>
              <a:buSzPts val="2400"/>
              <a:buFont typeface="Titillium Web Light"/>
              <a:buChar char="■"/>
              <a:defRPr sz="2400">
                <a:solidFill>
                  <a:srgbClr val="003B55"/>
                </a:solidFill>
                <a:latin typeface="Titillium Web Light"/>
                <a:ea typeface="Titillium Web Light"/>
                <a:cs typeface="Titillium Web Light"/>
                <a:sym typeface="Titillium Web Light"/>
              </a:defRPr>
            </a:lvl9pPr>
          </a:lstStyle>
          <a:p>
            <a:endParaRPr/>
          </a:p>
        </p:txBody>
      </p:sp>
      <p:sp>
        <p:nvSpPr>
          <p:cNvPr id="8" name="Shape 8"/>
          <p:cNvSpPr txBox="1">
            <a:spLocks noGrp="1"/>
          </p:cNvSpPr>
          <p:nvPr>
            <p:ph type="sldNum" idx="12"/>
          </p:nvPr>
        </p:nvSpPr>
        <p:spPr>
          <a:xfrm>
            <a:off x="91531" y="6293601"/>
            <a:ext cx="548700" cy="524800"/>
          </a:xfrm>
          <a:prstGeom prst="rect">
            <a:avLst/>
          </a:prstGeom>
          <a:noFill/>
          <a:ln>
            <a:noFill/>
          </a:ln>
        </p:spPr>
        <p:txBody>
          <a:bodyPr spcFirstLastPara="1" wrap="square" lIns="91425" tIns="91425" rIns="91425" bIns="91425" anchor="ctr" anchorCtr="0">
            <a:noAutofit/>
          </a:bodyPr>
          <a:lstStyle>
            <a:lvl1pPr lvl="0">
              <a:spcBef>
                <a:spcPts val="0"/>
              </a:spcBef>
              <a:buNone/>
              <a:defRPr sz="1200">
                <a:solidFill>
                  <a:srgbClr val="0B87A1"/>
                </a:solidFill>
                <a:latin typeface="Dosis Light"/>
                <a:ea typeface="Dosis Light"/>
                <a:cs typeface="Dosis Light"/>
                <a:sym typeface="Dosis Light"/>
              </a:defRPr>
            </a:lvl1pPr>
            <a:lvl2pPr lvl="1">
              <a:spcBef>
                <a:spcPts val="0"/>
              </a:spcBef>
              <a:buNone/>
              <a:defRPr sz="1200">
                <a:solidFill>
                  <a:srgbClr val="0B87A1"/>
                </a:solidFill>
                <a:latin typeface="Dosis Light"/>
                <a:ea typeface="Dosis Light"/>
                <a:cs typeface="Dosis Light"/>
                <a:sym typeface="Dosis Light"/>
              </a:defRPr>
            </a:lvl2pPr>
            <a:lvl3pPr lvl="2">
              <a:spcBef>
                <a:spcPts val="0"/>
              </a:spcBef>
              <a:buNone/>
              <a:defRPr sz="1200">
                <a:solidFill>
                  <a:srgbClr val="0B87A1"/>
                </a:solidFill>
                <a:latin typeface="Dosis Light"/>
                <a:ea typeface="Dosis Light"/>
                <a:cs typeface="Dosis Light"/>
                <a:sym typeface="Dosis Light"/>
              </a:defRPr>
            </a:lvl3pPr>
            <a:lvl4pPr lvl="3">
              <a:spcBef>
                <a:spcPts val="0"/>
              </a:spcBef>
              <a:buNone/>
              <a:defRPr sz="1200">
                <a:solidFill>
                  <a:srgbClr val="0B87A1"/>
                </a:solidFill>
                <a:latin typeface="Dosis Light"/>
                <a:ea typeface="Dosis Light"/>
                <a:cs typeface="Dosis Light"/>
                <a:sym typeface="Dosis Light"/>
              </a:defRPr>
            </a:lvl4pPr>
            <a:lvl5pPr lvl="4">
              <a:spcBef>
                <a:spcPts val="0"/>
              </a:spcBef>
              <a:buNone/>
              <a:defRPr sz="1200">
                <a:solidFill>
                  <a:srgbClr val="0B87A1"/>
                </a:solidFill>
                <a:latin typeface="Dosis Light"/>
                <a:ea typeface="Dosis Light"/>
                <a:cs typeface="Dosis Light"/>
                <a:sym typeface="Dosis Light"/>
              </a:defRPr>
            </a:lvl5pPr>
            <a:lvl6pPr lvl="5">
              <a:spcBef>
                <a:spcPts val="0"/>
              </a:spcBef>
              <a:buNone/>
              <a:defRPr sz="1200">
                <a:solidFill>
                  <a:srgbClr val="0B87A1"/>
                </a:solidFill>
                <a:latin typeface="Dosis Light"/>
                <a:ea typeface="Dosis Light"/>
                <a:cs typeface="Dosis Light"/>
                <a:sym typeface="Dosis Light"/>
              </a:defRPr>
            </a:lvl6pPr>
            <a:lvl7pPr lvl="6">
              <a:spcBef>
                <a:spcPts val="0"/>
              </a:spcBef>
              <a:buNone/>
              <a:defRPr sz="1200">
                <a:solidFill>
                  <a:srgbClr val="0B87A1"/>
                </a:solidFill>
                <a:latin typeface="Dosis Light"/>
                <a:ea typeface="Dosis Light"/>
                <a:cs typeface="Dosis Light"/>
                <a:sym typeface="Dosis Light"/>
              </a:defRPr>
            </a:lvl7pPr>
            <a:lvl8pPr lvl="7">
              <a:spcBef>
                <a:spcPts val="0"/>
              </a:spcBef>
              <a:buNone/>
              <a:defRPr sz="1200">
                <a:solidFill>
                  <a:srgbClr val="0B87A1"/>
                </a:solidFill>
                <a:latin typeface="Dosis Light"/>
                <a:ea typeface="Dosis Light"/>
                <a:cs typeface="Dosis Light"/>
                <a:sym typeface="Dosis Light"/>
              </a:defRPr>
            </a:lvl8pPr>
            <a:lvl9pPr lvl="8">
              <a:spcBef>
                <a:spcPts val="0"/>
              </a:spcBef>
              <a:buNone/>
              <a:defRPr sz="1200">
                <a:solidFill>
                  <a:srgbClr val="0B87A1"/>
                </a:solidFill>
                <a:latin typeface="Dosis Light"/>
                <a:ea typeface="Dosis Light"/>
                <a:cs typeface="Dosis Light"/>
                <a:sym typeface="Dosis Light"/>
              </a:defRPr>
            </a:lvl9pPr>
          </a:lstStyle>
          <a:p>
            <a:pPr>
              <a:buClr>
                <a:srgbClr val="000000"/>
              </a:buClr>
            </a:pPr>
            <a:fld id="{00000000-1234-1234-1234-123412341234}" type="slidenum">
              <a:rPr lang="en" smtClean="0"/>
              <a:pPr>
                <a:buClr>
                  <a:srgbClr val="000000"/>
                </a:buClr>
              </a:pPr>
              <a:t>‹#›</a:t>
            </a:fld>
            <a:endParaRPr lang="en"/>
          </a:p>
        </p:txBody>
      </p:sp>
    </p:spTree>
    <p:extLst>
      <p:ext uri="{BB962C8B-B14F-4D97-AF65-F5344CB8AC3E}">
        <p14:creationId xmlns:p14="http://schemas.microsoft.com/office/powerpoint/2010/main" val="3485000315"/>
      </p:ext>
    </p:extLst>
  </p:cSld>
  <p:clrMap bg1="lt1" tx1="dk1" bg2="dk2" tx2="lt2" accent1="accent1" accent2="accent2" accent3="accent3" accent4="accent4" accent5="accent5" accent6="accent6" hlink="hlink" folHlink="folHlink"/>
  <p:sldLayoutIdLst>
    <p:sldLayoutId id="2147483717" r:id="rId1"/>
    <p:sldLayoutId id="2147483718" r:id="rId2"/>
    <p:sldLayoutId id="2147483719" r:id="rId3"/>
    <p:sldLayoutId id="2147483720" r:id="rId4"/>
    <p:sldLayoutId id="2147483721" r:id="rId5"/>
    <p:sldLayoutId id="2147483722" r:id="rId6"/>
    <p:sldLayoutId id="2147483723" r:id="rId7"/>
    <p:sldLayoutId id="2147483724" r:id="rId8"/>
    <p:sldLayoutId id="2147483725" r:id="rId9"/>
    <p:sldLayoutId id="2147483727" r:id="rId10"/>
  </p:sldLayoutIdLst>
  <p:transition>
    <p:fade thruBlk="1"/>
  </p:transition>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8.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5"/>
        <p:cNvGrpSpPr/>
        <p:nvPr/>
      </p:nvGrpSpPr>
      <p:grpSpPr>
        <a:xfrm>
          <a:off x="0" y="0"/>
          <a:ext cx="0" cy="0"/>
          <a:chOff x="0" y="0"/>
          <a:chExt cx="0" cy="0"/>
        </a:xfrm>
      </p:grpSpPr>
      <p:sp>
        <p:nvSpPr>
          <p:cNvPr id="6" name="Shape 6"/>
          <p:cNvSpPr txBox="1">
            <a:spLocks noGrp="1"/>
          </p:cNvSpPr>
          <p:nvPr>
            <p:ph type="title"/>
          </p:nvPr>
        </p:nvSpPr>
        <p:spPr>
          <a:xfrm>
            <a:off x="718300" y="985833"/>
            <a:ext cx="6761100" cy="1143200"/>
          </a:xfrm>
          <a:prstGeom prst="rect">
            <a:avLst/>
          </a:prstGeom>
          <a:noFill/>
          <a:ln>
            <a:noFill/>
          </a:ln>
        </p:spPr>
        <p:txBody>
          <a:bodyPr spcFirstLastPara="1" wrap="square" lIns="91425" tIns="91425" rIns="91425" bIns="91425" anchor="b" anchorCtr="0"/>
          <a:lstStyle>
            <a:lvl1pPr lvl="0">
              <a:spcBef>
                <a:spcPts val="0"/>
              </a:spcBef>
              <a:spcAft>
                <a:spcPts val="0"/>
              </a:spcAft>
              <a:buClr>
                <a:srgbClr val="0B87A1"/>
              </a:buClr>
              <a:buSzPts val="3600"/>
              <a:buFont typeface="Dosis Light"/>
              <a:buNone/>
              <a:defRPr sz="3600">
                <a:solidFill>
                  <a:srgbClr val="0B87A1"/>
                </a:solidFill>
                <a:latin typeface="Dosis Light"/>
                <a:ea typeface="Dosis Light"/>
                <a:cs typeface="Dosis Light"/>
                <a:sym typeface="Dosis Light"/>
              </a:defRPr>
            </a:lvl1pPr>
            <a:lvl2pPr lvl="1">
              <a:spcBef>
                <a:spcPts val="0"/>
              </a:spcBef>
              <a:spcAft>
                <a:spcPts val="0"/>
              </a:spcAft>
              <a:buClr>
                <a:srgbClr val="0B87A1"/>
              </a:buClr>
              <a:buSzPts val="3600"/>
              <a:buFont typeface="Dosis Light"/>
              <a:buNone/>
              <a:defRPr sz="3600">
                <a:solidFill>
                  <a:srgbClr val="0B87A1"/>
                </a:solidFill>
                <a:latin typeface="Dosis Light"/>
                <a:ea typeface="Dosis Light"/>
                <a:cs typeface="Dosis Light"/>
                <a:sym typeface="Dosis Light"/>
              </a:defRPr>
            </a:lvl2pPr>
            <a:lvl3pPr lvl="2">
              <a:spcBef>
                <a:spcPts val="0"/>
              </a:spcBef>
              <a:spcAft>
                <a:spcPts val="0"/>
              </a:spcAft>
              <a:buClr>
                <a:srgbClr val="0B87A1"/>
              </a:buClr>
              <a:buSzPts val="3600"/>
              <a:buFont typeface="Dosis Light"/>
              <a:buNone/>
              <a:defRPr sz="3600">
                <a:solidFill>
                  <a:srgbClr val="0B87A1"/>
                </a:solidFill>
                <a:latin typeface="Dosis Light"/>
                <a:ea typeface="Dosis Light"/>
                <a:cs typeface="Dosis Light"/>
                <a:sym typeface="Dosis Light"/>
              </a:defRPr>
            </a:lvl3pPr>
            <a:lvl4pPr lvl="3">
              <a:spcBef>
                <a:spcPts val="0"/>
              </a:spcBef>
              <a:spcAft>
                <a:spcPts val="0"/>
              </a:spcAft>
              <a:buClr>
                <a:srgbClr val="0B87A1"/>
              </a:buClr>
              <a:buSzPts val="3600"/>
              <a:buFont typeface="Dosis Light"/>
              <a:buNone/>
              <a:defRPr sz="3600">
                <a:solidFill>
                  <a:srgbClr val="0B87A1"/>
                </a:solidFill>
                <a:latin typeface="Dosis Light"/>
                <a:ea typeface="Dosis Light"/>
                <a:cs typeface="Dosis Light"/>
                <a:sym typeface="Dosis Light"/>
              </a:defRPr>
            </a:lvl4pPr>
            <a:lvl5pPr lvl="4">
              <a:spcBef>
                <a:spcPts val="0"/>
              </a:spcBef>
              <a:spcAft>
                <a:spcPts val="0"/>
              </a:spcAft>
              <a:buClr>
                <a:srgbClr val="0B87A1"/>
              </a:buClr>
              <a:buSzPts val="3600"/>
              <a:buFont typeface="Dosis Light"/>
              <a:buNone/>
              <a:defRPr sz="3600">
                <a:solidFill>
                  <a:srgbClr val="0B87A1"/>
                </a:solidFill>
                <a:latin typeface="Dosis Light"/>
                <a:ea typeface="Dosis Light"/>
                <a:cs typeface="Dosis Light"/>
                <a:sym typeface="Dosis Light"/>
              </a:defRPr>
            </a:lvl5pPr>
            <a:lvl6pPr lvl="5">
              <a:spcBef>
                <a:spcPts val="0"/>
              </a:spcBef>
              <a:spcAft>
                <a:spcPts val="0"/>
              </a:spcAft>
              <a:buClr>
                <a:srgbClr val="0B87A1"/>
              </a:buClr>
              <a:buSzPts val="3600"/>
              <a:buFont typeface="Dosis Light"/>
              <a:buNone/>
              <a:defRPr sz="3600">
                <a:solidFill>
                  <a:srgbClr val="0B87A1"/>
                </a:solidFill>
                <a:latin typeface="Dosis Light"/>
                <a:ea typeface="Dosis Light"/>
                <a:cs typeface="Dosis Light"/>
                <a:sym typeface="Dosis Light"/>
              </a:defRPr>
            </a:lvl6pPr>
            <a:lvl7pPr lvl="6">
              <a:spcBef>
                <a:spcPts val="0"/>
              </a:spcBef>
              <a:spcAft>
                <a:spcPts val="0"/>
              </a:spcAft>
              <a:buClr>
                <a:srgbClr val="0B87A1"/>
              </a:buClr>
              <a:buSzPts val="3600"/>
              <a:buFont typeface="Dosis Light"/>
              <a:buNone/>
              <a:defRPr sz="3600">
                <a:solidFill>
                  <a:srgbClr val="0B87A1"/>
                </a:solidFill>
                <a:latin typeface="Dosis Light"/>
                <a:ea typeface="Dosis Light"/>
                <a:cs typeface="Dosis Light"/>
                <a:sym typeface="Dosis Light"/>
              </a:defRPr>
            </a:lvl7pPr>
            <a:lvl8pPr lvl="7">
              <a:spcBef>
                <a:spcPts val="0"/>
              </a:spcBef>
              <a:spcAft>
                <a:spcPts val="0"/>
              </a:spcAft>
              <a:buClr>
                <a:srgbClr val="0B87A1"/>
              </a:buClr>
              <a:buSzPts val="3600"/>
              <a:buFont typeface="Dosis Light"/>
              <a:buNone/>
              <a:defRPr sz="3600">
                <a:solidFill>
                  <a:srgbClr val="0B87A1"/>
                </a:solidFill>
                <a:latin typeface="Dosis Light"/>
                <a:ea typeface="Dosis Light"/>
                <a:cs typeface="Dosis Light"/>
                <a:sym typeface="Dosis Light"/>
              </a:defRPr>
            </a:lvl8pPr>
            <a:lvl9pPr lvl="8">
              <a:spcBef>
                <a:spcPts val="0"/>
              </a:spcBef>
              <a:spcAft>
                <a:spcPts val="0"/>
              </a:spcAft>
              <a:buClr>
                <a:srgbClr val="0B87A1"/>
              </a:buClr>
              <a:buSzPts val="3600"/>
              <a:buFont typeface="Dosis Light"/>
              <a:buNone/>
              <a:defRPr sz="3600">
                <a:solidFill>
                  <a:srgbClr val="0B87A1"/>
                </a:solidFill>
                <a:latin typeface="Dosis Light"/>
                <a:ea typeface="Dosis Light"/>
                <a:cs typeface="Dosis Light"/>
                <a:sym typeface="Dosis Light"/>
              </a:defRPr>
            </a:lvl9pPr>
          </a:lstStyle>
          <a:p>
            <a:endParaRPr/>
          </a:p>
        </p:txBody>
      </p:sp>
      <p:sp>
        <p:nvSpPr>
          <p:cNvPr id="7" name="Shape 7"/>
          <p:cNvSpPr txBox="1">
            <a:spLocks noGrp="1"/>
          </p:cNvSpPr>
          <p:nvPr>
            <p:ph type="body" idx="1"/>
          </p:nvPr>
        </p:nvSpPr>
        <p:spPr>
          <a:xfrm>
            <a:off x="718300" y="2311400"/>
            <a:ext cx="6761100" cy="3974000"/>
          </a:xfrm>
          <a:prstGeom prst="rect">
            <a:avLst/>
          </a:prstGeom>
          <a:noFill/>
          <a:ln>
            <a:noFill/>
          </a:ln>
        </p:spPr>
        <p:txBody>
          <a:bodyPr spcFirstLastPara="1" wrap="square" lIns="91425" tIns="91425" rIns="91425" bIns="91425" anchor="t" anchorCtr="0"/>
          <a:lstStyle>
            <a:lvl1pPr marL="457200" lvl="0" indent="-381000">
              <a:spcBef>
                <a:spcPts val="600"/>
              </a:spcBef>
              <a:spcAft>
                <a:spcPts val="0"/>
              </a:spcAft>
              <a:buClr>
                <a:srgbClr val="D3EBD5"/>
              </a:buClr>
              <a:buSzPts val="2400"/>
              <a:buFont typeface="Titillium Web Light"/>
              <a:buChar char="▪"/>
              <a:defRPr sz="2400">
                <a:solidFill>
                  <a:srgbClr val="003B55"/>
                </a:solidFill>
                <a:latin typeface="Titillium Web Light"/>
                <a:ea typeface="Titillium Web Light"/>
                <a:cs typeface="Titillium Web Light"/>
                <a:sym typeface="Titillium Web Light"/>
              </a:defRPr>
            </a:lvl1pPr>
            <a:lvl2pPr marL="914400" lvl="1" indent="-381000">
              <a:spcBef>
                <a:spcPts val="0"/>
              </a:spcBef>
              <a:spcAft>
                <a:spcPts val="0"/>
              </a:spcAft>
              <a:buClr>
                <a:srgbClr val="D3EBD5"/>
              </a:buClr>
              <a:buSzPts val="2400"/>
              <a:buFont typeface="Titillium Web Light"/>
              <a:buChar char="▫"/>
              <a:defRPr sz="2400">
                <a:solidFill>
                  <a:srgbClr val="003B55"/>
                </a:solidFill>
                <a:latin typeface="Titillium Web Light"/>
                <a:ea typeface="Titillium Web Light"/>
                <a:cs typeface="Titillium Web Light"/>
                <a:sym typeface="Titillium Web Light"/>
              </a:defRPr>
            </a:lvl2pPr>
            <a:lvl3pPr marL="1371600" lvl="2" indent="-381000">
              <a:spcBef>
                <a:spcPts val="0"/>
              </a:spcBef>
              <a:spcAft>
                <a:spcPts val="0"/>
              </a:spcAft>
              <a:buClr>
                <a:srgbClr val="D3EBD5"/>
              </a:buClr>
              <a:buSzPts val="2400"/>
              <a:buFont typeface="Titillium Web Light"/>
              <a:buChar char="▫"/>
              <a:defRPr sz="2400">
                <a:solidFill>
                  <a:srgbClr val="003B55"/>
                </a:solidFill>
                <a:latin typeface="Titillium Web Light"/>
                <a:ea typeface="Titillium Web Light"/>
                <a:cs typeface="Titillium Web Light"/>
                <a:sym typeface="Titillium Web Light"/>
              </a:defRPr>
            </a:lvl3pPr>
            <a:lvl4pPr marL="1828800" lvl="3" indent="-381000">
              <a:spcBef>
                <a:spcPts val="0"/>
              </a:spcBef>
              <a:spcAft>
                <a:spcPts val="0"/>
              </a:spcAft>
              <a:buClr>
                <a:srgbClr val="D3EBD5"/>
              </a:buClr>
              <a:buSzPts val="2400"/>
              <a:buFont typeface="Titillium Web Light"/>
              <a:buChar char="▫"/>
              <a:defRPr sz="2400">
                <a:solidFill>
                  <a:srgbClr val="003B55"/>
                </a:solidFill>
                <a:latin typeface="Titillium Web Light"/>
                <a:ea typeface="Titillium Web Light"/>
                <a:cs typeface="Titillium Web Light"/>
                <a:sym typeface="Titillium Web Light"/>
              </a:defRPr>
            </a:lvl4pPr>
            <a:lvl5pPr marL="2286000" lvl="4" indent="-381000">
              <a:spcBef>
                <a:spcPts val="0"/>
              </a:spcBef>
              <a:spcAft>
                <a:spcPts val="0"/>
              </a:spcAft>
              <a:buClr>
                <a:srgbClr val="D3EBD5"/>
              </a:buClr>
              <a:buSzPts val="2400"/>
              <a:buFont typeface="Titillium Web Light"/>
              <a:buChar char="▫"/>
              <a:defRPr sz="2400">
                <a:solidFill>
                  <a:srgbClr val="003B55"/>
                </a:solidFill>
                <a:latin typeface="Titillium Web Light"/>
                <a:ea typeface="Titillium Web Light"/>
                <a:cs typeface="Titillium Web Light"/>
                <a:sym typeface="Titillium Web Light"/>
              </a:defRPr>
            </a:lvl5pPr>
            <a:lvl6pPr marL="2743200" lvl="5" indent="-381000">
              <a:spcBef>
                <a:spcPts val="0"/>
              </a:spcBef>
              <a:spcAft>
                <a:spcPts val="0"/>
              </a:spcAft>
              <a:buClr>
                <a:srgbClr val="D3EBD5"/>
              </a:buClr>
              <a:buSzPts val="2400"/>
              <a:buFont typeface="Titillium Web Light"/>
              <a:buChar char="▫"/>
              <a:defRPr sz="2400">
                <a:solidFill>
                  <a:srgbClr val="003B55"/>
                </a:solidFill>
                <a:latin typeface="Titillium Web Light"/>
                <a:ea typeface="Titillium Web Light"/>
                <a:cs typeface="Titillium Web Light"/>
                <a:sym typeface="Titillium Web Light"/>
              </a:defRPr>
            </a:lvl6pPr>
            <a:lvl7pPr marL="3200400" lvl="6" indent="-381000">
              <a:spcBef>
                <a:spcPts val="0"/>
              </a:spcBef>
              <a:spcAft>
                <a:spcPts val="0"/>
              </a:spcAft>
              <a:buClr>
                <a:srgbClr val="D3EBD5"/>
              </a:buClr>
              <a:buSzPts val="2400"/>
              <a:buFont typeface="Titillium Web Light"/>
              <a:buChar char="●"/>
              <a:defRPr sz="2400">
                <a:solidFill>
                  <a:srgbClr val="003B55"/>
                </a:solidFill>
                <a:latin typeface="Titillium Web Light"/>
                <a:ea typeface="Titillium Web Light"/>
                <a:cs typeface="Titillium Web Light"/>
                <a:sym typeface="Titillium Web Light"/>
              </a:defRPr>
            </a:lvl7pPr>
            <a:lvl8pPr marL="3657600" lvl="7" indent="-381000">
              <a:spcBef>
                <a:spcPts val="0"/>
              </a:spcBef>
              <a:spcAft>
                <a:spcPts val="0"/>
              </a:spcAft>
              <a:buClr>
                <a:srgbClr val="D3EBD5"/>
              </a:buClr>
              <a:buSzPts val="2400"/>
              <a:buFont typeface="Titillium Web Light"/>
              <a:buChar char="○"/>
              <a:defRPr sz="2400">
                <a:solidFill>
                  <a:srgbClr val="003B55"/>
                </a:solidFill>
                <a:latin typeface="Titillium Web Light"/>
                <a:ea typeface="Titillium Web Light"/>
                <a:cs typeface="Titillium Web Light"/>
                <a:sym typeface="Titillium Web Light"/>
              </a:defRPr>
            </a:lvl8pPr>
            <a:lvl9pPr marL="4114800" lvl="8" indent="-381000">
              <a:spcBef>
                <a:spcPts val="0"/>
              </a:spcBef>
              <a:spcAft>
                <a:spcPts val="0"/>
              </a:spcAft>
              <a:buClr>
                <a:srgbClr val="D3EBD5"/>
              </a:buClr>
              <a:buSzPts val="2400"/>
              <a:buFont typeface="Titillium Web Light"/>
              <a:buChar char="■"/>
              <a:defRPr sz="2400">
                <a:solidFill>
                  <a:srgbClr val="003B55"/>
                </a:solidFill>
                <a:latin typeface="Titillium Web Light"/>
                <a:ea typeface="Titillium Web Light"/>
                <a:cs typeface="Titillium Web Light"/>
                <a:sym typeface="Titillium Web Light"/>
              </a:defRPr>
            </a:lvl9pPr>
          </a:lstStyle>
          <a:p>
            <a:endParaRPr/>
          </a:p>
        </p:txBody>
      </p:sp>
      <p:sp>
        <p:nvSpPr>
          <p:cNvPr id="8" name="Shape 8"/>
          <p:cNvSpPr txBox="1">
            <a:spLocks noGrp="1"/>
          </p:cNvSpPr>
          <p:nvPr>
            <p:ph type="sldNum" idx="12"/>
          </p:nvPr>
        </p:nvSpPr>
        <p:spPr>
          <a:xfrm>
            <a:off x="91531" y="6293601"/>
            <a:ext cx="548700" cy="524800"/>
          </a:xfrm>
          <a:prstGeom prst="rect">
            <a:avLst/>
          </a:prstGeom>
          <a:noFill/>
          <a:ln>
            <a:noFill/>
          </a:ln>
        </p:spPr>
        <p:txBody>
          <a:bodyPr spcFirstLastPara="1" wrap="square" lIns="91425" tIns="91425" rIns="91425" bIns="91425" anchor="ctr" anchorCtr="0">
            <a:noAutofit/>
          </a:bodyPr>
          <a:lstStyle>
            <a:lvl1pPr lvl="0">
              <a:spcBef>
                <a:spcPts val="0"/>
              </a:spcBef>
              <a:buNone/>
              <a:defRPr sz="1200">
                <a:solidFill>
                  <a:srgbClr val="0B87A1"/>
                </a:solidFill>
                <a:latin typeface="Dosis Light"/>
                <a:ea typeface="Dosis Light"/>
                <a:cs typeface="Dosis Light"/>
                <a:sym typeface="Dosis Light"/>
              </a:defRPr>
            </a:lvl1pPr>
            <a:lvl2pPr lvl="1">
              <a:spcBef>
                <a:spcPts val="0"/>
              </a:spcBef>
              <a:buNone/>
              <a:defRPr sz="1200">
                <a:solidFill>
                  <a:srgbClr val="0B87A1"/>
                </a:solidFill>
                <a:latin typeface="Dosis Light"/>
                <a:ea typeface="Dosis Light"/>
                <a:cs typeface="Dosis Light"/>
                <a:sym typeface="Dosis Light"/>
              </a:defRPr>
            </a:lvl2pPr>
            <a:lvl3pPr lvl="2">
              <a:spcBef>
                <a:spcPts val="0"/>
              </a:spcBef>
              <a:buNone/>
              <a:defRPr sz="1200">
                <a:solidFill>
                  <a:srgbClr val="0B87A1"/>
                </a:solidFill>
                <a:latin typeface="Dosis Light"/>
                <a:ea typeface="Dosis Light"/>
                <a:cs typeface="Dosis Light"/>
                <a:sym typeface="Dosis Light"/>
              </a:defRPr>
            </a:lvl3pPr>
            <a:lvl4pPr lvl="3">
              <a:spcBef>
                <a:spcPts val="0"/>
              </a:spcBef>
              <a:buNone/>
              <a:defRPr sz="1200">
                <a:solidFill>
                  <a:srgbClr val="0B87A1"/>
                </a:solidFill>
                <a:latin typeface="Dosis Light"/>
                <a:ea typeface="Dosis Light"/>
                <a:cs typeface="Dosis Light"/>
                <a:sym typeface="Dosis Light"/>
              </a:defRPr>
            </a:lvl4pPr>
            <a:lvl5pPr lvl="4">
              <a:spcBef>
                <a:spcPts val="0"/>
              </a:spcBef>
              <a:buNone/>
              <a:defRPr sz="1200">
                <a:solidFill>
                  <a:srgbClr val="0B87A1"/>
                </a:solidFill>
                <a:latin typeface="Dosis Light"/>
                <a:ea typeface="Dosis Light"/>
                <a:cs typeface="Dosis Light"/>
                <a:sym typeface="Dosis Light"/>
              </a:defRPr>
            </a:lvl5pPr>
            <a:lvl6pPr lvl="5">
              <a:spcBef>
                <a:spcPts val="0"/>
              </a:spcBef>
              <a:buNone/>
              <a:defRPr sz="1200">
                <a:solidFill>
                  <a:srgbClr val="0B87A1"/>
                </a:solidFill>
                <a:latin typeface="Dosis Light"/>
                <a:ea typeface="Dosis Light"/>
                <a:cs typeface="Dosis Light"/>
                <a:sym typeface="Dosis Light"/>
              </a:defRPr>
            </a:lvl6pPr>
            <a:lvl7pPr lvl="6">
              <a:spcBef>
                <a:spcPts val="0"/>
              </a:spcBef>
              <a:buNone/>
              <a:defRPr sz="1200">
                <a:solidFill>
                  <a:srgbClr val="0B87A1"/>
                </a:solidFill>
                <a:latin typeface="Dosis Light"/>
                <a:ea typeface="Dosis Light"/>
                <a:cs typeface="Dosis Light"/>
                <a:sym typeface="Dosis Light"/>
              </a:defRPr>
            </a:lvl7pPr>
            <a:lvl8pPr lvl="7">
              <a:spcBef>
                <a:spcPts val="0"/>
              </a:spcBef>
              <a:buNone/>
              <a:defRPr sz="1200">
                <a:solidFill>
                  <a:srgbClr val="0B87A1"/>
                </a:solidFill>
                <a:latin typeface="Dosis Light"/>
                <a:ea typeface="Dosis Light"/>
                <a:cs typeface="Dosis Light"/>
                <a:sym typeface="Dosis Light"/>
              </a:defRPr>
            </a:lvl8pPr>
            <a:lvl9pPr lvl="8">
              <a:spcBef>
                <a:spcPts val="0"/>
              </a:spcBef>
              <a:buNone/>
              <a:defRPr sz="1200">
                <a:solidFill>
                  <a:srgbClr val="0B87A1"/>
                </a:solidFill>
                <a:latin typeface="Dosis Light"/>
                <a:ea typeface="Dosis Light"/>
                <a:cs typeface="Dosis Light"/>
                <a:sym typeface="Dosis Light"/>
              </a:defRPr>
            </a:lvl9pPr>
          </a:lstStyle>
          <a:p>
            <a:pPr>
              <a:buClr>
                <a:srgbClr val="000000"/>
              </a:buClr>
            </a:pPr>
            <a:fld id="{00000000-1234-1234-1234-123412341234}" type="slidenum">
              <a:rPr lang="en" smtClean="0"/>
              <a:pPr>
                <a:buClr>
                  <a:srgbClr val="000000"/>
                </a:buClr>
              </a:pPr>
              <a:t>‹#›</a:t>
            </a:fld>
            <a:endParaRPr lang="en"/>
          </a:p>
        </p:txBody>
      </p:sp>
    </p:spTree>
    <p:extLst>
      <p:ext uri="{BB962C8B-B14F-4D97-AF65-F5344CB8AC3E}">
        <p14:creationId xmlns:p14="http://schemas.microsoft.com/office/powerpoint/2010/main" val="3540646304"/>
      </p:ext>
    </p:extLst>
  </p:cSld>
  <p:clrMap bg1="lt1" tx1="dk1" bg2="dk2" tx2="lt2" accent1="accent1" accent2="accent2" accent3="accent3" accent4="accent4" accent5="accent5" accent6="accent6" hlink="hlink" folHlink="folHlink"/>
  <p:sldLayoutIdLst>
    <p:sldLayoutId id="2147483729" r:id="rId1"/>
    <p:sldLayoutId id="2147483730" r:id="rId2"/>
    <p:sldLayoutId id="2147483731" r:id="rId3"/>
    <p:sldLayoutId id="2147483732" r:id="rId4"/>
    <p:sldLayoutId id="2147483733" r:id="rId5"/>
    <p:sldLayoutId id="2147483734" r:id="rId6"/>
    <p:sldLayoutId id="2147483735" r:id="rId7"/>
    <p:sldLayoutId id="2147483736" r:id="rId8"/>
    <p:sldLayoutId id="2147483737" r:id="rId9"/>
    <p:sldLayoutId id="2147483738" r:id="rId10"/>
    <p:sldLayoutId id="2147483739" r:id="rId11"/>
  </p:sldLayoutIdLst>
  <p:transition>
    <p:fade thruBlk="1"/>
  </p:transition>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9.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5"/>
        <p:cNvGrpSpPr/>
        <p:nvPr/>
      </p:nvGrpSpPr>
      <p:grpSpPr>
        <a:xfrm>
          <a:off x="0" y="0"/>
          <a:ext cx="0" cy="0"/>
          <a:chOff x="0" y="0"/>
          <a:chExt cx="0" cy="0"/>
        </a:xfrm>
      </p:grpSpPr>
      <p:sp>
        <p:nvSpPr>
          <p:cNvPr id="6" name="Shape 6"/>
          <p:cNvSpPr txBox="1">
            <a:spLocks noGrp="1"/>
          </p:cNvSpPr>
          <p:nvPr>
            <p:ph type="title"/>
          </p:nvPr>
        </p:nvSpPr>
        <p:spPr>
          <a:xfrm>
            <a:off x="718300" y="985833"/>
            <a:ext cx="6761100" cy="1143200"/>
          </a:xfrm>
          <a:prstGeom prst="rect">
            <a:avLst/>
          </a:prstGeom>
          <a:noFill/>
          <a:ln>
            <a:noFill/>
          </a:ln>
        </p:spPr>
        <p:txBody>
          <a:bodyPr spcFirstLastPara="1" wrap="square" lIns="91425" tIns="91425" rIns="91425" bIns="91425" anchor="b" anchorCtr="0"/>
          <a:lstStyle>
            <a:lvl1pPr lvl="0">
              <a:spcBef>
                <a:spcPts val="0"/>
              </a:spcBef>
              <a:spcAft>
                <a:spcPts val="0"/>
              </a:spcAft>
              <a:buClr>
                <a:srgbClr val="0B87A1"/>
              </a:buClr>
              <a:buSzPts val="3600"/>
              <a:buFont typeface="Dosis Light"/>
              <a:buNone/>
              <a:defRPr sz="3600">
                <a:solidFill>
                  <a:srgbClr val="0B87A1"/>
                </a:solidFill>
                <a:latin typeface="Dosis Light"/>
                <a:ea typeface="Dosis Light"/>
                <a:cs typeface="Dosis Light"/>
                <a:sym typeface="Dosis Light"/>
              </a:defRPr>
            </a:lvl1pPr>
            <a:lvl2pPr lvl="1">
              <a:spcBef>
                <a:spcPts val="0"/>
              </a:spcBef>
              <a:spcAft>
                <a:spcPts val="0"/>
              </a:spcAft>
              <a:buClr>
                <a:srgbClr val="0B87A1"/>
              </a:buClr>
              <a:buSzPts val="3600"/>
              <a:buFont typeface="Dosis Light"/>
              <a:buNone/>
              <a:defRPr sz="3600">
                <a:solidFill>
                  <a:srgbClr val="0B87A1"/>
                </a:solidFill>
                <a:latin typeface="Dosis Light"/>
                <a:ea typeface="Dosis Light"/>
                <a:cs typeface="Dosis Light"/>
                <a:sym typeface="Dosis Light"/>
              </a:defRPr>
            </a:lvl2pPr>
            <a:lvl3pPr lvl="2">
              <a:spcBef>
                <a:spcPts val="0"/>
              </a:spcBef>
              <a:spcAft>
                <a:spcPts val="0"/>
              </a:spcAft>
              <a:buClr>
                <a:srgbClr val="0B87A1"/>
              </a:buClr>
              <a:buSzPts val="3600"/>
              <a:buFont typeface="Dosis Light"/>
              <a:buNone/>
              <a:defRPr sz="3600">
                <a:solidFill>
                  <a:srgbClr val="0B87A1"/>
                </a:solidFill>
                <a:latin typeface="Dosis Light"/>
                <a:ea typeface="Dosis Light"/>
                <a:cs typeface="Dosis Light"/>
                <a:sym typeface="Dosis Light"/>
              </a:defRPr>
            </a:lvl3pPr>
            <a:lvl4pPr lvl="3">
              <a:spcBef>
                <a:spcPts val="0"/>
              </a:spcBef>
              <a:spcAft>
                <a:spcPts val="0"/>
              </a:spcAft>
              <a:buClr>
                <a:srgbClr val="0B87A1"/>
              </a:buClr>
              <a:buSzPts val="3600"/>
              <a:buFont typeface="Dosis Light"/>
              <a:buNone/>
              <a:defRPr sz="3600">
                <a:solidFill>
                  <a:srgbClr val="0B87A1"/>
                </a:solidFill>
                <a:latin typeface="Dosis Light"/>
                <a:ea typeface="Dosis Light"/>
                <a:cs typeface="Dosis Light"/>
                <a:sym typeface="Dosis Light"/>
              </a:defRPr>
            </a:lvl4pPr>
            <a:lvl5pPr lvl="4">
              <a:spcBef>
                <a:spcPts val="0"/>
              </a:spcBef>
              <a:spcAft>
                <a:spcPts val="0"/>
              </a:spcAft>
              <a:buClr>
                <a:srgbClr val="0B87A1"/>
              </a:buClr>
              <a:buSzPts val="3600"/>
              <a:buFont typeface="Dosis Light"/>
              <a:buNone/>
              <a:defRPr sz="3600">
                <a:solidFill>
                  <a:srgbClr val="0B87A1"/>
                </a:solidFill>
                <a:latin typeface="Dosis Light"/>
                <a:ea typeface="Dosis Light"/>
                <a:cs typeface="Dosis Light"/>
                <a:sym typeface="Dosis Light"/>
              </a:defRPr>
            </a:lvl5pPr>
            <a:lvl6pPr lvl="5">
              <a:spcBef>
                <a:spcPts val="0"/>
              </a:spcBef>
              <a:spcAft>
                <a:spcPts val="0"/>
              </a:spcAft>
              <a:buClr>
                <a:srgbClr val="0B87A1"/>
              </a:buClr>
              <a:buSzPts val="3600"/>
              <a:buFont typeface="Dosis Light"/>
              <a:buNone/>
              <a:defRPr sz="3600">
                <a:solidFill>
                  <a:srgbClr val="0B87A1"/>
                </a:solidFill>
                <a:latin typeface="Dosis Light"/>
                <a:ea typeface="Dosis Light"/>
                <a:cs typeface="Dosis Light"/>
                <a:sym typeface="Dosis Light"/>
              </a:defRPr>
            </a:lvl6pPr>
            <a:lvl7pPr lvl="6">
              <a:spcBef>
                <a:spcPts val="0"/>
              </a:spcBef>
              <a:spcAft>
                <a:spcPts val="0"/>
              </a:spcAft>
              <a:buClr>
                <a:srgbClr val="0B87A1"/>
              </a:buClr>
              <a:buSzPts val="3600"/>
              <a:buFont typeface="Dosis Light"/>
              <a:buNone/>
              <a:defRPr sz="3600">
                <a:solidFill>
                  <a:srgbClr val="0B87A1"/>
                </a:solidFill>
                <a:latin typeface="Dosis Light"/>
                <a:ea typeface="Dosis Light"/>
                <a:cs typeface="Dosis Light"/>
                <a:sym typeface="Dosis Light"/>
              </a:defRPr>
            </a:lvl7pPr>
            <a:lvl8pPr lvl="7">
              <a:spcBef>
                <a:spcPts val="0"/>
              </a:spcBef>
              <a:spcAft>
                <a:spcPts val="0"/>
              </a:spcAft>
              <a:buClr>
                <a:srgbClr val="0B87A1"/>
              </a:buClr>
              <a:buSzPts val="3600"/>
              <a:buFont typeface="Dosis Light"/>
              <a:buNone/>
              <a:defRPr sz="3600">
                <a:solidFill>
                  <a:srgbClr val="0B87A1"/>
                </a:solidFill>
                <a:latin typeface="Dosis Light"/>
                <a:ea typeface="Dosis Light"/>
                <a:cs typeface="Dosis Light"/>
                <a:sym typeface="Dosis Light"/>
              </a:defRPr>
            </a:lvl8pPr>
            <a:lvl9pPr lvl="8">
              <a:spcBef>
                <a:spcPts val="0"/>
              </a:spcBef>
              <a:spcAft>
                <a:spcPts val="0"/>
              </a:spcAft>
              <a:buClr>
                <a:srgbClr val="0B87A1"/>
              </a:buClr>
              <a:buSzPts val="3600"/>
              <a:buFont typeface="Dosis Light"/>
              <a:buNone/>
              <a:defRPr sz="3600">
                <a:solidFill>
                  <a:srgbClr val="0B87A1"/>
                </a:solidFill>
                <a:latin typeface="Dosis Light"/>
                <a:ea typeface="Dosis Light"/>
                <a:cs typeface="Dosis Light"/>
                <a:sym typeface="Dosis Light"/>
              </a:defRPr>
            </a:lvl9pPr>
          </a:lstStyle>
          <a:p>
            <a:endParaRPr/>
          </a:p>
        </p:txBody>
      </p:sp>
      <p:sp>
        <p:nvSpPr>
          <p:cNvPr id="7" name="Shape 7"/>
          <p:cNvSpPr txBox="1">
            <a:spLocks noGrp="1"/>
          </p:cNvSpPr>
          <p:nvPr>
            <p:ph type="body" idx="1"/>
          </p:nvPr>
        </p:nvSpPr>
        <p:spPr>
          <a:xfrm>
            <a:off x="718300" y="2311400"/>
            <a:ext cx="6761100" cy="3974000"/>
          </a:xfrm>
          <a:prstGeom prst="rect">
            <a:avLst/>
          </a:prstGeom>
          <a:noFill/>
          <a:ln>
            <a:noFill/>
          </a:ln>
        </p:spPr>
        <p:txBody>
          <a:bodyPr spcFirstLastPara="1" wrap="square" lIns="91425" tIns="91425" rIns="91425" bIns="91425" anchor="t" anchorCtr="0"/>
          <a:lstStyle>
            <a:lvl1pPr marL="457200" lvl="0" indent="-381000">
              <a:spcBef>
                <a:spcPts val="600"/>
              </a:spcBef>
              <a:spcAft>
                <a:spcPts val="0"/>
              </a:spcAft>
              <a:buClr>
                <a:srgbClr val="D3EBD5"/>
              </a:buClr>
              <a:buSzPts val="2400"/>
              <a:buFont typeface="Titillium Web Light"/>
              <a:buChar char="▪"/>
              <a:defRPr sz="2400">
                <a:solidFill>
                  <a:srgbClr val="003B55"/>
                </a:solidFill>
                <a:latin typeface="Titillium Web Light"/>
                <a:ea typeface="Titillium Web Light"/>
                <a:cs typeface="Titillium Web Light"/>
                <a:sym typeface="Titillium Web Light"/>
              </a:defRPr>
            </a:lvl1pPr>
            <a:lvl2pPr marL="914400" lvl="1" indent="-381000">
              <a:spcBef>
                <a:spcPts val="0"/>
              </a:spcBef>
              <a:spcAft>
                <a:spcPts val="0"/>
              </a:spcAft>
              <a:buClr>
                <a:srgbClr val="D3EBD5"/>
              </a:buClr>
              <a:buSzPts val="2400"/>
              <a:buFont typeface="Titillium Web Light"/>
              <a:buChar char="▫"/>
              <a:defRPr sz="2400">
                <a:solidFill>
                  <a:srgbClr val="003B55"/>
                </a:solidFill>
                <a:latin typeface="Titillium Web Light"/>
                <a:ea typeface="Titillium Web Light"/>
                <a:cs typeface="Titillium Web Light"/>
                <a:sym typeface="Titillium Web Light"/>
              </a:defRPr>
            </a:lvl2pPr>
            <a:lvl3pPr marL="1371600" lvl="2" indent="-381000">
              <a:spcBef>
                <a:spcPts val="0"/>
              </a:spcBef>
              <a:spcAft>
                <a:spcPts val="0"/>
              </a:spcAft>
              <a:buClr>
                <a:srgbClr val="D3EBD5"/>
              </a:buClr>
              <a:buSzPts val="2400"/>
              <a:buFont typeface="Titillium Web Light"/>
              <a:buChar char="▫"/>
              <a:defRPr sz="2400">
                <a:solidFill>
                  <a:srgbClr val="003B55"/>
                </a:solidFill>
                <a:latin typeface="Titillium Web Light"/>
                <a:ea typeface="Titillium Web Light"/>
                <a:cs typeface="Titillium Web Light"/>
                <a:sym typeface="Titillium Web Light"/>
              </a:defRPr>
            </a:lvl3pPr>
            <a:lvl4pPr marL="1828800" lvl="3" indent="-381000">
              <a:spcBef>
                <a:spcPts val="0"/>
              </a:spcBef>
              <a:spcAft>
                <a:spcPts val="0"/>
              </a:spcAft>
              <a:buClr>
                <a:srgbClr val="D3EBD5"/>
              </a:buClr>
              <a:buSzPts val="2400"/>
              <a:buFont typeface="Titillium Web Light"/>
              <a:buChar char="▫"/>
              <a:defRPr sz="2400">
                <a:solidFill>
                  <a:srgbClr val="003B55"/>
                </a:solidFill>
                <a:latin typeface="Titillium Web Light"/>
                <a:ea typeface="Titillium Web Light"/>
                <a:cs typeface="Titillium Web Light"/>
                <a:sym typeface="Titillium Web Light"/>
              </a:defRPr>
            </a:lvl4pPr>
            <a:lvl5pPr marL="2286000" lvl="4" indent="-381000">
              <a:spcBef>
                <a:spcPts val="0"/>
              </a:spcBef>
              <a:spcAft>
                <a:spcPts val="0"/>
              </a:spcAft>
              <a:buClr>
                <a:srgbClr val="D3EBD5"/>
              </a:buClr>
              <a:buSzPts val="2400"/>
              <a:buFont typeface="Titillium Web Light"/>
              <a:buChar char="▫"/>
              <a:defRPr sz="2400">
                <a:solidFill>
                  <a:srgbClr val="003B55"/>
                </a:solidFill>
                <a:latin typeface="Titillium Web Light"/>
                <a:ea typeface="Titillium Web Light"/>
                <a:cs typeface="Titillium Web Light"/>
                <a:sym typeface="Titillium Web Light"/>
              </a:defRPr>
            </a:lvl5pPr>
            <a:lvl6pPr marL="2743200" lvl="5" indent="-381000">
              <a:spcBef>
                <a:spcPts val="0"/>
              </a:spcBef>
              <a:spcAft>
                <a:spcPts val="0"/>
              </a:spcAft>
              <a:buClr>
                <a:srgbClr val="D3EBD5"/>
              </a:buClr>
              <a:buSzPts val="2400"/>
              <a:buFont typeface="Titillium Web Light"/>
              <a:buChar char="▫"/>
              <a:defRPr sz="2400">
                <a:solidFill>
                  <a:srgbClr val="003B55"/>
                </a:solidFill>
                <a:latin typeface="Titillium Web Light"/>
                <a:ea typeface="Titillium Web Light"/>
                <a:cs typeface="Titillium Web Light"/>
                <a:sym typeface="Titillium Web Light"/>
              </a:defRPr>
            </a:lvl6pPr>
            <a:lvl7pPr marL="3200400" lvl="6" indent="-381000">
              <a:spcBef>
                <a:spcPts val="0"/>
              </a:spcBef>
              <a:spcAft>
                <a:spcPts val="0"/>
              </a:spcAft>
              <a:buClr>
                <a:srgbClr val="D3EBD5"/>
              </a:buClr>
              <a:buSzPts val="2400"/>
              <a:buFont typeface="Titillium Web Light"/>
              <a:buChar char="●"/>
              <a:defRPr sz="2400">
                <a:solidFill>
                  <a:srgbClr val="003B55"/>
                </a:solidFill>
                <a:latin typeface="Titillium Web Light"/>
                <a:ea typeface="Titillium Web Light"/>
                <a:cs typeface="Titillium Web Light"/>
                <a:sym typeface="Titillium Web Light"/>
              </a:defRPr>
            </a:lvl7pPr>
            <a:lvl8pPr marL="3657600" lvl="7" indent="-381000">
              <a:spcBef>
                <a:spcPts val="0"/>
              </a:spcBef>
              <a:spcAft>
                <a:spcPts val="0"/>
              </a:spcAft>
              <a:buClr>
                <a:srgbClr val="D3EBD5"/>
              </a:buClr>
              <a:buSzPts val="2400"/>
              <a:buFont typeface="Titillium Web Light"/>
              <a:buChar char="○"/>
              <a:defRPr sz="2400">
                <a:solidFill>
                  <a:srgbClr val="003B55"/>
                </a:solidFill>
                <a:latin typeface="Titillium Web Light"/>
                <a:ea typeface="Titillium Web Light"/>
                <a:cs typeface="Titillium Web Light"/>
                <a:sym typeface="Titillium Web Light"/>
              </a:defRPr>
            </a:lvl8pPr>
            <a:lvl9pPr marL="4114800" lvl="8" indent="-381000">
              <a:spcBef>
                <a:spcPts val="0"/>
              </a:spcBef>
              <a:spcAft>
                <a:spcPts val="0"/>
              </a:spcAft>
              <a:buClr>
                <a:srgbClr val="D3EBD5"/>
              </a:buClr>
              <a:buSzPts val="2400"/>
              <a:buFont typeface="Titillium Web Light"/>
              <a:buChar char="■"/>
              <a:defRPr sz="2400">
                <a:solidFill>
                  <a:srgbClr val="003B55"/>
                </a:solidFill>
                <a:latin typeface="Titillium Web Light"/>
                <a:ea typeface="Titillium Web Light"/>
                <a:cs typeface="Titillium Web Light"/>
                <a:sym typeface="Titillium Web Light"/>
              </a:defRPr>
            </a:lvl9pPr>
          </a:lstStyle>
          <a:p>
            <a:endParaRPr/>
          </a:p>
        </p:txBody>
      </p:sp>
      <p:sp>
        <p:nvSpPr>
          <p:cNvPr id="8" name="Shape 8"/>
          <p:cNvSpPr txBox="1">
            <a:spLocks noGrp="1"/>
          </p:cNvSpPr>
          <p:nvPr>
            <p:ph type="sldNum" idx="12"/>
          </p:nvPr>
        </p:nvSpPr>
        <p:spPr>
          <a:xfrm>
            <a:off x="91531" y="6293601"/>
            <a:ext cx="548700" cy="524800"/>
          </a:xfrm>
          <a:prstGeom prst="rect">
            <a:avLst/>
          </a:prstGeom>
          <a:noFill/>
          <a:ln>
            <a:noFill/>
          </a:ln>
        </p:spPr>
        <p:txBody>
          <a:bodyPr spcFirstLastPara="1" wrap="square" lIns="91425" tIns="91425" rIns="91425" bIns="91425" anchor="ctr" anchorCtr="0">
            <a:noAutofit/>
          </a:bodyPr>
          <a:lstStyle>
            <a:lvl1pPr lvl="0">
              <a:spcBef>
                <a:spcPts val="0"/>
              </a:spcBef>
              <a:buNone/>
              <a:defRPr sz="1200">
                <a:solidFill>
                  <a:srgbClr val="0B87A1"/>
                </a:solidFill>
                <a:latin typeface="Dosis Light"/>
                <a:ea typeface="Dosis Light"/>
                <a:cs typeface="Dosis Light"/>
                <a:sym typeface="Dosis Light"/>
              </a:defRPr>
            </a:lvl1pPr>
            <a:lvl2pPr lvl="1">
              <a:spcBef>
                <a:spcPts val="0"/>
              </a:spcBef>
              <a:buNone/>
              <a:defRPr sz="1200">
                <a:solidFill>
                  <a:srgbClr val="0B87A1"/>
                </a:solidFill>
                <a:latin typeface="Dosis Light"/>
                <a:ea typeface="Dosis Light"/>
                <a:cs typeface="Dosis Light"/>
                <a:sym typeface="Dosis Light"/>
              </a:defRPr>
            </a:lvl2pPr>
            <a:lvl3pPr lvl="2">
              <a:spcBef>
                <a:spcPts val="0"/>
              </a:spcBef>
              <a:buNone/>
              <a:defRPr sz="1200">
                <a:solidFill>
                  <a:srgbClr val="0B87A1"/>
                </a:solidFill>
                <a:latin typeface="Dosis Light"/>
                <a:ea typeface="Dosis Light"/>
                <a:cs typeface="Dosis Light"/>
                <a:sym typeface="Dosis Light"/>
              </a:defRPr>
            </a:lvl3pPr>
            <a:lvl4pPr lvl="3">
              <a:spcBef>
                <a:spcPts val="0"/>
              </a:spcBef>
              <a:buNone/>
              <a:defRPr sz="1200">
                <a:solidFill>
                  <a:srgbClr val="0B87A1"/>
                </a:solidFill>
                <a:latin typeface="Dosis Light"/>
                <a:ea typeface="Dosis Light"/>
                <a:cs typeface="Dosis Light"/>
                <a:sym typeface="Dosis Light"/>
              </a:defRPr>
            </a:lvl4pPr>
            <a:lvl5pPr lvl="4">
              <a:spcBef>
                <a:spcPts val="0"/>
              </a:spcBef>
              <a:buNone/>
              <a:defRPr sz="1200">
                <a:solidFill>
                  <a:srgbClr val="0B87A1"/>
                </a:solidFill>
                <a:latin typeface="Dosis Light"/>
                <a:ea typeface="Dosis Light"/>
                <a:cs typeface="Dosis Light"/>
                <a:sym typeface="Dosis Light"/>
              </a:defRPr>
            </a:lvl5pPr>
            <a:lvl6pPr lvl="5">
              <a:spcBef>
                <a:spcPts val="0"/>
              </a:spcBef>
              <a:buNone/>
              <a:defRPr sz="1200">
                <a:solidFill>
                  <a:srgbClr val="0B87A1"/>
                </a:solidFill>
                <a:latin typeface="Dosis Light"/>
                <a:ea typeface="Dosis Light"/>
                <a:cs typeface="Dosis Light"/>
                <a:sym typeface="Dosis Light"/>
              </a:defRPr>
            </a:lvl6pPr>
            <a:lvl7pPr lvl="6">
              <a:spcBef>
                <a:spcPts val="0"/>
              </a:spcBef>
              <a:buNone/>
              <a:defRPr sz="1200">
                <a:solidFill>
                  <a:srgbClr val="0B87A1"/>
                </a:solidFill>
                <a:latin typeface="Dosis Light"/>
                <a:ea typeface="Dosis Light"/>
                <a:cs typeface="Dosis Light"/>
                <a:sym typeface="Dosis Light"/>
              </a:defRPr>
            </a:lvl7pPr>
            <a:lvl8pPr lvl="7">
              <a:spcBef>
                <a:spcPts val="0"/>
              </a:spcBef>
              <a:buNone/>
              <a:defRPr sz="1200">
                <a:solidFill>
                  <a:srgbClr val="0B87A1"/>
                </a:solidFill>
                <a:latin typeface="Dosis Light"/>
                <a:ea typeface="Dosis Light"/>
                <a:cs typeface="Dosis Light"/>
                <a:sym typeface="Dosis Light"/>
              </a:defRPr>
            </a:lvl8pPr>
            <a:lvl9pPr lvl="8">
              <a:spcBef>
                <a:spcPts val="0"/>
              </a:spcBef>
              <a:buNone/>
              <a:defRPr sz="1200">
                <a:solidFill>
                  <a:srgbClr val="0B87A1"/>
                </a:solidFill>
                <a:latin typeface="Dosis Light"/>
                <a:ea typeface="Dosis Light"/>
                <a:cs typeface="Dosis Light"/>
                <a:sym typeface="Dosis Light"/>
              </a:defRPr>
            </a:lvl9pPr>
          </a:lstStyle>
          <a:p>
            <a:pPr>
              <a:buClr>
                <a:srgbClr val="000000"/>
              </a:buClr>
            </a:pPr>
            <a:fld id="{00000000-1234-1234-1234-123412341234}" type="slidenum">
              <a:rPr lang="en" smtClean="0"/>
              <a:pPr>
                <a:buClr>
                  <a:srgbClr val="000000"/>
                </a:buClr>
              </a:pPr>
              <a:t>‹#›</a:t>
            </a:fld>
            <a:endParaRPr lang="en"/>
          </a:p>
        </p:txBody>
      </p:sp>
    </p:spTree>
    <p:extLst>
      <p:ext uri="{BB962C8B-B14F-4D97-AF65-F5344CB8AC3E}">
        <p14:creationId xmlns:p14="http://schemas.microsoft.com/office/powerpoint/2010/main" val="1414079747"/>
      </p:ext>
    </p:extLst>
  </p:cSld>
  <p:clrMap bg1="lt1" tx1="dk1" bg2="dk2" tx2="lt2" accent1="accent1" accent2="accent2" accent3="accent3" accent4="accent4" accent5="accent5" accent6="accent6" hlink="hlink" folHlink="folHlink"/>
  <p:sldLayoutIdLst>
    <p:sldLayoutId id="2147483741" r:id="rId1"/>
    <p:sldLayoutId id="2147483742" r:id="rId2"/>
    <p:sldLayoutId id="2147483743" r:id="rId3"/>
    <p:sldLayoutId id="2147483744" r:id="rId4"/>
    <p:sldLayoutId id="2147483745" r:id="rId5"/>
    <p:sldLayoutId id="2147483746" r:id="rId6"/>
    <p:sldLayoutId id="2147483747" r:id="rId7"/>
    <p:sldLayoutId id="2147483748" r:id="rId8"/>
    <p:sldLayoutId id="2147483749" r:id="rId9"/>
    <p:sldLayoutId id="2147483750" r:id="rId10"/>
    <p:sldLayoutId id="2147483751" r:id="rId11"/>
  </p:sldLayoutIdLst>
  <p:transition>
    <p:fade thruBlk="1"/>
  </p:transition>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72.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8.xml"/><Relationship Id="rId1" Type="http://schemas.openxmlformats.org/officeDocument/2006/relationships/slideLayout" Target="../slideLayouts/slideLayout14.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22.xml"/></Relationships>
</file>

<file path=ppt/slides/_rels/slide13.xml.rels><?xml version="1.0" encoding="UTF-8" standalone="yes"?>
<Relationships xmlns="http://schemas.openxmlformats.org/package/2006/relationships"><Relationship Id="rId2" Type="http://schemas.openxmlformats.org/officeDocument/2006/relationships/image" Target="../media/image26.png"/><Relationship Id="rId1" Type="http://schemas.openxmlformats.org/officeDocument/2006/relationships/slideLayout" Target="../slideLayouts/slideLayout30.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38.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46.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1.xm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2.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2.xml"/></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2.xml"/></Relationships>
</file>

<file path=ppt/slides/_rels/slide2.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notesSlide" Target="../notesSlides/notesSlide2.xml"/><Relationship Id="rId1" Type="http://schemas.openxmlformats.org/officeDocument/2006/relationships/slideLayout" Target="../slideLayouts/slideLayout82.xml"/><Relationship Id="rId5" Type="http://schemas.openxmlformats.org/officeDocument/2006/relationships/image" Target="../media/image12.JPG"/><Relationship Id="rId4" Type="http://schemas.openxmlformats.org/officeDocument/2006/relationships/image" Target="../media/image11.JPG"/></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2.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1.xml"/></Relationships>
</file>

<file path=ppt/slides/_rels/slide22.xml.rels><?xml version="1.0" encoding="UTF-8" standalone="yes"?>
<Relationships xmlns="http://schemas.openxmlformats.org/package/2006/relationships"><Relationship Id="rId3" Type="http://schemas.openxmlformats.org/officeDocument/2006/relationships/image" Target="../media/image27.png"/><Relationship Id="rId2" Type="http://schemas.openxmlformats.org/officeDocument/2006/relationships/notesSlide" Target="../notesSlides/notesSlide16.xml"/><Relationship Id="rId1" Type="http://schemas.openxmlformats.org/officeDocument/2006/relationships/slideLayout" Target="../slideLayouts/slideLayout2.xml"/></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1.xm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2.xml"/></Relationships>
</file>

<file path=ppt/slides/_rels/slide25.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2.xml"/></Relationships>
</file>

<file path=ppt/slides/_rels/slide26.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1.xml"/></Relationships>
</file>

<file path=ppt/slides/_rels/slide27.xml.rels><?xml version="1.0" encoding="UTF-8" standalone="yes"?>
<Relationships xmlns="http://schemas.openxmlformats.org/package/2006/relationships"><Relationship Id="rId3" Type="http://schemas.openxmlformats.org/officeDocument/2006/relationships/image" Target="../media/image27.png"/><Relationship Id="rId2" Type="http://schemas.openxmlformats.org/officeDocument/2006/relationships/notesSlide" Target="../notesSlides/notesSlide21.xml"/><Relationship Id="rId1" Type="http://schemas.openxmlformats.org/officeDocument/2006/relationships/slideLayout" Target="../slideLayouts/slideLayout2.xml"/></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1.xml"/></Relationships>
</file>

<file path=ppt/slides/_rels/slide29.xml.rels><?xml version="1.0" encoding="UTF-8" standalone="yes"?>
<Relationships xmlns="http://schemas.openxmlformats.org/package/2006/relationships"><Relationship Id="rId3" Type="http://schemas.openxmlformats.org/officeDocument/2006/relationships/image" Target="../media/image28.jpg"/><Relationship Id="rId2" Type="http://schemas.openxmlformats.org/officeDocument/2006/relationships/notesSlide" Target="../notesSlides/notesSlide23.xml"/><Relationship Id="rId1" Type="http://schemas.openxmlformats.org/officeDocument/2006/relationships/slideLayout" Target="../slideLayouts/slideLayout8.xml"/></Relationships>
</file>

<file path=ppt/slides/_rels/slide3.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3.xml"/><Relationship Id="rId1" Type="http://schemas.openxmlformats.org/officeDocument/2006/relationships/slideLayout" Target="../slideLayouts/slideLayout57.xml"/><Relationship Id="rId4" Type="http://schemas.openxmlformats.org/officeDocument/2006/relationships/image" Target="../media/image14.png"/></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2.xml.rels><?xml version="1.0" encoding="UTF-8" standalone="yes"?>
<Relationships xmlns="http://schemas.openxmlformats.org/package/2006/relationships"><Relationship Id="rId3" Type="http://schemas.openxmlformats.org/officeDocument/2006/relationships/image" Target="../media/image27.png"/><Relationship Id="rId2" Type="http://schemas.openxmlformats.org/officeDocument/2006/relationships/notesSlide" Target="../notesSlides/notesSlide24.xml"/><Relationship Id="rId1" Type="http://schemas.openxmlformats.org/officeDocument/2006/relationships/slideLayout" Target="../slideLayouts/slideLayout2.xml"/></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1.xml"/></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2.xml"/></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2.xml"/></Relationships>
</file>

<file path=ppt/slides/_rels/slide36.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2.xml"/></Relationships>
</file>

<file path=ppt/slides/_rels/slide37.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2.xml"/></Relationships>
</file>

<file path=ppt/slides/_rels/slide38.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2.xml"/></Relationships>
</file>

<file path=ppt/slides/_rels/slide39.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2.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90.xml"/></Relationships>
</file>

<file path=ppt/slides/_rels/slide40.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2.xml"/></Relationships>
</file>

<file path=ppt/slides/_rels/slide41.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1.xml"/></Relationships>
</file>

<file path=ppt/slides/_rels/slide42.xml.rels><?xml version="1.0" encoding="UTF-8" standalone="yes"?>
<Relationships xmlns="http://schemas.openxmlformats.org/package/2006/relationships"><Relationship Id="rId3" Type="http://schemas.openxmlformats.org/officeDocument/2006/relationships/image" Target="../media/image27.png"/><Relationship Id="rId2" Type="http://schemas.openxmlformats.org/officeDocument/2006/relationships/notesSlide" Target="../notesSlides/notesSlide34.xml"/><Relationship Id="rId1" Type="http://schemas.openxmlformats.org/officeDocument/2006/relationships/slideLayout" Target="../slideLayouts/slideLayout2.xml"/></Relationships>
</file>

<file path=ppt/slides/_rels/slide43.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1.xml"/></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5.xml.rels><?xml version="1.0" encoding="UTF-8" standalone="yes"?>
<Relationships xmlns="http://schemas.openxmlformats.org/package/2006/relationships"><Relationship Id="rId3" Type="http://schemas.openxmlformats.org/officeDocument/2006/relationships/image" Target="../media/image30.png"/><Relationship Id="rId2" Type="http://schemas.openxmlformats.org/officeDocument/2006/relationships/image" Target="../media/image29.png"/><Relationship Id="rId1" Type="http://schemas.openxmlformats.org/officeDocument/2006/relationships/slideLayout" Target="../slideLayouts/slideLayout2.xml"/><Relationship Id="rId5" Type="http://schemas.openxmlformats.org/officeDocument/2006/relationships/image" Target="../media/image32.png"/><Relationship Id="rId4" Type="http://schemas.openxmlformats.org/officeDocument/2006/relationships/image" Target="../media/image31.png"/></Relationships>
</file>

<file path=ppt/slides/_rels/slide46.xml.rels><?xml version="1.0" encoding="UTF-8" standalone="yes"?>
<Relationships xmlns="http://schemas.openxmlformats.org/package/2006/relationships"><Relationship Id="rId3" Type="http://schemas.openxmlformats.org/officeDocument/2006/relationships/hyperlink" Target="http://www.interventioncentral.org/behavioral-intervention-modification" TargetMode="External"/><Relationship Id="rId2" Type="http://schemas.openxmlformats.org/officeDocument/2006/relationships/notesSlide" Target="../notesSlides/notesSlide36.xml"/><Relationship Id="rId1" Type="http://schemas.openxmlformats.org/officeDocument/2006/relationships/slideLayout" Target="../slideLayouts/slideLayout2.xml"/></Relationships>
</file>

<file path=ppt/slides/_rels/slide47.xml.rels><?xml version="1.0" encoding="UTF-8" standalone="yes"?>
<Relationships xmlns="http://schemas.openxmlformats.org/package/2006/relationships"><Relationship Id="rId2" Type="http://schemas.openxmlformats.org/officeDocument/2006/relationships/notesSlide" Target="../notesSlides/notesSlide37.xml"/><Relationship Id="rId1" Type="http://schemas.openxmlformats.org/officeDocument/2006/relationships/slideLayout" Target="../slideLayouts/slideLayout1.xml"/></Relationships>
</file>

<file path=ppt/slides/_rels/slide48.xml.rels><?xml version="1.0" encoding="UTF-8" standalone="yes"?>
<Relationships xmlns="http://schemas.openxmlformats.org/package/2006/relationships"><Relationship Id="rId3" Type="http://schemas.openxmlformats.org/officeDocument/2006/relationships/image" Target="../media/image27.png"/><Relationship Id="rId2" Type="http://schemas.openxmlformats.org/officeDocument/2006/relationships/notesSlide" Target="../notesSlides/notesSlide38.xml"/><Relationship Id="rId1" Type="http://schemas.openxmlformats.org/officeDocument/2006/relationships/slideLayout" Target="../slideLayouts/slideLayout2.xml"/></Relationships>
</file>

<file path=ppt/slides/_rels/slide49.xml.rels><?xml version="1.0" encoding="UTF-8" standalone="yes"?>
<Relationships xmlns="http://schemas.openxmlformats.org/package/2006/relationships"><Relationship Id="rId2" Type="http://schemas.openxmlformats.org/officeDocument/2006/relationships/notesSlide" Target="../notesSlides/notesSlide39.xml"/><Relationship Id="rId1" Type="http://schemas.openxmlformats.org/officeDocument/2006/relationships/slideLayout" Target="../slideLayouts/slideLayout1.xml"/></Relationships>
</file>

<file path=ppt/slides/_rels/slide5.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notesSlide" Target="../notesSlides/notesSlide4.xml"/><Relationship Id="rId1" Type="http://schemas.openxmlformats.org/officeDocument/2006/relationships/slideLayout" Target="../slideLayouts/slideLayout57.xml"/><Relationship Id="rId4" Type="http://schemas.openxmlformats.org/officeDocument/2006/relationships/image" Target="../media/image16.png"/></Relationships>
</file>

<file path=ppt/slides/_rels/slide50.xml.rels><?xml version="1.0" encoding="UTF-8" standalone="yes"?>
<Relationships xmlns="http://schemas.openxmlformats.org/package/2006/relationships"><Relationship Id="rId2" Type="http://schemas.openxmlformats.org/officeDocument/2006/relationships/notesSlide" Target="../notesSlides/notesSlide40.xml"/><Relationship Id="rId1" Type="http://schemas.openxmlformats.org/officeDocument/2006/relationships/slideLayout" Target="../slideLayouts/slideLayout2.xml"/></Relationships>
</file>

<file path=ppt/slides/_rels/slide51.xml.rels><?xml version="1.0" encoding="UTF-8" standalone="yes"?>
<Relationships xmlns="http://schemas.openxmlformats.org/package/2006/relationships"><Relationship Id="rId2" Type="http://schemas.openxmlformats.org/officeDocument/2006/relationships/notesSlide" Target="../notesSlides/notesSlide41.xml"/><Relationship Id="rId1" Type="http://schemas.openxmlformats.org/officeDocument/2006/relationships/slideLayout" Target="../slideLayouts/slideLayout2.xml"/></Relationships>
</file>

<file path=ppt/slides/_rels/slide52.xml.rels><?xml version="1.0" encoding="UTF-8" standalone="yes"?>
<Relationships xmlns="http://schemas.openxmlformats.org/package/2006/relationships"><Relationship Id="rId2" Type="http://schemas.openxmlformats.org/officeDocument/2006/relationships/notesSlide" Target="../notesSlides/notesSlide42.xml"/><Relationship Id="rId1" Type="http://schemas.openxmlformats.org/officeDocument/2006/relationships/slideLayout" Target="../slideLayouts/slideLayout2.xml"/></Relationships>
</file>

<file path=ppt/slides/_rels/slide53.xml.rels><?xml version="1.0" encoding="UTF-8" standalone="yes"?>
<Relationships xmlns="http://schemas.openxmlformats.org/package/2006/relationships"><Relationship Id="rId2" Type="http://schemas.openxmlformats.org/officeDocument/2006/relationships/notesSlide" Target="../notesSlides/notesSlide43.xml"/><Relationship Id="rId1" Type="http://schemas.openxmlformats.org/officeDocument/2006/relationships/slideLayout" Target="../slideLayouts/slideLayout2.xml"/></Relationships>
</file>

<file path=ppt/slides/_rels/slide54.xml.rels><?xml version="1.0" encoding="UTF-8" standalone="yes"?>
<Relationships xmlns="http://schemas.openxmlformats.org/package/2006/relationships"><Relationship Id="rId2" Type="http://schemas.openxmlformats.org/officeDocument/2006/relationships/notesSlide" Target="../notesSlides/notesSlide44.xml"/><Relationship Id="rId1" Type="http://schemas.openxmlformats.org/officeDocument/2006/relationships/slideLayout" Target="../slideLayouts/slideLayout2.xml"/></Relationships>
</file>

<file path=ppt/slides/_rels/slide55.xml.rels><?xml version="1.0" encoding="UTF-8" standalone="yes"?>
<Relationships xmlns="http://schemas.openxmlformats.org/package/2006/relationships"><Relationship Id="rId2" Type="http://schemas.openxmlformats.org/officeDocument/2006/relationships/notesSlide" Target="../notesSlides/notesSlide45.xml"/><Relationship Id="rId1" Type="http://schemas.openxmlformats.org/officeDocument/2006/relationships/slideLayout" Target="../slideLayouts/slideLayout2.xml"/></Relationships>
</file>

<file path=ppt/slides/_rels/slide56.xml.rels><?xml version="1.0" encoding="UTF-8" standalone="yes"?>
<Relationships xmlns="http://schemas.openxmlformats.org/package/2006/relationships"><Relationship Id="rId2" Type="http://schemas.openxmlformats.org/officeDocument/2006/relationships/notesSlide" Target="../notesSlides/notesSlide46.xml"/><Relationship Id="rId1" Type="http://schemas.openxmlformats.org/officeDocument/2006/relationships/slideLayout" Target="../slideLayouts/slideLayout2.xml"/></Relationships>
</file>

<file path=ppt/slides/_rels/slide57.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notesSlide" Target="../notesSlides/notesSlide47.xml"/><Relationship Id="rId1" Type="http://schemas.openxmlformats.org/officeDocument/2006/relationships/slideLayout" Target="../slideLayouts/slideLayout2.xml"/></Relationships>
</file>

<file path=ppt/slides/_rels/slide58.xml.rels><?xml version="1.0" encoding="UTF-8" standalone="yes"?>
<Relationships xmlns="http://schemas.openxmlformats.org/package/2006/relationships"><Relationship Id="rId3" Type="http://schemas.openxmlformats.org/officeDocument/2006/relationships/hyperlink" Target="http://www.interventioncentral.org/home" TargetMode="External"/><Relationship Id="rId2" Type="http://schemas.openxmlformats.org/officeDocument/2006/relationships/notesSlide" Target="../notesSlides/notesSlide48.xml"/><Relationship Id="rId1" Type="http://schemas.openxmlformats.org/officeDocument/2006/relationships/slideLayout" Target="../slideLayouts/slideLayout2.xml"/><Relationship Id="rId6" Type="http://schemas.openxmlformats.org/officeDocument/2006/relationships/hyperlink" Target="https://www.psychologytoday.com/blog/happiness-in-world/200910/5-steps-changing-any-behavior" TargetMode="External"/><Relationship Id="rId5" Type="http://schemas.openxmlformats.org/officeDocument/2006/relationships/hyperlink" Target="http://www.cdl.org/articles/behavior-modification-in-the-classroom/" TargetMode="External"/><Relationship Id="rId4" Type="http://schemas.openxmlformats.org/officeDocument/2006/relationships/hyperlink" Target="http://www.interventioncentral.org/behavioral-interventions/challenging-students/teacher-behavioral-strategies-menu" TargetMode="External"/></Relationships>
</file>

<file path=ppt/slides/_rels/slide59.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Layout" Target="../slideLayouts/slideLayout2.xml"/></Relationships>
</file>

<file path=ppt/slides/_rels/slide6.xml.rels><?xml version="1.0" encoding="UTF-8" standalone="yes"?>
<Relationships xmlns="http://schemas.openxmlformats.org/package/2006/relationships"><Relationship Id="rId8" Type="http://schemas.openxmlformats.org/officeDocument/2006/relationships/image" Target="../media/image23.png"/><Relationship Id="rId3" Type="http://schemas.openxmlformats.org/officeDocument/2006/relationships/image" Target="../media/image18.png"/><Relationship Id="rId7" Type="http://schemas.openxmlformats.org/officeDocument/2006/relationships/image" Target="../media/image22.png"/><Relationship Id="rId2" Type="http://schemas.openxmlformats.org/officeDocument/2006/relationships/image" Target="../media/image17.png"/><Relationship Id="rId1" Type="http://schemas.openxmlformats.org/officeDocument/2006/relationships/slideLayout" Target="../slideLayouts/slideLayout40.xml"/><Relationship Id="rId6" Type="http://schemas.openxmlformats.org/officeDocument/2006/relationships/image" Target="../media/image21.png"/><Relationship Id="rId5" Type="http://schemas.openxmlformats.org/officeDocument/2006/relationships/image" Target="../media/image20.png"/><Relationship Id="rId4" Type="http://schemas.openxmlformats.org/officeDocument/2006/relationships/image" Target="../media/image19.png"/></Relationships>
</file>

<file path=ppt/slides/_rels/slide60.xml.rels><?xml version="1.0" encoding="UTF-8" standalone="yes"?>
<Relationships xmlns="http://schemas.openxmlformats.org/package/2006/relationships"><Relationship Id="rId3" Type="http://schemas.openxmlformats.org/officeDocument/2006/relationships/hyperlink" Target="https://www.youtube.com/watch?v=xs7OWBj_GiE&amp;spfreload=5" TargetMode="External"/><Relationship Id="rId2" Type="http://schemas.openxmlformats.org/officeDocument/2006/relationships/notesSlide" Target="../notesSlides/notesSlide49.xml"/><Relationship Id="rId1" Type="http://schemas.openxmlformats.org/officeDocument/2006/relationships/slideLayout" Target="../slideLayouts/slideLayout4.xml"/><Relationship Id="rId6" Type="http://schemas.openxmlformats.org/officeDocument/2006/relationships/hyperlink" Target="https://www.youtube.com/watch?v=SFnMTHhKdkw" TargetMode="External"/><Relationship Id="rId5" Type="http://schemas.openxmlformats.org/officeDocument/2006/relationships/image" Target="../media/image36.png"/><Relationship Id="rId4" Type="http://schemas.openxmlformats.org/officeDocument/2006/relationships/image" Target="../media/image35.png"/></Relationships>
</file>

<file path=ppt/slides/_rels/slide61.xml.rels><?xml version="1.0" encoding="UTF-8" standalone="yes"?>
<Relationships xmlns="http://schemas.openxmlformats.org/package/2006/relationships"><Relationship Id="rId3" Type="http://schemas.openxmlformats.org/officeDocument/2006/relationships/hyperlink" Target="https://www.youtube.com/watch?v=xs7OWBj_GiE&amp;spfreload=5" TargetMode="External"/><Relationship Id="rId2" Type="http://schemas.openxmlformats.org/officeDocument/2006/relationships/notesSlide" Target="../notesSlides/notesSlide50.xml"/><Relationship Id="rId1" Type="http://schemas.openxmlformats.org/officeDocument/2006/relationships/slideLayout" Target="../slideLayouts/slideLayout4.xml"/><Relationship Id="rId6" Type="http://schemas.openxmlformats.org/officeDocument/2006/relationships/image" Target="../media/image37.png"/><Relationship Id="rId5" Type="http://schemas.openxmlformats.org/officeDocument/2006/relationships/hyperlink" Target="https://www.youtube.com/watch?v=oZBdZEG7PSI" TargetMode="External"/><Relationship Id="rId4" Type="http://schemas.openxmlformats.org/officeDocument/2006/relationships/image" Target="../media/image35.png"/></Relationships>
</file>

<file path=ppt/slides/_rels/slide62.xml.rels><?xml version="1.0" encoding="UTF-8" standalone="yes"?>
<Relationships xmlns="http://schemas.openxmlformats.org/package/2006/relationships"><Relationship Id="rId3" Type="http://schemas.openxmlformats.org/officeDocument/2006/relationships/hyperlink" Target="http://www.sd163.com/" TargetMode="External"/><Relationship Id="rId2" Type="http://schemas.openxmlformats.org/officeDocument/2006/relationships/notesSlide" Target="../notesSlides/notesSlide51.xml"/><Relationship Id="rId1" Type="http://schemas.openxmlformats.org/officeDocument/2006/relationships/slideLayout" Target="../slideLayouts/slideLayout57.xml"/><Relationship Id="rId6" Type="http://schemas.openxmlformats.org/officeDocument/2006/relationships/hyperlink" Target="mailto:sdepot@sd163.com" TargetMode="External"/><Relationship Id="rId5" Type="http://schemas.openxmlformats.org/officeDocument/2006/relationships/hyperlink" Target="mailto:jcarmine@sd163.com" TargetMode="External"/><Relationship Id="rId4" Type="http://schemas.openxmlformats.org/officeDocument/2006/relationships/image" Target="../media/image38.png"/></Relationships>
</file>

<file path=ppt/slides/_rels/slide7.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5.xml"/><Relationship Id="rId1" Type="http://schemas.openxmlformats.org/officeDocument/2006/relationships/slideLayout" Target="../slideLayouts/slideLayout63.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57.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1.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Shape 4126"/>
        <p:cNvGrpSpPr/>
        <p:nvPr/>
      </p:nvGrpSpPr>
      <p:grpSpPr>
        <a:xfrm>
          <a:off x="0" y="0"/>
          <a:ext cx="0" cy="0"/>
          <a:chOff x="0" y="0"/>
          <a:chExt cx="0" cy="0"/>
        </a:xfrm>
      </p:grpSpPr>
      <p:sp>
        <p:nvSpPr>
          <p:cNvPr id="4127" name="Shape 4127"/>
          <p:cNvSpPr txBox="1">
            <a:spLocks noGrp="1"/>
          </p:cNvSpPr>
          <p:nvPr>
            <p:ph type="ctrTitle" idx="4294967295"/>
          </p:nvPr>
        </p:nvSpPr>
        <p:spPr>
          <a:xfrm>
            <a:off x="126395" y="2302727"/>
            <a:ext cx="7848137" cy="1547525"/>
          </a:xfrm>
          <a:prstGeom prst="rect">
            <a:avLst/>
          </a:prstGeom>
        </p:spPr>
        <p:txBody>
          <a:bodyPr spcFirstLastPara="1" wrap="square" lIns="91425" tIns="91425" rIns="91425" bIns="91425" anchor="b" anchorCtr="0">
            <a:noAutofit/>
          </a:bodyPr>
          <a:lstStyle/>
          <a:p>
            <a:pPr algn="ctr"/>
            <a:r>
              <a:rPr lang="en" sz="4400" dirty="0">
                <a:solidFill>
                  <a:srgbClr val="D3EBD5"/>
                </a:solidFill>
              </a:rPr>
              <a:t>Building Positive Relationships with Students and Parents </a:t>
            </a:r>
            <a:endParaRPr sz="4400" dirty="0">
              <a:solidFill>
                <a:srgbClr val="D3EBD5"/>
              </a:solidFill>
            </a:endParaRPr>
          </a:p>
        </p:txBody>
      </p:sp>
      <p:sp>
        <p:nvSpPr>
          <p:cNvPr id="4128" name="Shape 4128"/>
          <p:cNvSpPr txBox="1">
            <a:spLocks noGrp="1"/>
          </p:cNvSpPr>
          <p:nvPr>
            <p:ph type="sldNum" idx="12"/>
          </p:nvPr>
        </p:nvSpPr>
        <p:spPr>
          <a:xfrm>
            <a:off x="91531" y="5577451"/>
            <a:ext cx="548700" cy="393600"/>
          </a:xfrm>
          <a:prstGeom prst="rect">
            <a:avLst/>
          </a:prstGeom>
        </p:spPr>
        <p:txBody>
          <a:bodyPr spcFirstLastPara="1" wrap="square" lIns="91425" tIns="91425" rIns="91425" bIns="91425" anchor="ctr" anchorCtr="0">
            <a:noAutofit/>
          </a:bodyPr>
          <a:lstStyle/>
          <a:p>
            <a:pPr>
              <a:buClr>
                <a:srgbClr val="000000"/>
              </a:buClr>
            </a:pPr>
            <a:fld id="{00000000-1234-1234-1234-123412341234}" type="slidenum">
              <a:rPr lang="en"/>
              <a:pPr>
                <a:buClr>
                  <a:srgbClr val="000000"/>
                </a:buClr>
              </a:pPr>
              <a:t>1</a:t>
            </a:fld>
            <a:endParaRPr/>
          </a:p>
        </p:txBody>
      </p:sp>
      <p:sp>
        <p:nvSpPr>
          <p:cNvPr id="6" name="Shape 4127"/>
          <p:cNvSpPr txBox="1">
            <a:spLocks/>
          </p:cNvSpPr>
          <p:nvPr/>
        </p:nvSpPr>
        <p:spPr>
          <a:xfrm>
            <a:off x="490591" y="4988088"/>
            <a:ext cx="7848137" cy="1534481"/>
          </a:xfrm>
          <a:prstGeom prst="rect">
            <a:avLst/>
          </a:prstGeom>
          <a:noFill/>
          <a:ln>
            <a:noFill/>
          </a:ln>
        </p:spPr>
        <p:txBody>
          <a:bodyPr spcFirstLastPara="1" wrap="square" lIns="91425" tIns="91425" rIns="91425" bIns="91425" anchor="b"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B87A1"/>
              </a:buClr>
              <a:buSzPts val="3600"/>
              <a:buFont typeface="Dosis Light"/>
              <a:buNone/>
              <a:defRPr sz="3600" b="0" i="0" u="none" strike="noStrike" cap="none">
                <a:solidFill>
                  <a:srgbClr val="0B87A1"/>
                </a:solidFill>
                <a:latin typeface="Dosis Light"/>
                <a:ea typeface="Dosis Light"/>
                <a:cs typeface="Dosis Light"/>
                <a:sym typeface="Dosis Light"/>
              </a:defRPr>
            </a:lvl1pPr>
            <a:lvl2pPr marR="0" lvl="1" algn="l" rtl="0">
              <a:lnSpc>
                <a:spcPct val="100000"/>
              </a:lnSpc>
              <a:spcBef>
                <a:spcPts val="0"/>
              </a:spcBef>
              <a:spcAft>
                <a:spcPts val="0"/>
              </a:spcAft>
              <a:buClr>
                <a:srgbClr val="0B87A1"/>
              </a:buClr>
              <a:buSzPts val="3600"/>
              <a:buFont typeface="Dosis Light"/>
              <a:buNone/>
              <a:defRPr sz="3600" b="0" i="0" u="none" strike="noStrike" cap="none">
                <a:solidFill>
                  <a:srgbClr val="0B87A1"/>
                </a:solidFill>
                <a:latin typeface="Dosis Light"/>
                <a:ea typeface="Dosis Light"/>
                <a:cs typeface="Dosis Light"/>
                <a:sym typeface="Dosis Light"/>
              </a:defRPr>
            </a:lvl2pPr>
            <a:lvl3pPr marR="0" lvl="2" algn="l" rtl="0">
              <a:lnSpc>
                <a:spcPct val="100000"/>
              </a:lnSpc>
              <a:spcBef>
                <a:spcPts val="0"/>
              </a:spcBef>
              <a:spcAft>
                <a:spcPts val="0"/>
              </a:spcAft>
              <a:buClr>
                <a:srgbClr val="0B87A1"/>
              </a:buClr>
              <a:buSzPts val="3600"/>
              <a:buFont typeface="Dosis Light"/>
              <a:buNone/>
              <a:defRPr sz="3600" b="0" i="0" u="none" strike="noStrike" cap="none">
                <a:solidFill>
                  <a:srgbClr val="0B87A1"/>
                </a:solidFill>
                <a:latin typeface="Dosis Light"/>
                <a:ea typeface="Dosis Light"/>
                <a:cs typeface="Dosis Light"/>
                <a:sym typeface="Dosis Light"/>
              </a:defRPr>
            </a:lvl3pPr>
            <a:lvl4pPr marR="0" lvl="3" algn="l" rtl="0">
              <a:lnSpc>
                <a:spcPct val="100000"/>
              </a:lnSpc>
              <a:spcBef>
                <a:spcPts val="0"/>
              </a:spcBef>
              <a:spcAft>
                <a:spcPts val="0"/>
              </a:spcAft>
              <a:buClr>
                <a:srgbClr val="0B87A1"/>
              </a:buClr>
              <a:buSzPts val="3600"/>
              <a:buFont typeface="Dosis Light"/>
              <a:buNone/>
              <a:defRPr sz="3600" b="0" i="0" u="none" strike="noStrike" cap="none">
                <a:solidFill>
                  <a:srgbClr val="0B87A1"/>
                </a:solidFill>
                <a:latin typeface="Dosis Light"/>
                <a:ea typeface="Dosis Light"/>
                <a:cs typeface="Dosis Light"/>
                <a:sym typeface="Dosis Light"/>
              </a:defRPr>
            </a:lvl4pPr>
            <a:lvl5pPr marR="0" lvl="4" algn="l" rtl="0">
              <a:lnSpc>
                <a:spcPct val="100000"/>
              </a:lnSpc>
              <a:spcBef>
                <a:spcPts val="0"/>
              </a:spcBef>
              <a:spcAft>
                <a:spcPts val="0"/>
              </a:spcAft>
              <a:buClr>
                <a:srgbClr val="0B87A1"/>
              </a:buClr>
              <a:buSzPts val="3600"/>
              <a:buFont typeface="Dosis Light"/>
              <a:buNone/>
              <a:defRPr sz="3600" b="0" i="0" u="none" strike="noStrike" cap="none">
                <a:solidFill>
                  <a:srgbClr val="0B87A1"/>
                </a:solidFill>
                <a:latin typeface="Dosis Light"/>
                <a:ea typeface="Dosis Light"/>
                <a:cs typeface="Dosis Light"/>
                <a:sym typeface="Dosis Light"/>
              </a:defRPr>
            </a:lvl5pPr>
            <a:lvl6pPr marR="0" lvl="5" algn="l" rtl="0">
              <a:lnSpc>
                <a:spcPct val="100000"/>
              </a:lnSpc>
              <a:spcBef>
                <a:spcPts val="0"/>
              </a:spcBef>
              <a:spcAft>
                <a:spcPts val="0"/>
              </a:spcAft>
              <a:buClr>
                <a:srgbClr val="0B87A1"/>
              </a:buClr>
              <a:buSzPts val="3600"/>
              <a:buFont typeface="Dosis Light"/>
              <a:buNone/>
              <a:defRPr sz="3600" b="0" i="0" u="none" strike="noStrike" cap="none">
                <a:solidFill>
                  <a:srgbClr val="0B87A1"/>
                </a:solidFill>
                <a:latin typeface="Dosis Light"/>
                <a:ea typeface="Dosis Light"/>
                <a:cs typeface="Dosis Light"/>
                <a:sym typeface="Dosis Light"/>
              </a:defRPr>
            </a:lvl6pPr>
            <a:lvl7pPr marR="0" lvl="6" algn="l" rtl="0">
              <a:lnSpc>
                <a:spcPct val="100000"/>
              </a:lnSpc>
              <a:spcBef>
                <a:spcPts val="0"/>
              </a:spcBef>
              <a:spcAft>
                <a:spcPts val="0"/>
              </a:spcAft>
              <a:buClr>
                <a:srgbClr val="0B87A1"/>
              </a:buClr>
              <a:buSzPts val="3600"/>
              <a:buFont typeface="Dosis Light"/>
              <a:buNone/>
              <a:defRPr sz="3600" b="0" i="0" u="none" strike="noStrike" cap="none">
                <a:solidFill>
                  <a:srgbClr val="0B87A1"/>
                </a:solidFill>
                <a:latin typeface="Dosis Light"/>
                <a:ea typeface="Dosis Light"/>
                <a:cs typeface="Dosis Light"/>
                <a:sym typeface="Dosis Light"/>
              </a:defRPr>
            </a:lvl7pPr>
            <a:lvl8pPr marR="0" lvl="7" algn="l" rtl="0">
              <a:lnSpc>
                <a:spcPct val="100000"/>
              </a:lnSpc>
              <a:spcBef>
                <a:spcPts val="0"/>
              </a:spcBef>
              <a:spcAft>
                <a:spcPts val="0"/>
              </a:spcAft>
              <a:buClr>
                <a:srgbClr val="0B87A1"/>
              </a:buClr>
              <a:buSzPts val="3600"/>
              <a:buFont typeface="Dosis Light"/>
              <a:buNone/>
              <a:defRPr sz="3600" b="0" i="0" u="none" strike="noStrike" cap="none">
                <a:solidFill>
                  <a:srgbClr val="0B87A1"/>
                </a:solidFill>
                <a:latin typeface="Dosis Light"/>
                <a:ea typeface="Dosis Light"/>
                <a:cs typeface="Dosis Light"/>
                <a:sym typeface="Dosis Light"/>
              </a:defRPr>
            </a:lvl8pPr>
            <a:lvl9pPr marR="0" lvl="8" algn="l" rtl="0">
              <a:lnSpc>
                <a:spcPct val="100000"/>
              </a:lnSpc>
              <a:spcBef>
                <a:spcPts val="0"/>
              </a:spcBef>
              <a:spcAft>
                <a:spcPts val="0"/>
              </a:spcAft>
              <a:buClr>
                <a:srgbClr val="0B87A1"/>
              </a:buClr>
              <a:buSzPts val="3600"/>
              <a:buFont typeface="Dosis Light"/>
              <a:buNone/>
              <a:defRPr sz="3600" b="0" i="0" u="none" strike="noStrike" cap="none">
                <a:solidFill>
                  <a:srgbClr val="0B87A1"/>
                </a:solidFill>
                <a:latin typeface="Dosis Light"/>
                <a:ea typeface="Dosis Light"/>
                <a:cs typeface="Dosis Light"/>
                <a:sym typeface="Dosis Light"/>
              </a:defRPr>
            </a:lvl9pPr>
          </a:lstStyle>
          <a:p>
            <a:pPr algn="ctr"/>
            <a:r>
              <a:rPr lang="en-US" sz="2800" dirty="0">
                <a:solidFill>
                  <a:srgbClr val="D3EBD5"/>
                </a:solidFill>
              </a:rPr>
              <a:t> </a:t>
            </a:r>
          </a:p>
        </p:txBody>
      </p:sp>
    </p:spTree>
    <p:extLst>
      <p:ext uri="{BB962C8B-B14F-4D97-AF65-F5344CB8AC3E}">
        <p14:creationId xmlns:p14="http://schemas.microsoft.com/office/powerpoint/2010/main" val="953788134"/>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470212"/>
            <a:ext cx="8229600" cy="3245222"/>
          </a:xfrm>
        </p:spPr>
        <p:txBody>
          <a:bodyPr/>
          <a:lstStyle/>
          <a:p>
            <a:r>
              <a:rPr lang="en-US" sz="7200" b="1" dirty="0"/>
              <a:t>What are ACES and Resiliency?</a:t>
            </a:r>
          </a:p>
        </p:txBody>
      </p:sp>
    </p:spTree>
    <p:extLst>
      <p:ext uri="{BB962C8B-B14F-4D97-AF65-F5344CB8AC3E}">
        <p14:creationId xmlns:p14="http://schemas.microsoft.com/office/powerpoint/2010/main" val="2486185764"/>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15" name="Text Box 7"/>
          <p:cNvSpPr txBox="1">
            <a:spLocks noChangeArrowheads="1"/>
          </p:cNvSpPr>
          <p:nvPr/>
        </p:nvSpPr>
        <p:spPr bwMode="auto">
          <a:xfrm>
            <a:off x="609600" y="895350"/>
            <a:ext cx="8991600" cy="53091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marL="347663" indent="-347663">
              <a:spcBef>
                <a:spcPct val="20000"/>
              </a:spcBef>
              <a:buFont typeface="Arial" charset="0"/>
              <a:buChar char="•"/>
              <a:tabLst>
                <a:tab pos="347663" algn="l"/>
              </a:tabLst>
              <a:defRPr sz="3200">
                <a:solidFill>
                  <a:schemeClr val="tx1"/>
                </a:solidFill>
                <a:latin typeface="Calibri" pitchFamily="34" charset="0"/>
              </a:defRPr>
            </a:lvl1pPr>
            <a:lvl2pPr marL="742950" indent="-285750">
              <a:spcBef>
                <a:spcPct val="20000"/>
              </a:spcBef>
              <a:buFont typeface="Arial" charset="0"/>
              <a:buChar char="–"/>
              <a:tabLst>
                <a:tab pos="347663" algn="l"/>
              </a:tabLst>
              <a:defRPr sz="2800">
                <a:solidFill>
                  <a:schemeClr val="tx1"/>
                </a:solidFill>
                <a:latin typeface="Calibri" pitchFamily="34" charset="0"/>
              </a:defRPr>
            </a:lvl2pPr>
            <a:lvl3pPr marL="1143000" indent="-228600">
              <a:spcBef>
                <a:spcPct val="20000"/>
              </a:spcBef>
              <a:buFont typeface="Arial" charset="0"/>
              <a:buChar char="•"/>
              <a:tabLst>
                <a:tab pos="347663" algn="l"/>
              </a:tabLst>
              <a:defRPr sz="2400">
                <a:solidFill>
                  <a:schemeClr val="tx1"/>
                </a:solidFill>
                <a:latin typeface="Calibri" pitchFamily="34" charset="0"/>
              </a:defRPr>
            </a:lvl3pPr>
            <a:lvl4pPr marL="1600200" indent="-228600">
              <a:spcBef>
                <a:spcPct val="20000"/>
              </a:spcBef>
              <a:buFont typeface="Arial" charset="0"/>
              <a:buChar char="–"/>
              <a:tabLst>
                <a:tab pos="347663" algn="l"/>
              </a:tabLst>
              <a:defRPr sz="2000">
                <a:solidFill>
                  <a:schemeClr val="tx1"/>
                </a:solidFill>
                <a:latin typeface="Calibri" pitchFamily="34" charset="0"/>
              </a:defRPr>
            </a:lvl4pPr>
            <a:lvl5pPr marL="2057400" indent="-228600">
              <a:spcBef>
                <a:spcPct val="20000"/>
              </a:spcBef>
              <a:buFont typeface="Arial" charset="0"/>
              <a:buChar char="»"/>
              <a:tabLst>
                <a:tab pos="347663" algn="l"/>
              </a:tabLst>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tabLst>
                <a:tab pos="347663" algn="l"/>
              </a:tabLst>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tabLst>
                <a:tab pos="347663" algn="l"/>
              </a:tabLst>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tabLst>
                <a:tab pos="347663" algn="l"/>
              </a:tabLst>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tabLst>
                <a:tab pos="347663" algn="l"/>
              </a:tabLst>
              <a:defRPr sz="2000">
                <a:solidFill>
                  <a:schemeClr val="tx1"/>
                </a:solidFill>
                <a:latin typeface="Calibri" pitchFamily="34" charset="0"/>
              </a:defRPr>
            </a:lvl9pPr>
          </a:lstStyle>
          <a:p>
            <a:pPr>
              <a:spcBef>
                <a:spcPts val="500"/>
              </a:spcBef>
              <a:spcAft>
                <a:spcPts val="500"/>
              </a:spcAft>
              <a:buFontTx/>
              <a:buAutoNum type="arabicPeriod"/>
            </a:pPr>
            <a:r>
              <a:rPr lang="en-US" altLang="en-US" sz="2400" kern="1200" dirty="0">
                <a:solidFill>
                  <a:prstClr val="black"/>
                </a:solidFill>
                <a:ea typeface="+mn-ea"/>
                <a:cs typeface="+mn-cs"/>
              </a:rPr>
              <a:t>Child physical abuse </a:t>
            </a:r>
          </a:p>
          <a:p>
            <a:pPr>
              <a:spcBef>
                <a:spcPts val="500"/>
              </a:spcBef>
              <a:spcAft>
                <a:spcPts val="500"/>
              </a:spcAft>
              <a:buFontTx/>
              <a:buAutoNum type="arabicPeriod"/>
            </a:pPr>
            <a:r>
              <a:rPr lang="en-US" altLang="en-US" sz="2400" kern="1200" dirty="0">
                <a:solidFill>
                  <a:prstClr val="black"/>
                </a:solidFill>
                <a:ea typeface="+mn-ea"/>
                <a:cs typeface="+mn-cs"/>
              </a:rPr>
              <a:t>Child sexual abuse</a:t>
            </a:r>
          </a:p>
          <a:p>
            <a:pPr>
              <a:spcBef>
                <a:spcPts val="500"/>
              </a:spcBef>
              <a:spcAft>
                <a:spcPts val="500"/>
              </a:spcAft>
              <a:buFontTx/>
              <a:buAutoNum type="arabicPeriod"/>
            </a:pPr>
            <a:r>
              <a:rPr lang="en-US" altLang="en-US" sz="2400" kern="1200" dirty="0">
                <a:solidFill>
                  <a:prstClr val="black"/>
                </a:solidFill>
                <a:ea typeface="+mn-ea"/>
                <a:cs typeface="+mn-cs"/>
              </a:rPr>
              <a:t>Child emotional abuse</a:t>
            </a:r>
          </a:p>
          <a:p>
            <a:pPr>
              <a:spcBef>
                <a:spcPts val="500"/>
              </a:spcBef>
              <a:spcAft>
                <a:spcPts val="500"/>
              </a:spcAft>
              <a:buFontTx/>
              <a:buAutoNum type="arabicPeriod"/>
            </a:pPr>
            <a:r>
              <a:rPr lang="en-US" altLang="en-US" sz="2400" kern="1200" dirty="0">
                <a:solidFill>
                  <a:prstClr val="black"/>
                </a:solidFill>
                <a:ea typeface="+mn-ea"/>
                <a:cs typeface="+mn-cs"/>
              </a:rPr>
              <a:t>Emotional neglect </a:t>
            </a:r>
          </a:p>
          <a:p>
            <a:pPr>
              <a:spcBef>
                <a:spcPts val="500"/>
              </a:spcBef>
              <a:spcAft>
                <a:spcPts val="500"/>
              </a:spcAft>
              <a:buFontTx/>
              <a:buAutoNum type="arabicPeriod"/>
            </a:pPr>
            <a:r>
              <a:rPr lang="en-US" altLang="en-US" sz="2400" kern="1200" dirty="0">
                <a:solidFill>
                  <a:prstClr val="black"/>
                </a:solidFill>
                <a:ea typeface="+mn-ea"/>
                <a:cs typeface="+mn-cs"/>
              </a:rPr>
              <a:t>Physical neglect</a:t>
            </a:r>
          </a:p>
          <a:p>
            <a:pPr>
              <a:spcBef>
                <a:spcPts val="500"/>
              </a:spcBef>
              <a:spcAft>
                <a:spcPts val="500"/>
              </a:spcAft>
              <a:buFontTx/>
              <a:buAutoNum type="arabicPeriod"/>
            </a:pPr>
            <a:r>
              <a:rPr lang="en-US" altLang="en-US" sz="2400" kern="1200" dirty="0">
                <a:solidFill>
                  <a:prstClr val="black"/>
                </a:solidFill>
                <a:ea typeface="+mn-ea"/>
                <a:cs typeface="+mn-cs"/>
              </a:rPr>
              <a:t>Mentally ill, depressed or suicidal person in the home</a:t>
            </a:r>
          </a:p>
          <a:p>
            <a:pPr>
              <a:spcBef>
                <a:spcPts val="500"/>
              </a:spcBef>
              <a:spcAft>
                <a:spcPts val="500"/>
              </a:spcAft>
              <a:buFontTx/>
              <a:buAutoNum type="arabicPeriod"/>
            </a:pPr>
            <a:r>
              <a:rPr lang="en-US" altLang="en-US" sz="2400" kern="1200" dirty="0">
                <a:solidFill>
                  <a:prstClr val="black"/>
                </a:solidFill>
                <a:ea typeface="+mn-ea"/>
                <a:cs typeface="+mn-cs"/>
              </a:rPr>
              <a:t>Drug addicted or alcoholic family member</a:t>
            </a:r>
          </a:p>
          <a:p>
            <a:pPr>
              <a:spcBef>
                <a:spcPts val="500"/>
              </a:spcBef>
              <a:spcAft>
                <a:spcPts val="500"/>
              </a:spcAft>
              <a:buFontTx/>
              <a:buAutoNum type="arabicPeriod"/>
            </a:pPr>
            <a:r>
              <a:rPr lang="en-US" altLang="en-US" sz="2400" kern="1200" dirty="0">
                <a:solidFill>
                  <a:prstClr val="black"/>
                </a:solidFill>
                <a:ea typeface="+mn-ea"/>
                <a:cs typeface="+mn-cs"/>
              </a:rPr>
              <a:t>Witnessing domestic violence against the mother</a:t>
            </a:r>
          </a:p>
          <a:p>
            <a:pPr>
              <a:spcBef>
                <a:spcPts val="500"/>
              </a:spcBef>
              <a:spcAft>
                <a:spcPts val="500"/>
              </a:spcAft>
              <a:buFontTx/>
              <a:buAutoNum type="arabicPeriod"/>
            </a:pPr>
            <a:r>
              <a:rPr lang="en-US" altLang="en-US" sz="2400" kern="1200" dirty="0">
                <a:solidFill>
                  <a:prstClr val="black"/>
                </a:solidFill>
                <a:ea typeface="+mn-ea"/>
                <a:cs typeface="+mn-cs"/>
              </a:rPr>
              <a:t> Loss of a parent to death or abandonment,                                                                       including divorce</a:t>
            </a:r>
          </a:p>
          <a:p>
            <a:pPr>
              <a:spcBef>
                <a:spcPts val="500"/>
              </a:spcBef>
              <a:spcAft>
                <a:spcPts val="500"/>
              </a:spcAft>
              <a:buFontTx/>
              <a:buAutoNum type="arabicPeriod"/>
            </a:pPr>
            <a:r>
              <a:rPr lang="en-US" altLang="en-US" sz="2400" kern="1200" dirty="0">
                <a:solidFill>
                  <a:prstClr val="black"/>
                </a:solidFill>
                <a:ea typeface="+mn-ea"/>
                <a:cs typeface="+mn-cs"/>
              </a:rPr>
              <a:t> Incarceration of any family member</a:t>
            </a:r>
          </a:p>
        </p:txBody>
      </p:sp>
      <p:sp>
        <p:nvSpPr>
          <p:cNvPr id="2" name="Title 1"/>
          <p:cNvSpPr>
            <a:spLocks noGrp="1"/>
          </p:cNvSpPr>
          <p:nvPr>
            <p:ph type="title"/>
          </p:nvPr>
        </p:nvSpPr>
        <p:spPr>
          <a:xfrm>
            <a:off x="457200" y="359465"/>
            <a:ext cx="8229600" cy="535885"/>
          </a:xfrm>
        </p:spPr>
        <p:txBody>
          <a:bodyPr>
            <a:normAutofit fontScale="90000"/>
          </a:bodyPr>
          <a:lstStyle/>
          <a:p>
            <a:r>
              <a:rPr lang="en-US" b="1" dirty="0"/>
              <a:t>Adverse Childhood Experiences</a:t>
            </a:r>
          </a:p>
        </p:txBody>
      </p:sp>
      <p:pic>
        <p:nvPicPr>
          <p:cNvPr id="1026" name="Picture 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410200" y="1066800"/>
            <a:ext cx="2628900" cy="1743075"/>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Tree>
    <p:extLst>
      <p:ext uri="{BB962C8B-B14F-4D97-AF65-F5344CB8AC3E}">
        <p14:creationId xmlns:p14="http://schemas.microsoft.com/office/powerpoint/2010/main" val="2437462163"/>
      </p:ext>
    </p:extLst>
  </p:cSld>
  <p:clrMapOvr>
    <a:masterClrMapping/>
  </p:clrMapOvr>
  <p:transition spd="slow" advClick="0"/>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p:cNvSpPr>
            <a:spLocks noGrp="1"/>
          </p:cNvSpPr>
          <p:nvPr>
            <p:ph type="body" idx="1"/>
          </p:nvPr>
        </p:nvSpPr>
        <p:spPr/>
        <p:txBody>
          <a:bodyPr>
            <a:normAutofit/>
          </a:bodyPr>
          <a:lstStyle/>
          <a:p>
            <a:r>
              <a:rPr lang="en-US" dirty="0"/>
              <a:t>The ACE Score is the number of categories of adverse childhood experience to which a person was exposed.</a:t>
            </a:r>
          </a:p>
          <a:p>
            <a:endParaRPr lang="en-US" dirty="0"/>
          </a:p>
          <a:p>
            <a:r>
              <a:rPr lang="en-US" dirty="0"/>
              <a:t>The ACE Study found that the number of categories, not necessarily the frequency or severity of the experiences within a category, determine health outcomes across the population as a whole.</a:t>
            </a:r>
          </a:p>
        </p:txBody>
      </p:sp>
      <p:sp>
        <p:nvSpPr>
          <p:cNvPr id="3" name="Title 2"/>
          <p:cNvSpPr>
            <a:spLocks noGrp="1"/>
          </p:cNvSpPr>
          <p:nvPr>
            <p:ph type="title"/>
          </p:nvPr>
        </p:nvSpPr>
        <p:spPr>
          <a:xfrm>
            <a:off x="457200" y="359465"/>
            <a:ext cx="8229600" cy="935935"/>
          </a:xfrm>
        </p:spPr>
        <p:txBody>
          <a:bodyPr/>
          <a:lstStyle/>
          <a:p>
            <a:r>
              <a:rPr lang="en-US" b="1" dirty="0"/>
              <a:t>Counting ACEs</a:t>
            </a:r>
          </a:p>
        </p:txBody>
      </p:sp>
    </p:spTree>
    <p:extLst>
      <p:ext uri="{BB962C8B-B14F-4D97-AF65-F5344CB8AC3E}">
        <p14:creationId xmlns:p14="http://schemas.microsoft.com/office/powerpoint/2010/main" val="13894261"/>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p:cNvSpPr>
            <a:spLocks noGrp="1"/>
          </p:cNvSpPr>
          <p:nvPr>
            <p:ph type="title"/>
          </p:nvPr>
        </p:nvSpPr>
        <p:spPr>
          <a:xfrm>
            <a:off x="457200" y="359465"/>
            <a:ext cx="8229600" cy="859735"/>
          </a:xfrm>
        </p:spPr>
        <p:txBody>
          <a:bodyPr/>
          <a:lstStyle/>
          <a:p>
            <a:r>
              <a:rPr lang="en-US" b="1" dirty="0"/>
              <a:t>Types of Stress</a:t>
            </a:r>
          </a:p>
        </p:txBody>
      </p:sp>
      <p:pic>
        <p:nvPicPr>
          <p:cNvPr id="2050"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838200" y="1406724"/>
            <a:ext cx="6553200" cy="4684514"/>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Tree>
    <p:extLst>
      <p:ext uri="{BB962C8B-B14F-4D97-AF65-F5344CB8AC3E}">
        <p14:creationId xmlns:p14="http://schemas.microsoft.com/office/powerpoint/2010/main" val="3704182454"/>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p:cNvSpPr>
            <a:spLocks noGrp="1"/>
          </p:cNvSpPr>
          <p:nvPr>
            <p:ph type="title"/>
          </p:nvPr>
        </p:nvSpPr>
        <p:spPr>
          <a:xfrm>
            <a:off x="457200" y="359465"/>
            <a:ext cx="8229600" cy="859735"/>
          </a:xfrm>
        </p:spPr>
        <p:txBody>
          <a:bodyPr/>
          <a:lstStyle/>
          <a:p>
            <a:r>
              <a:rPr lang="en-US" b="1" dirty="0"/>
              <a:t>The Nature of Resiliency</a:t>
            </a:r>
          </a:p>
        </p:txBody>
      </p:sp>
      <p:sp>
        <p:nvSpPr>
          <p:cNvPr id="4" name="Rectangle 3"/>
          <p:cNvSpPr txBox="1">
            <a:spLocks noGrp="1" noChangeArrowheads="1"/>
          </p:cNvSpPr>
          <p:nvPr>
            <p:ph type="body" idx="1"/>
          </p:nvPr>
        </p:nvSpPr>
        <p:spPr bwMode="auto">
          <a:prstGeom prst="rect">
            <a:avLst/>
          </a:prstGeom>
          <a:noFill/>
          <a:ln>
            <a:noFill/>
          </a:ln>
          <a:extLst/>
        </p:spPr>
        <p:txBody>
          <a:bodyPr>
            <a:normAutofit/>
          </a:bodyPr>
          <a:lstStyle>
            <a:lvl1pPr indent="3175">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eaLnBrk="1" hangingPunct="1">
              <a:lnSpc>
                <a:spcPct val="90000"/>
              </a:lnSpc>
              <a:spcBef>
                <a:spcPct val="20000"/>
              </a:spcBef>
              <a:buFont typeface="Wingdings" panose="05000000000000000000" pitchFamily="2" charset="2"/>
              <a:buNone/>
              <a:defRPr/>
            </a:pPr>
            <a:r>
              <a:rPr lang="en-US" altLang="en-US" sz="2400" dirty="0">
                <a:latin typeface="Calibri" panose="020F0502020204030204" pitchFamily="34" charset="0"/>
              </a:rPr>
              <a:t>Building childhood resiliency requires an adult’s shift in thinking from an </a:t>
            </a:r>
            <a:r>
              <a:rPr lang="en-US" altLang="en-US" sz="2400" b="1" dirty="0">
                <a:latin typeface="Calibri" panose="020F0502020204030204" pitchFamily="34" charset="0"/>
              </a:rPr>
              <a:t>attitude</a:t>
            </a:r>
            <a:r>
              <a:rPr lang="en-US" altLang="en-US" sz="2400" dirty="0">
                <a:latin typeface="Calibri" panose="020F0502020204030204" pitchFamily="34" charset="0"/>
              </a:rPr>
              <a:t> of </a:t>
            </a:r>
          </a:p>
          <a:p>
            <a:pPr algn="ctr" eaLnBrk="1" hangingPunct="1">
              <a:lnSpc>
                <a:spcPct val="90000"/>
              </a:lnSpc>
              <a:spcBef>
                <a:spcPct val="20000"/>
              </a:spcBef>
              <a:buFont typeface="Wingdings" panose="05000000000000000000" pitchFamily="2" charset="2"/>
              <a:buNone/>
              <a:defRPr/>
            </a:pPr>
            <a:endParaRPr lang="en-US" altLang="en-US" sz="2400" dirty="0">
              <a:latin typeface="Calibri" panose="020F0502020204030204" pitchFamily="34" charset="0"/>
            </a:endParaRPr>
          </a:p>
          <a:p>
            <a:pPr algn="ctr" eaLnBrk="1" hangingPunct="1">
              <a:lnSpc>
                <a:spcPct val="90000"/>
              </a:lnSpc>
              <a:spcBef>
                <a:spcPct val="20000"/>
              </a:spcBef>
              <a:buFont typeface="Wingdings" panose="05000000000000000000" pitchFamily="2" charset="2"/>
              <a:buNone/>
              <a:defRPr/>
            </a:pPr>
            <a:r>
              <a:rPr lang="en-US" altLang="en-US" sz="2400" dirty="0">
                <a:latin typeface="Calibri" panose="020F0502020204030204" pitchFamily="34" charset="0"/>
              </a:rPr>
              <a:t> what’s “</a:t>
            </a:r>
            <a:r>
              <a:rPr lang="en-US" altLang="en-US" sz="2400" b="1" dirty="0">
                <a:latin typeface="Calibri" panose="020F0502020204030204" pitchFamily="34" charset="0"/>
              </a:rPr>
              <a:t>wrong</a:t>
            </a:r>
            <a:r>
              <a:rPr lang="en-US" altLang="en-US" sz="2400" dirty="0">
                <a:latin typeface="Calibri" panose="020F0502020204030204" pitchFamily="34" charset="0"/>
              </a:rPr>
              <a:t>” with you? </a:t>
            </a:r>
          </a:p>
          <a:p>
            <a:pPr eaLnBrk="1" hangingPunct="1">
              <a:lnSpc>
                <a:spcPct val="90000"/>
              </a:lnSpc>
              <a:spcBef>
                <a:spcPct val="20000"/>
              </a:spcBef>
              <a:buFont typeface="Wingdings" panose="05000000000000000000" pitchFamily="2" charset="2"/>
              <a:buNone/>
              <a:defRPr/>
            </a:pPr>
            <a:endParaRPr lang="en-US" altLang="en-US" sz="2400" dirty="0">
              <a:latin typeface="Calibri" panose="020F0502020204030204" pitchFamily="34" charset="0"/>
            </a:endParaRPr>
          </a:p>
          <a:p>
            <a:pPr eaLnBrk="1" hangingPunct="1">
              <a:lnSpc>
                <a:spcPct val="90000"/>
              </a:lnSpc>
              <a:spcBef>
                <a:spcPct val="20000"/>
              </a:spcBef>
              <a:buFont typeface="Wingdings" panose="05000000000000000000" pitchFamily="2" charset="2"/>
              <a:buNone/>
              <a:defRPr/>
            </a:pPr>
            <a:endParaRPr lang="en-US" altLang="en-US" sz="2400" dirty="0">
              <a:latin typeface="Calibri" panose="020F0502020204030204" pitchFamily="34" charset="0"/>
            </a:endParaRPr>
          </a:p>
          <a:p>
            <a:pPr eaLnBrk="1" hangingPunct="1">
              <a:lnSpc>
                <a:spcPct val="90000"/>
              </a:lnSpc>
              <a:spcBef>
                <a:spcPct val="20000"/>
              </a:spcBef>
              <a:buFont typeface="Wingdings" panose="05000000000000000000" pitchFamily="2" charset="2"/>
              <a:buNone/>
              <a:defRPr/>
            </a:pPr>
            <a:endParaRPr lang="en-US" altLang="en-US" sz="2400" dirty="0">
              <a:latin typeface="Calibri" panose="020F0502020204030204" pitchFamily="34" charset="0"/>
            </a:endParaRPr>
          </a:p>
          <a:p>
            <a:pPr eaLnBrk="1" hangingPunct="1">
              <a:lnSpc>
                <a:spcPct val="90000"/>
              </a:lnSpc>
              <a:spcBef>
                <a:spcPct val="20000"/>
              </a:spcBef>
              <a:buFont typeface="Wingdings" panose="05000000000000000000" pitchFamily="2" charset="2"/>
              <a:buNone/>
              <a:defRPr/>
            </a:pPr>
            <a:endParaRPr lang="en-US" altLang="en-US" sz="2400" dirty="0">
              <a:latin typeface="Calibri" panose="020F0502020204030204" pitchFamily="34" charset="0"/>
            </a:endParaRPr>
          </a:p>
          <a:p>
            <a:pPr algn="ctr" eaLnBrk="1" hangingPunct="1">
              <a:lnSpc>
                <a:spcPct val="90000"/>
              </a:lnSpc>
              <a:spcBef>
                <a:spcPct val="20000"/>
              </a:spcBef>
              <a:buFont typeface="Wingdings" panose="05000000000000000000" pitchFamily="2" charset="2"/>
              <a:buNone/>
              <a:defRPr/>
            </a:pPr>
            <a:r>
              <a:rPr lang="en-US" altLang="en-US" sz="2400" dirty="0">
                <a:latin typeface="Calibri" panose="020F0502020204030204" pitchFamily="34" charset="0"/>
              </a:rPr>
              <a:t>to an </a:t>
            </a:r>
            <a:r>
              <a:rPr lang="en-US" altLang="en-US" sz="2400" b="1" dirty="0">
                <a:latin typeface="Calibri" panose="020F0502020204030204" pitchFamily="34" charset="0"/>
              </a:rPr>
              <a:t>attitude</a:t>
            </a:r>
            <a:r>
              <a:rPr lang="en-US" altLang="en-US" sz="2400" dirty="0">
                <a:latin typeface="Calibri" panose="020F0502020204030204" pitchFamily="34" charset="0"/>
              </a:rPr>
              <a:t> of what </a:t>
            </a:r>
            <a:r>
              <a:rPr lang="en-US" altLang="en-US" sz="2400" b="1" dirty="0">
                <a:latin typeface="Calibri" panose="020F0502020204030204" pitchFamily="34" charset="0"/>
              </a:rPr>
              <a:t>“happened”</a:t>
            </a:r>
            <a:r>
              <a:rPr lang="en-US" altLang="en-US" sz="2400" dirty="0">
                <a:latin typeface="Calibri" panose="020F0502020204030204" pitchFamily="34" charset="0"/>
              </a:rPr>
              <a:t> to you?  </a:t>
            </a:r>
          </a:p>
          <a:p>
            <a:pPr eaLnBrk="1" hangingPunct="1">
              <a:lnSpc>
                <a:spcPct val="90000"/>
              </a:lnSpc>
              <a:spcBef>
                <a:spcPct val="20000"/>
              </a:spcBef>
              <a:buFont typeface="Wingdings" panose="05000000000000000000" pitchFamily="2" charset="2"/>
              <a:buNone/>
              <a:defRPr/>
            </a:pPr>
            <a:r>
              <a:rPr lang="en-US" altLang="en-US" sz="2400" dirty="0">
                <a:latin typeface="Calibri" panose="020F0502020204030204" pitchFamily="34" charset="0"/>
              </a:rPr>
              <a:t>                                      </a:t>
            </a:r>
          </a:p>
          <a:p>
            <a:pPr eaLnBrk="1" hangingPunct="1">
              <a:lnSpc>
                <a:spcPct val="90000"/>
              </a:lnSpc>
              <a:spcBef>
                <a:spcPct val="20000"/>
              </a:spcBef>
              <a:buFont typeface="Wingdings" panose="05000000000000000000" pitchFamily="2" charset="2"/>
              <a:buNone/>
              <a:defRPr/>
            </a:pPr>
            <a:r>
              <a:rPr lang="en-US" altLang="en-US" sz="2400" dirty="0">
                <a:latin typeface="Calibri" panose="020F0502020204030204" pitchFamily="34" charset="0"/>
              </a:rPr>
              <a:t>                                      </a:t>
            </a:r>
            <a:r>
              <a:rPr lang="en-US" altLang="en-US" sz="1400" dirty="0">
                <a:latin typeface="Calibri" panose="020F0502020204030204" pitchFamily="34" charset="0"/>
              </a:rPr>
              <a:t>(Rutter, 1990; </a:t>
            </a:r>
            <a:r>
              <a:rPr lang="en-US" altLang="en-US" sz="1400" dirty="0" err="1">
                <a:latin typeface="Calibri" panose="020F0502020204030204" pitchFamily="34" charset="0"/>
              </a:rPr>
              <a:t>Masten</a:t>
            </a:r>
            <a:r>
              <a:rPr lang="en-US" altLang="en-US" sz="1400" dirty="0">
                <a:latin typeface="Calibri" panose="020F0502020204030204" pitchFamily="34" charset="0"/>
              </a:rPr>
              <a:t>, Best and </a:t>
            </a:r>
            <a:r>
              <a:rPr lang="en-US" altLang="en-US" sz="1400" dirty="0" err="1">
                <a:latin typeface="Calibri" panose="020F0502020204030204" pitchFamily="34" charset="0"/>
              </a:rPr>
              <a:t>Garmezy</a:t>
            </a:r>
            <a:r>
              <a:rPr lang="en-US" altLang="en-US" sz="1400" dirty="0">
                <a:latin typeface="Calibri" panose="020F0502020204030204" pitchFamily="34" charset="0"/>
              </a:rPr>
              <a:t>, 1990; </a:t>
            </a:r>
            <a:r>
              <a:rPr lang="en-US" altLang="en-US" sz="1400" dirty="0" err="1">
                <a:latin typeface="Calibri" panose="020F0502020204030204" pitchFamily="34" charset="0"/>
              </a:rPr>
              <a:t>Wolin</a:t>
            </a:r>
            <a:r>
              <a:rPr lang="en-US" altLang="en-US" sz="1400" dirty="0">
                <a:latin typeface="Calibri" panose="020F0502020204030204" pitchFamily="34" charset="0"/>
              </a:rPr>
              <a:t> &amp; </a:t>
            </a:r>
            <a:r>
              <a:rPr lang="en-US" altLang="en-US" sz="1400" dirty="0" err="1">
                <a:latin typeface="Calibri" panose="020F0502020204030204" pitchFamily="34" charset="0"/>
              </a:rPr>
              <a:t>Wolin</a:t>
            </a:r>
            <a:r>
              <a:rPr lang="en-US" altLang="en-US" sz="1400" dirty="0">
                <a:solidFill>
                  <a:schemeClr val="accent3">
                    <a:lumMod val="50000"/>
                  </a:schemeClr>
                </a:solidFill>
                <a:latin typeface="Calibri" panose="020F0502020204030204" pitchFamily="34" charset="0"/>
              </a:rPr>
              <a:t>, 1993)</a:t>
            </a:r>
            <a:r>
              <a:rPr lang="en-US" altLang="en-US" sz="3200" dirty="0">
                <a:solidFill>
                  <a:schemeClr val="accent3">
                    <a:lumMod val="50000"/>
                  </a:schemeClr>
                </a:solidFill>
                <a:latin typeface="Calibri" panose="020F0502020204030204" pitchFamily="34" charset="0"/>
              </a:rPr>
              <a:t> </a:t>
            </a:r>
          </a:p>
        </p:txBody>
      </p:sp>
      <p:cxnSp>
        <p:nvCxnSpPr>
          <p:cNvPr id="6" name="Straight Arrow Connector 5"/>
          <p:cNvCxnSpPr/>
          <p:nvPr/>
        </p:nvCxnSpPr>
        <p:spPr>
          <a:xfrm>
            <a:off x="3276600" y="3124200"/>
            <a:ext cx="0" cy="838200"/>
          </a:xfrm>
          <a:prstGeom prst="straightConnector1">
            <a:avLst/>
          </a:prstGeom>
          <a:ln>
            <a:tailEnd type="arrow"/>
          </a:ln>
        </p:spPr>
        <p:style>
          <a:lnRef idx="2">
            <a:schemeClr val="dk1"/>
          </a:lnRef>
          <a:fillRef idx="0">
            <a:schemeClr val="dk1"/>
          </a:fillRef>
          <a:effectRef idx="1">
            <a:schemeClr val="dk1"/>
          </a:effectRef>
          <a:fontRef idx="minor">
            <a:schemeClr val="tx1"/>
          </a:fontRef>
        </p:style>
      </p:cxnSp>
      <p:cxnSp>
        <p:nvCxnSpPr>
          <p:cNvPr id="7" name="Straight Arrow Connector 6"/>
          <p:cNvCxnSpPr/>
          <p:nvPr/>
        </p:nvCxnSpPr>
        <p:spPr>
          <a:xfrm>
            <a:off x="4648200" y="3181350"/>
            <a:ext cx="0" cy="838200"/>
          </a:xfrm>
          <a:prstGeom prst="straightConnector1">
            <a:avLst/>
          </a:prstGeom>
          <a:ln>
            <a:tailEnd type="arrow"/>
          </a:ln>
        </p:spPr>
        <p:style>
          <a:lnRef idx="2">
            <a:schemeClr val="dk1"/>
          </a:lnRef>
          <a:fillRef idx="0">
            <a:schemeClr val="dk1"/>
          </a:fillRef>
          <a:effectRef idx="1">
            <a:schemeClr val="dk1"/>
          </a:effectRef>
          <a:fontRef idx="minor">
            <a:schemeClr val="tx1"/>
          </a:fontRef>
        </p:style>
      </p:cxnSp>
      <p:cxnSp>
        <p:nvCxnSpPr>
          <p:cNvPr id="8" name="Straight Arrow Connector 7"/>
          <p:cNvCxnSpPr/>
          <p:nvPr/>
        </p:nvCxnSpPr>
        <p:spPr>
          <a:xfrm>
            <a:off x="6096000" y="3124200"/>
            <a:ext cx="0" cy="838200"/>
          </a:xfrm>
          <a:prstGeom prst="straightConnector1">
            <a:avLst/>
          </a:prstGeom>
          <a:ln>
            <a:tailEnd type="arrow"/>
          </a:ln>
        </p:spPr>
        <p:style>
          <a:lnRef idx="2">
            <a:schemeClr val="dk1"/>
          </a:lnRef>
          <a:fillRef idx="0">
            <a:schemeClr val="dk1"/>
          </a:fillRef>
          <a:effectRef idx="1">
            <a:schemeClr val="dk1"/>
          </a:effectRef>
          <a:fontRef idx="minor">
            <a:schemeClr val="tx1"/>
          </a:fontRef>
        </p:style>
      </p:cxnSp>
    </p:spTree>
    <p:extLst>
      <p:ext uri="{BB962C8B-B14F-4D97-AF65-F5344CB8AC3E}">
        <p14:creationId xmlns:p14="http://schemas.microsoft.com/office/powerpoint/2010/main" val="449633386"/>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p:cNvSpPr>
            <a:spLocks noGrp="1"/>
          </p:cNvSpPr>
          <p:nvPr>
            <p:ph type="body" idx="1"/>
          </p:nvPr>
        </p:nvSpPr>
        <p:spPr>
          <a:xfrm>
            <a:off x="457200" y="1371600"/>
            <a:ext cx="8229600" cy="4525963"/>
          </a:xfrm>
        </p:spPr>
        <p:txBody>
          <a:bodyPr>
            <a:normAutofit/>
          </a:bodyPr>
          <a:lstStyle/>
          <a:p>
            <a:pPr marL="0" indent="0">
              <a:buNone/>
            </a:pPr>
            <a:r>
              <a:rPr lang="en-US" dirty="0"/>
              <a:t>To Become Resilient Students Need:</a:t>
            </a:r>
          </a:p>
          <a:p>
            <a:r>
              <a:rPr lang="en-US" dirty="0"/>
              <a:t>Inspiration</a:t>
            </a:r>
          </a:p>
          <a:p>
            <a:r>
              <a:rPr lang="en-US" dirty="0"/>
              <a:t>High standards—sense of empowerment</a:t>
            </a:r>
          </a:p>
          <a:p>
            <a:r>
              <a:rPr lang="en-US" dirty="0"/>
              <a:t>Boundaries and structure (helps them feel safe)</a:t>
            </a:r>
          </a:p>
          <a:p>
            <a:r>
              <a:rPr lang="en-US" dirty="0"/>
              <a:t>Authentic choices and a sense of control </a:t>
            </a:r>
          </a:p>
          <a:p>
            <a:r>
              <a:rPr lang="en-US" dirty="0"/>
              <a:t>Support for transitions </a:t>
            </a:r>
          </a:p>
          <a:p>
            <a:r>
              <a:rPr lang="en-US" dirty="0"/>
              <a:t>The chance to practice and learn competencies</a:t>
            </a:r>
          </a:p>
          <a:p>
            <a:endParaRPr lang="en-US" dirty="0"/>
          </a:p>
          <a:p>
            <a:pPr marL="0" indent="0" algn="ctr">
              <a:buNone/>
            </a:pPr>
            <a:r>
              <a:rPr lang="en-US" b="1" i="1" dirty="0"/>
              <a:t>For a child impacted by a life of adversity and stress – </a:t>
            </a:r>
          </a:p>
          <a:p>
            <a:pPr marL="0" indent="0" algn="ctr">
              <a:buNone/>
            </a:pPr>
            <a:r>
              <a:rPr lang="en-US" b="1" i="1" dirty="0"/>
              <a:t>these attributes are scarce.</a:t>
            </a:r>
          </a:p>
          <a:p>
            <a:endParaRPr lang="en-US" dirty="0"/>
          </a:p>
        </p:txBody>
      </p:sp>
      <p:sp>
        <p:nvSpPr>
          <p:cNvPr id="3" name="Title 2"/>
          <p:cNvSpPr>
            <a:spLocks noGrp="1"/>
          </p:cNvSpPr>
          <p:nvPr>
            <p:ph type="title"/>
          </p:nvPr>
        </p:nvSpPr>
        <p:spPr>
          <a:xfrm>
            <a:off x="457200" y="359465"/>
            <a:ext cx="8229600" cy="783535"/>
          </a:xfrm>
        </p:spPr>
        <p:txBody>
          <a:bodyPr/>
          <a:lstStyle/>
          <a:p>
            <a:r>
              <a:rPr lang="en-US" b="1" dirty="0"/>
              <a:t>Fostering Resiliency</a:t>
            </a:r>
          </a:p>
        </p:txBody>
      </p:sp>
    </p:spTree>
    <p:extLst>
      <p:ext uri="{BB962C8B-B14F-4D97-AF65-F5344CB8AC3E}">
        <p14:creationId xmlns:p14="http://schemas.microsoft.com/office/powerpoint/2010/main" val="243797409"/>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Shape 102"/>
        <p:cNvGrpSpPr/>
        <p:nvPr/>
      </p:nvGrpSpPr>
      <p:grpSpPr>
        <a:xfrm>
          <a:off x="0" y="0"/>
          <a:ext cx="0" cy="0"/>
          <a:chOff x="0" y="0"/>
          <a:chExt cx="0" cy="0"/>
        </a:xfrm>
      </p:grpSpPr>
      <p:sp>
        <p:nvSpPr>
          <p:cNvPr id="103" name="Shape 103"/>
          <p:cNvSpPr txBox="1">
            <a:spLocks noGrp="1"/>
          </p:cNvSpPr>
          <p:nvPr>
            <p:ph type="ctrTitle"/>
          </p:nvPr>
        </p:nvSpPr>
        <p:spPr>
          <a:xfrm>
            <a:off x="685800" y="2130425"/>
            <a:ext cx="7772400" cy="1470000"/>
          </a:xfrm>
          <a:prstGeom prst="rect">
            <a:avLst/>
          </a:prstGeom>
        </p:spPr>
        <p:txBody>
          <a:bodyPr lIns="91425" tIns="91425" rIns="91425" bIns="91425" anchor="b" anchorCtr="0">
            <a:noAutofit/>
          </a:bodyPr>
          <a:lstStyle/>
          <a:p>
            <a:pPr lvl="0">
              <a:spcBef>
                <a:spcPts val="0"/>
              </a:spcBef>
              <a:buNone/>
            </a:pPr>
            <a:r>
              <a:rPr lang="en-US" sz="6000" b="1" dirty="0"/>
              <a:t>BEHAVIORS</a:t>
            </a:r>
          </a:p>
        </p:txBody>
      </p:sp>
    </p:spTree>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Shape 108"/>
        <p:cNvGrpSpPr/>
        <p:nvPr/>
      </p:nvGrpSpPr>
      <p:grpSpPr>
        <a:xfrm>
          <a:off x="0" y="0"/>
          <a:ext cx="0" cy="0"/>
          <a:chOff x="0" y="0"/>
          <a:chExt cx="0" cy="0"/>
        </a:xfrm>
      </p:grpSpPr>
      <p:sp>
        <p:nvSpPr>
          <p:cNvPr id="109" name="Shape 109"/>
          <p:cNvSpPr txBox="1">
            <a:spLocks noGrp="1"/>
          </p:cNvSpPr>
          <p:nvPr>
            <p:ph type="title"/>
          </p:nvPr>
        </p:nvSpPr>
        <p:spPr>
          <a:xfrm>
            <a:off x="457200" y="457200"/>
            <a:ext cx="8229600" cy="1143000"/>
          </a:xfrm>
          <a:prstGeom prst="rect">
            <a:avLst/>
          </a:prstGeom>
          <a:noFill/>
          <a:ln>
            <a:noFill/>
          </a:ln>
        </p:spPr>
        <p:txBody>
          <a:bodyPr lIns="91425" tIns="45700" rIns="91425" bIns="45700" anchor="t" anchorCtr="0">
            <a:noAutofit/>
          </a:bodyPr>
          <a:lstStyle/>
          <a:p>
            <a:pPr marL="0" marR="0" lvl="0" indent="0" algn="ctr" rtl="0">
              <a:spcBef>
                <a:spcPts val="0"/>
              </a:spcBef>
              <a:buClr>
                <a:schemeClr val="lt1"/>
              </a:buClr>
              <a:buSzPct val="25000"/>
              <a:buFont typeface="Corbel"/>
              <a:buNone/>
            </a:pPr>
            <a:r>
              <a:rPr lang="en-US" sz="6000" b="1" i="0" u="none" strike="noStrike" cap="none" dirty="0">
                <a:solidFill>
                  <a:schemeClr val="lt1"/>
                </a:solidFill>
                <a:latin typeface="Corbel"/>
                <a:ea typeface="Corbel"/>
                <a:cs typeface="Corbel"/>
                <a:sym typeface="Corbel"/>
              </a:rPr>
              <a:t>What is behavior?</a:t>
            </a:r>
          </a:p>
        </p:txBody>
      </p:sp>
      <p:sp>
        <p:nvSpPr>
          <p:cNvPr id="110" name="Shape 110"/>
          <p:cNvSpPr txBox="1">
            <a:spLocks noGrp="1"/>
          </p:cNvSpPr>
          <p:nvPr>
            <p:ph type="body" idx="1"/>
          </p:nvPr>
        </p:nvSpPr>
        <p:spPr>
          <a:xfrm>
            <a:off x="457200" y="1600200"/>
            <a:ext cx="8229600" cy="4525963"/>
          </a:xfrm>
          <a:prstGeom prst="rect">
            <a:avLst/>
          </a:prstGeom>
          <a:noFill/>
          <a:ln>
            <a:noFill/>
          </a:ln>
        </p:spPr>
        <p:txBody>
          <a:bodyPr lIns="91425" tIns="45700" rIns="91425" bIns="45700" anchor="ctr" anchorCtr="0">
            <a:noAutofit/>
          </a:bodyPr>
          <a:lstStyle/>
          <a:p>
            <a:pPr marL="0" marR="0" lvl="0" indent="0" algn="l" rtl="0">
              <a:lnSpc>
                <a:spcPct val="130000"/>
              </a:lnSpc>
              <a:spcBef>
                <a:spcPts val="0"/>
              </a:spcBef>
              <a:spcAft>
                <a:spcPts val="0"/>
              </a:spcAft>
              <a:buClr>
                <a:schemeClr val="lt1"/>
              </a:buClr>
              <a:buSzPct val="25000"/>
              <a:buFont typeface="Arial"/>
              <a:buNone/>
            </a:pPr>
            <a:r>
              <a:rPr lang="en-US" sz="1760" b="0" i="0" u="none" strike="noStrike" cap="none">
                <a:solidFill>
                  <a:schemeClr val="lt1"/>
                </a:solidFill>
                <a:latin typeface="Corbel"/>
                <a:ea typeface="Corbel"/>
                <a:cs typeface="Corbel"/>
                <a:sym typeface="Corbel"/>
              </a:rPr>
              <a:t>1. a :  the manner of conducting (see 2conduct 4) oneself criminal behavior normal adolescent behavior</a:t>
            </a:r>
          </a:p>
          <a:p>
            <a:pPr marL="0" marR="0" lvl="0" indent="0" algn="l" rtl="0">
              <a:lnSpc>
                <a:spcPct val="130000"/>
              </a:lnSpc>
              <a:spcBef>
                <a:spcPts val="352"/>
              </a:spcBef>
              <a:spcAft>
                <a:spcPts val="0"/>
              </a:spcAft>
              <a:buClr>
                <a:schemeClr val="lt1"/>
              </a:buClr>
              <a:buSzPct val="25000"/>
              <a:buFont typeface="Arial"/>
              <a:buNone/>
            </a:pPr>
            <a:r>
              <a:rPr lang="en-US" sz="1760" b="0" i="0" u="none" strike="noStrike" cap="none">
                <a:solidFill>
                  <a:schemeClr val="lt1"/>
                </a:solidFill>
                <a:latin typeface="Corbel"/>
                <a:ea typeface="Corbel"/>
                <a:cs typeface="Corbel"/>
                <a:sym typeface="Corbel"/>
              </a:rPr>
              <a:t>b :  anything that an organism does involving action and response to stimulation</a:t>
            </a:r>
          </a:p>
          <a:p>
            <a:pPr marL="0" marR="0" lvl="0" indent="0" algn="l" rtl="0">
              <a:lnSpc>
                <a:spcPct val="130000"/>
              </a:lnSpc>
              <a:spcBef>
                <a:spcPts val="352"/>
              </a:spcBef>
              <a:spcAft>
                <a:spcPts val="0"/>
              </a:spcAft>
              <a:buClr>
                <a:schemeClr val="lt1"/>
              </a:buClr>
              <a:buSzPct val="25000"/>
              <a:buFont typeface="Arial"/>
              <a:buNone/>
            </a:pPr>
            <a:r>
              <a:rPr lang="en-US" sz="1760" b="0" i="0" u="none" strike="noStrike" cap="none">
                <a:solidFill>
                  <a:schemeClr val="lt1"/>
                </a:solidFill>
                <a:latin typeface="Corbel"/>
                <a:ea typeface="Corbel"/>
                <a:cs typeface="Corbel"/>
                <a:sym typeface="Corbel"/>
              </a:rPr>
              <a:t>c :  the response of an individual, group, or species to its environment They are studying the behavior of elephants in the wild.</a:t>
            </a:r>
          </a:p>
          <a:p>
            <a:pPr marL="0" marR="0" lvl="0" indent="0" algn="l" rtl="0">
              <a:lnSpc>
                <a:spcPct val="130000"/>
              </a:lnSpc>
              <a:spcBef>
                <a:spcPts val="352"/>
              </a:spcBef>
              <a:spcAft>
                <a:spcPts val="0"/>
              </a:spcAft>
              <a:buClr>
                <a:schemeClr val="lt1"/>
              </a:buClr>
              <a:buSzPct val="25000"/>
              <a:buFont typeface="Arial"/>
              <a:buNone/>
            </a:pPr>
            <a:r>
              <a:rPr lang="en-US" sz="1760" b="0" i="0" u="none" strike="noStrike" cap="none">
                <a:solidFill>
                  <a:schemeClr val="lt1"/>
                </a:solidFill>
                <a:latin typeface="Corbel"/>
                <a:ea typeface="Corbel"/>
                <a:cs typeface="Corbel"/>
                <a:sym typeface="Corbel"/>
              </a:rPr>
              <a:t>2.  the way in which someone conducts oneself or behaves (see behave 1) We were grateful for the gracious behavior of our hostess. The children were rewarded for good behavior. Be on your best behavior.; also :  an instance of such behavior unacceptable social behaviors</a:t>
            </a:r>
          </a:p>
          <a:p>
            <a:pPr marL="0" marR="0" lvl="0" indent="0" algn="l" rtl="0">
              <a:lnSpc>
                <a:spcPct val="130000"/>
              </a:lnSpc>
              <a:spcBef>
                <a:spcPts val="352"/>
              </a:spcBef>
              <a:spcAft>
                <a:spcPts val="0"/>
              </a:spcAft>
              <a:buClr>
                <a:schemeClr val="lt1"/>
              </a:buClr>
              <a:buSzPct val="25000"/>
              <a:buFont typeface="Arial"/>
              <a:buNone/>
            </a:pPr>
            <a:r>
              <a:rPr lang="en-US" sz="1760" b="0" i="0" u="none" strike="noStrike" cap="none">
                <a:solidFill>
                  <a:schemeClr val="lt1"/>
                </a:solidFill>
                <a:latin typeface="Corbel"/>
                <a:ea typeface="Corbel"/>
                <a:cs typeface="Corbel"/>
                <a:sym typeface="Corbel"/>
              </a:rPr>
              <a:t>3.  the way in which something functions or operates They tested the behavior of various metals under heat and pressure.</a:t>
            </a:r>
          </a:p>
          <a:p>
            <a:pPr marL="0" marR="0" lvl="0" indent="0" algn="l" rtl="0">
              <a:lnSpc>
                <a:spcPct val="130000"/>
              </a:lnSpc>
              <a:spcBef>
                <a:spcPts val="352"/>
              </a:spcBef>
              <a:buClr>
                <a:schemeClr val="lt1"/>
              </a:buClr>
              <a:buSzPct val="25000"/>
              <a:buFont typeface="Arial"/>
              <a:buNone/>
            </a:pPr>
            <a:endParaRPr sz="1760" b="0" i="0" u="none" strike="noStrike" cap="none">
              <a:solidFill>
                <a:schemeClr val="lt1"/>
              </a:solidFill>
              <a:latin typeface="Corbel"/>
              <a:ea typeface="Corbel"/>
              <a:cs typeface="Corbel"/>
              <a:sym typeface="Corbel"/>
            </a:endParaRPr>
          </a:p>
        </p:txBody>
      </p:sp>
    </p:spTree>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Shape 115"/>
        <p:cNvGrpSpPr/>
        <p:nvPr/>
      </p:nvGrpSpPr>
      <p:grpSpPr>
        <a:xfrm>
          <a:off x="0" y="0"/>
          <a:ext cx="0" cy="0"/>
          <a:chOff x="0" y="0"/>
          <a:chExt cx="0" cy="0"/>
        </a:xfrm>
      </p:grpSpPr>
      <p:sp>
        <p:nvSpPr>
          <p:cNvPr id="116" name="Shape 116"/>
          <p:cNvSpPr txBox="1">
            <a:spLocks noGrp="1"/>
          </p:cNvSpPr>
          <p:nvPr>
            <p:ph type="title"/>
          </p:nvPr>
        </p:nvSpPr>
        <p:spPr>
          <a:xfrm>
            <a:off x="457200" y="457199"/>
            <a:ext cx="8229600" cy="1496291"/>
          </a:xfrm>
          <a:prstGeom prst="rect">
            <a:avLst/>
          </a:prstGeom>
          <a:noFill/>
          <a:ln>
            <a:noFill/>
          </a:ln>
        </p:spPr>
        <p:txBody>
          <a:bodyPr lIns="91425" tIns="45700" rIns="91425" bIns="45700" anchor="t" anchorCtr="0">
            <a:noAutofit/>
          </a:bodyPr>
          <a:lstStyle/>
          <a:p>
            <a:pPr marL="0" marR="0" lvl="0" indent="0" algn="ctr" rtl="0">
              <a:spcBef>
                <a:spcPts val="0"/>
              </a:spcBef>
              <a:buClr>
                <a:schemeClr val="lt1"/>
              </a:buClr>
              <a:buSzPct val="25000"/>
              <a:buFont typeface="Corbel"/>
              <a:buNone/>
            </a:pPr>
            <a:r>
              <a:rPr lang="en-US" sz="4500" b="1" i="0" u="none" strike="noStrike" cap="none" dirty="0">
                <a:solidFill>
                  <a:schemeClr val="lt1"/>
                </a:solidFill>
                <a:latin typeface="Corbel"/>
                <a:ea typeface="Corbel"/>
                <a:cs typeface="Corbel"/>
                <a:sym typeface="Corbel"/>
              </a:rPr>
              <a:t>What is the why behind behaviors?</a:t>
            </a:r>
          </a:p>
        </p:txBody>
      </p:sp>
      <p:sp>
        <p:nvSpPr>
          <p:cNvPr id="117" name="Shape 117"/>
          <p:cNvSpPr txBox="1">
            <a:spLocks noGrp="1"/>
          </p:cNvSpPr>
          <p:nvPr>
            <p:ph type="body" idx="1"/>
          </p:nvPr>
        </p:nvSpPr>
        <p:spPr>
          <a:xfrm>
            <a:off x="498764" y="2332037"/>
            <a:ext cx="8229600" cy="4525963"/>
          </a:xfrm>
          <a:prstGeom prst="rect">
            <a:avLst/>
          </a:prstGeom>
          <a:noFill/>
          <a:ln>
            <a:noFill/>
          </a:ln>
        </p:spPr>
        <p:txBody>
          <a:bodyPr lIns="91425" tIns="45700" rIns="91425" bIns="45700" anchor="ctr" anchorCtr="0">
            <a:noAutofit/>
          </a:bodyPr>
          <a:lstStyle/>
          <a:p>
            <a:pPr marL="342900" marR="0" lvl="0" indent="-342900" algn="l" rtl="0">
              <a:lnSpc>
                <a:spcPct val="150000"/>
              </a:lnSpc>
              <a:spcBef>
                <a:spcPts val="0"/>
              </a:spcBef>
              <a:spcAft>
                <a:spcPts val="0"/>
              </a:spcAft>
              <a:buClr>
                <a:schemeClr val="lt1"/>
              </a:buClr>
              <a:buSzPct val="100000"/>
              <a:buFont typeface="Arial"/>
              <a:buChar char="•"/>
            </a:pPr>
            <a:r>
              <a:rPr lang="en-US" sz="3200" b="0" i="0" u="none" strike="noStrike" cap="none" dirty="0" err="1">
                <a:solidFill>
                  <a:schemeClr val="lt1"/>
                </a:solidFill>
                <a:latin typeface="Corbel"/>
                <a:ea typeface="Corbel"/>
                <a:cs typeface="Corbel"/>
                <a:sym typeface="Corbel"/>
              </a:rPr>
              <a:t>Dreikurs</a:t>
            </a:r>
            <a:r>
              <a:rPr lang="en-US" sz="3200" b="0" i="0" u="none" strike="noStrike" cap="none" dirty="0">
                <a:solidFill>
                  <a:schemeClr val="lt1"/>
                </a:solidFill>
                <a:latin typeface="Corbel"/>
                <a:ea typeface="Corbel"/>
                <a:cs typeface="Corbel"/>
                <a:sym typeface="Corbel"/>
              </a:rPr>
              <a:t>:  </a:t>
            </a:r>
            <a:r>
              <a:rPr lang="en-US" sz="3200" b="0" i="0" u="none" strike="noStrike" cap="none" dirty="0">
                <a:solidFill>
                  <a:schemeClr val="lt1"/>
                </a:solidFill>
                <a:latin typeface="Arial"/>
                <a:ea typeface="Arial"/>
                <a:cs typeface="Arial"/>
                <a:sym typeface="Arial"/>
              </a:rPr>
              <a:t>“</a:t>
            </a:r>
            <a:r>
              <a:rPr lang="en-US" sz="3200" b="0" i="0" u="none" strike="noStrike" cap="none" dirty="0">
                <a:solidFill>
                  <a:schemeClr val="lt1"/>
                </a:solidFill>
                <a:latin typeface="Corbel"/>
                <a:ea typeface="Corbel"/>
                <a:cs typeface="Corbel"/>
                <a:sym typeface="Corbel"/>
              </a:rPr>
              <a:t>Kids misbehave and seek </a:t>
            </a:r>
            <a:r>
              <a:rPr lang="en-US" sz="3200" b="0" i="0" u="none" strike="noStrike" cap="none" dirty="0">
                <a:solidFill>
                  <a:schemeClr val="lt1"/>
                </a:solidFill>
                <a:latin typeface="Arial"/>
                <a:ea typeface="Arial"/>
                <a:cs typeface="Arial"/>
                <a:sym typeface="Arial"/>
              </a:rPr>
              <a:t>“</a:t>
            </a:r>
            <a:r>
              <a:rPr lang="en-US" sz="3200" b="0" i="0" u="none" strike="noStrike" cap="none" dirty="0">
                <a:solidFill>
                  <a:schemeClr val="lt1"/>
                </a:solidFill>
                <a:latin typeface="Corbel"/>
                <a:ea typeface="Corbel"/>
                <a:cs typeface="Corbel"/>
                <a:sym typeface="Corbel"/>
              </a:rPr>
              <a:t>mistaken goals</a:t>
            </a:r>
            <a:r>
              <a:rPr lang="en-US" sz="3200" b="0" i="0" u="none" strike="noStrike" cap="none" dirty="0">
                <a:solidFill>
                  <a:schemeClr val="lt1"/>
                </a:solidFill>
                <a:latin typeface="Arial"/>
                <a:ea typeface="Arial"/>
                <a:cs typeface="Arial"/>
                <a:sym typeface="Arial"/>
              </a:rPr>
              <a:t>”</a:t>
            </a:r>
            <a:r>
              <a:rPr lang="en-US" sz="3200" b="0" i="0" u="none" strike="noStrike" cap="none" dirty="0">
                <a:solidFill>
                  <a:schemeClr val="lt1"/>
                </a:solidFill>
                <a:latin typeface="Corbel"/>
                <a:ea typeface="Corbel"/>
                <a:cs typeface="Corbel"/>
                <a:sym typeface="Corbel"/>
              </a:rPr>
              <a:t> when they do not have a sense of belonging or being valued.</a:t>
            </a:r>
          </a:p>
          <a:p>
            <a:pPr marL="342900" marR="0" lvl="0" indent="-342900" algn="l" rtl="0">
              <a:lnSpc>
                <a:spcPct val="150000"/>
              </a:lnSpc>
              <a:spcBef>
                <a:spcPts val="640"/>
              </a:spcBef>
              <a:spcAft>
                <a:spcPts val="0"/>
              </a:spcAft>
              <a:buClr>
                <a:schemeClr val="lt1"/>
              </a:buClr>
              <a:buSzPct val="100000"/>
              <a:buFont typeface="Arial"/>
              <a:buNone/>
            </a:pPr>
            <a:endParaRPr sz="3200" b="0" i="0" u="none" strike="noStrike" cap="none" dirty="0">
              <a:solidFill>
                <a:schemeClr val="lt1"/>
              </a:solidFill>
              <a:latin typeface="Corbel"/>
              <a:ea typeface="Corbel"/>
              <a:cs typeface="Corbel"/>
              <a:sym typeface="Corbel"/>
            </a:endParaRPr>
          </a:p>
          <a:p>
            <a:pPr marL="342900" marR="0" lvl="0" indent="-342900" algn="l" rtl="0">
              <a:lnSpc>
                <a:spcPct val="150000"/>
              </a:lnSpc>
              <a:spcBef>
                <a:spcPts val="640"/>
              </a:spcBef>
              <a:buClr>
                <a:schemeClr val="lt1"/>
              </a:buClr>
              <a:buSzPct val="100000"/>
              <a:buFont typeface="Arial"/>
              <a:buNone/>
            </a:pPr>
            <a:endParaRPr sz="3200" b="0" i="0" u="none" strike="noStrike" cap="none" dirty="0">
              <a:solidFill>
                <a:schemeClr val="lt1"/>
              </a:solidFill>
              <a:latin typeface="Corbel"/>
              <a:ea typeface="Corbel"/>
              <a:cs typeface="Corbel"/>
              <a:sym typeface="Corbel"/>
            </a:endParaRPr>
          </a:p>
        </p:txBody>
      </p:sp>
    </p:spTree>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Shape 122"/>
        <p:cNvGrpSpPr/>
        <p:nvPr/>
      </p:nvGrpSpPr>
      <p:grpSpPr>
        <a:xfrm>
          <a:off x="0" y="0"/>
          <a:ext cx="0" cy="0"/>
          <a:chOff x="0" y="0"/>
          <a:chExt cx="0" cy="0"/>
        </a:xfrm>
      </p:grpSpPr>
      <p:sp>
        <p:nvSpPr>
          <p:cNvPr id="123" name="Shape 123"/>
          <p:cNvSpPr txBox="1">
            <a:spLocks noGrp="1"/>
          </p:cNvSpPr>
          <p:nvPr>
            <p:ph type="title"/>
          </p:nvPr>
        </p:nvSpPr>
        <p:spPr>
          <a:xfrm>
            <a:off x="457200" y="457200"/>
            <a:ext cx="8229600" cy="1143000"/>
          </a:xfrm>
          <a:prstGeom prst="rect">
            <a:avLst/>
          </a:prstGeom>
          <a:noFill/>
          <a:ln>
            <a:noFill/>
          </a:ln>
        </p:spPr>
        <p:txBody>
          <a:bodyPr lIns="91425" tIns="45700" rIns="91425" bIns="45700" anchor="t" anchorCtr="0">
            <a:noAutofit/>
          </a:bodyPr>
          <a:lstStyle/>
          <a:p>
            <a:pPr marL="0" marR="0" lvl="0" indent="0" algn="ctr" rtl="0">
              <a:spcBef>
                <a:spcPts val="0"/>
              </a:spcBef>
              <a:buClr>
                <a:schemeClr val="lt1"/>
              </a:buClr>
              <a:buSzPct val="25000"/>
              <a:buFont typeface="Corbel"/>
              <a:buNone/>
            </a:pPr>
            <a:r>
              <a:rPr lang="en-US" sz="6000" b="1" i="0" u="none" strike="noStrike" cap="none" dirty="0">
                <a:solidFill>
                  <a:schemeClr val="lt1"/>
                </a:solidFill>
                <a:latin typeface="Corbel"/>
                <a:ea typeface="Corbel"/>
                <a:cs typeface="Corbel"/>
                <a:sym typeface="Corbel"/>
              </a:rPr>
              <a:t>Purpose of Behavior</a:t>
            </a:r>
          </a:p>
        </p:txBody>
      </p:sp>
      <p:sp>
        <p:nvSpPr>
          <p:cNvPr id="124" name="Shape 124"/>
          <p:cNvSpPr txBox="1">
            <a:spLocks noGrp="1"/>
          </p:cNvSpPr>
          <p:nvPr>
            <p:ph type="body" idx="1"/>
          </p:nvPr>
        </p:nvSpPr>
        <p:spPr>
          <a:xfrm>
            <a:off x="519545" y="1974273"/>
            <a:ext cx="8229600" cy="4525963"/>
          </a:xfrm>
          <a:prstGeom prst="rect">
            <a:avLst/>
          </a:prstGeom>
          <a:noFill/>
          <a:ln>
            <a:noFill/>
          </a:ln>
        </p:spPr>
        <p:txBody>
          <a:bodyPr lIns="91425" tIns="45700" rIns="91425" bIns="45700" anchor="ctr" anchorCtr="0">
            <a:noAutofit/>
          </a:bodyPr>
          <a:lstStyle/>
          <a:p>
            <a:pPr marL="609600" marR="0" lvl="0" indent="-609600" algn="l" rtl="0">
              <a:lnSpc>
                <a:spcPct val="140000"/>
              </a:lnSpc>
              <a:spcBef>
                <a:spcPts val="0"/>
              </a:spcBef>
              <a:spcAft>
                <a:spcPts val="0"/>
              </a:spcAft>
              <a:buClr>
                <a:schemeClr val="lt1"/>
              </a:buClr>
              <a:buSzPct val="100740"/>
              <a:buFont typeface="Arial"/>
              <a:buChar char="•"/>
            </a:pPr>
            <a:r>
              <a:rPr lang="en-US" sz="2720" b="0" i="0" u="none" strike="noStrike" cap="none" dirty="0">
                <a:solidFill>
                  <a:schemeClr val="lt1"/>
                </a:solidFill>
                <a:latin typeface="Corbel"/>
                <a:ea typeface="Corbel"/>
                <a:cs typeface="Corbel"/>
                <a:sym typeface="Corbel"/>
              </a:rPr>
              <a:t>All behavior is telling us something.  Every behavior has a purpose, it is goal directed, attempts to meet their needs.</a:t>
            </a:r>
          </a:p>
          <a:p>
            <a:pPr marL="609600" marR="0" lvl="0" indent="-609600" algn="l" rtl="0">
              <a:lnSpc>
                <a:spcPct val="140000"/>
              </a:lnSpc>
              <a:spcBef>
                <a:spcPts val="544"/>
              </a:spcBef>
              <a:spcAft>
                <a:spcPts val="0"/>
              </a:spcAft>
              <a:buClr>
                <a:schemeClr val="lt1"/>
              </a:buClr>
              <a:buSzPct val="100740"/>
              <a:buFont typeface="Arial"/>
              <a:buChar char="•"/>
            </a:pPr>
            <a:r>
              <a:rPr lang="en-US" sz="2720" b="0" i="0" u="none" strike="noStrike" cap="none" dirty="0">
                <a:solidFill>
                  <a:schemeClr val="lt1"/>
                </a:solidFill>
                <a:latin typeface="Corbel"/>
                <a:ea typeface="Corbel"/>
                <a:cs typeface="Corbel"/>
                <a:sym typeface="Corbel"/>
              </a:rPr>
              <a:t>Identifying the goal of behavior</a:t>
            </a:r>
          </a:p>
          <a:p>
            <a:pPr marL="609600" marR="0" lvl="0" indent="-609600" algn="l" rtl="0">
              <a:lnSpc>
                <a:spcPct val="140000"/>
              </a:lnSpc>
              <a:spcBef>
                <a:spcPts val="544"/>
              </a:spcBef>
              <a:spcAft>
                <a:spcPts val="0"/>
              </a:spcAft>
              <a:buClr>
                <a:schemeClr val="lt1"/>
              </a:buClr>
              <a:buSzPct val="25000"/>
              <a:buFont typeface="Arial"/>
              <a:buNone/>
            </a:pPr>
            <a:r>
              <a:rPr lang="en-US" sz="2720" b="0" i="0" u="none" strike="noStrike" cap="none" dirty="0">
                <a:solidFill>
                  <a:schemeClr val="lt1"/>
                </a:solidFill>
                <a:latin typeface="Corbel"/>
                <a:ea typeface="Corbel"/>
                <a:cs typeface="Corbel"/>
                <a:sym typeface="Corbel"/>
              </a:rPr>
              <a:t>      - To understand the purpose</a:t>
            </a:r>
          </a:p>
          <a:p>
            <a:pPr marL="609600" marR="0" lvl="0" indent="-609600" algn="l" rtl="0">
              <a:lnSpc>
                <a:spcPct val="140000"/>
              </a:lnSpc>
              <a:spcBef>
                <a:spcPts val="544"/>
              </a:spcBef>
              <a:spcAft>
                <a:spcPts val="0"/>
              </a:spcAft>
              <a:buClr>
                <a:schemeClr val="lt1"/>
              </a:buClr>
              <a:buSzPct val="25000"/>
              <a:buFont typeface="Arial"/>
              <a:buNone/>
            </a:pPr>
            <a:r>
              <a:rPr lang="en-US" sz="2720" b="0" i="0" u="none" strike="noStrike" cap="none" dirty="0">
                <a:solidFill>
                  <a:schemeClr val="lt1"/>
                </a:solidFill>
                <a:latin typeface="Corbel"/>
                <a:ea typeface="Corbel"/>
                <a:cs typeface="Corbel"/>
                <a:sym typeface="Corbel"/>
              </a:rPr>
              <a:t>      - To reduce possible misinterpretation of a behavior</a:t>
            </a:r>
          </a:p>
          <a:p>
            <a:pPr marL="609600" marR="0" lvl="0" indent="-609600" algn="l" rtl="0">
              <a:lnSpc>
                <a:spcPct val="140000"/>
              </a:lnSpc>
              <a:spcBef>
                <a:spcPts val="544"/>
              </a:spcBef>
              <a:spcAft>
                <a:spcPts val="0"/>
              </a:spcAft>
              <a:buClr>
                <a:schemeClr val="lt1"/>
              </a:buClr>
              <a:buSzPct val="25000"/>
              <a:buFont typeface="Arial"/>
              <a:buNone/>
            </a:pPr>
            <a:r>
              <a:rPr lang="en-US" sz="2720" b="0" i="0" u="none" strike="noStrike" cap="none" dirty="0">
                <a:solidFill>
                  <a:schemeClr val="lt1"/>
                </a:solidFill>
                <a:latin typeface="Corbel"/>
                <a:ea typeface="Corbel"/>
                <a:cs typeface="Corbel"/>
                <a:sym typeface="Corbel"/>
              </a:rPr>
              <a:t>      - To teach alternative behaviors</a:t>
            </a:r>
          </a:p>
          <a:p>
            <a:pPr marL="342900" marR="0" lvl="0" indent="-342900" algn="l" rtl="0">
              <a:lnSpc>
                <a:spcPct val="140000"/>
              </a:lnSpc>
              <a:spcBef>
                <a:spcPts val="544"/>
              </a:spcBef>
              <a:buClr>
                <a:schemeClr val="lt1"/>
              </a:buClr>
              <a:buSzPct val="100740"/>
              <a:buFont typeface="Arial"/>
              <a:buNone/>
            </a:pPr>
            <a:endParaRPr sz="2720" b="0" i="0" u="none" strike="noStrike" cap="none" dirty="0">
              <a:solidFill>
                <a:schemeClr val="lt1"/>
              </a:solidFill>
              <a:latin typeface="Corbel"/>
              <a:ea typeface="Corbel"/>
              <a:cs typeface="Corbel"/>
              <a:sym typeface="Corbel"/>
            </a:endParaRPr>
          </a:p>
        </p:txBody>
      </p:sp>
    </p:spTree>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4015"/>
        <p:cNvGrpSpPr/>
        <p:nvPr/>
      </p:nvGrpSpPr>
      <p:grpSpPr>
        <a:xfrm>
          <a:off x="0" y="0"/>
          <a:ext cx="0" cy="0"/>
          <a:chOff x="0" y="0"/>
          <a:chExt cx="0" cy="0"/>
        </a:xfrm>
      </p:grpSpPr>
      <p:sp>
        <p:nvSpPr>
          <p:cNvPr id="4016" name="Shape 4016"/>
          <p:cNvSpPr txBox="1">
            <a:spLocks noGrp="1"/>
          </p:cNvSpPr>
          <p:nvPr>
            <p:ph type="ctrTitle" idx="4294967295"/>
          </p:nvPr>
        </p:nvSpPr>
        <p:spPr>
          <a:xfrm>
            <a:off x="1960923" y="1716878"/>
            <a:ext cx="3731400" cy="1159800"/>
          </a:xfrm>
          <a:prstGeom prst="rect">
            <a:avLst/>
          </a:prstGeom>
        </p:spPr>
        <p:txBody>
          <a:bodyPr spcFirstLastPara="1" wrap="square" lIns="91425" tIns="91425" rIns="91425" bIns="91425" anchor="b" anchorCtr="0">
            <a:noAutofit/>
          </a:bodyPr>
          <a:lstStyle/>
          <a:p>
            <a:r>
              <a:rPr lang="en" sz="6000" dirty="0">
                <a:solidFill>
                  <a:schemeClr val="accent1">
                    <a:lumMod val="50000"/>
                  </a:schemeClr>
                </a:solidFill>
              </a:rPr>
              <a:t>Welcome</a:t>
            </a:r>
            <a:endParaRPr sz="6000" dirty="0">
              <a:solidFill>
                <a:schemeClr val="accent1">
                  <a:lumMod val="50000"/>
                </a:schemeClr>
              </a:solidFill>
            </a:endParaRPr>
          </a:p>
        </p:txBody>
      </p:sp>
      <p:sp>
        <p:nvSpPr>
          <p:cNvPr id="4017" name="Shape 4017"/>
          <p:cNvSpPr txBox="1">
            <a:spLocks noGrp="1"/>
          </p:cNvSpPr>
          <p:nvPr>
            <p:ph type="subTitle" idx="4294967295"/>
          </p:nvPr>
        </p:nvSpPr>
        <p:spPr>
          <a:xfrm>
            <a:off x="365881" y="3100337"/>
            <a:ext cx="3372900" cy="2029224"/>
          </a:xfrm>
          <a:prstGeom prst="rect">
            <a:avLst/>
          </a:prstGeom>
        </p:spPr>
        <p:txBody>
          <a:bodyPr spcFirstLastPara="1" wrap="square" lIns="91425" tIns="91425" rIns="91425" bIns="91425" anchor="t" anchorCtr="0">
            <a:noAutofit/>
          </a:bodyPr>
          <a:lstStyle/>
          <a:p>
            <a:pPr marL="0" indent="0">
              <a:buClr>
                <a:schemeClr val="dk1"/>
              </a:buClr>
              <a:buSzPts val="1100"/>
              <a:buNone/>
            </a:pPr>
            <a:r>
              <a:rPr lang="en" b="1" dirty="0">
                <a:latin typeface="Titillium Web"/>
                <a:ea typeface="Titillium Web"/>
                <a:cs typeface="Titillium Web"/>
                <a:sym typeface="Titillium Web"/>
              </a:rPr>
              <a:t>Dr. Regina Nottke</a:t>
            </a:r>
            <a:endParaRPr b="1" dirty="0">
              <a:latin typeface="Titillium Web"/>
              <a:ea typeface="Titillium Web"/>
              <a:cs typeface="Titillium Web"/>
              <a:sym typeface="Titillium Web"/>
            </a:endParaRPr>
          </a:p>
          <a:p>
            <a:pPr marL="0" indent="0">
              <a:buClr>
                <a:schemeClr val="dk1"/>
              </a:buClr>
              <a:buSzPts val="1100"/>
              <a:buNone/>
            </a:pPr>
            <a:r>
              <a:rPr lang="en" sz="1400" b="1" dirty="0">
                <a:latin typeface="Titillium Web"/>
                <a:ea typeface="Titillium Web"/>
                <a:cs typeface="Titillium Web"/>
                <a:sym typeface="Titillium Web"/>
              </a:rPr>
              <a:t>Assistant </a:t>
            </a:r>
            <a:r>
              <a:rPr lang="en-US" sz="1400" b="1" dirty="0">
                <a:latin typeface="Titillium Web"/>
                <a:ea typeface="Titillium Web"/>
                <a:cs typeface="Titillium Web"/>
                <a:sym typeface="Titillium Web"/>
              </a:rPr>
              <a:t>Superintendent </a:t>
            </a:r>
          </a:p>
          <a:p>
            <a:pPr marL="0" indent="0">
              <a:buClr>
                <a:schemeClr val="dk1"/>
              </a:buClr>
              <a:buSzPts val="1100"/>
              <a:buNone/>
            </a:pPr>
            <a:r>
              <a:rPr lang="en-US" sz="1400" b="1" dirty="0">
                <a:latin typeface="Titillium Web"/>
                <a:ea typeface="Titillium Web"/>
                <a:cs typeface="Titillium Web"/>
                <a:sym typeface="Titillium Web"/>
              </a:rPr>
              <a:t>Student Services</a:t>
            </a:r>
            <a:endParaRPr sz="1400" b="1" dirty="0">
              <a:latin typeface="Titillium Web"/>
              <a:ea typeface="Titillium Web"/>
              <a:cs typeface="Titillium Web"/>
              <a:sym typeface="Titillium Web"/>
            </a:endParaRPr>
          </a:p>
          <a:p>
            <a:pPr marL="0" indent="0">
              <a:buClr>
                <a:schemeClr val="dk1"/>
              </a:buClr>
              <a:buSzPts val="1100"/>
              <a:buNone/>
            </a:pPr>
            <a:r>
              <a:rPr lang="en-US" sz="1400" b="1" dirty="0">
                <a:latin typeface="Titillium Web"/>
                <a:ea typeface="Titillium Web"/>
                <a:cs typeface="Titillium Web"/>
                <a:sym typeface="Titillium Web"/>
              </a:rPr>
              <a:t> </a:t>
            </a:r>
            <a:endParaRPr sz="1400" b="1" dirty="0">
              <a:latin typeface="Titillium Web"/>
              <a:ea typeface="Titillium Web"/>
              <a:cs typeface="Titillium Web"/>
              <a:sym typeface="Titillium Web"/>
            </a:endParaRPr>
          </a:p>
          <a:p>
            <a:pPr marL="0" indent="0">
              <a:buClr>
                <a:schemeClr val="dk1"/>
              </a:buClr>
              <a:buSzPts val="1100"/>
              <a:buNone/>
            </a:pPr>
            <a:r>
              <a:rPr lang="en" sz="1400" b="1" dirty="0">
                <a:latin typeface="Titillium Web"/>
                <a:ea typeface="Titillium Web"/>
                <a:cs typeface="Titillium Web"/>
                <a:sym typeface="Titillium Web"/>
              </a:rPr>
              <a:t>rnottke@sd163.com</a:t>
            </a:r>
            <a:endParaRPr sz="1400" b="1" dirty="0">
              <a:latin typeface="Titillium Web"/>
              <a:ea typeface="Titillium Web"/>
              <a:cs typeface="Titillium Web"/>
              <a:sym typeface="Titillium Web"/>
            </a:endParaRPr>
          </a:p>
          <a:p>
            <a:pPr marL="0" indent="0">
              <a:buClr>
                <a:schemeClr val="dk1"/>
              </a:buClr>
              <a:buSzPts val="1100"/>
              <a:buNone/>
            </a:pPr>
            <a:endParaRPr sz="1400" b="1" dirty="0">
              <a:latin typeface="Titillium Web"/>
              <a:ea typeface="Titillium Web"/>
              <a:cs typeface="Titillium Web"/>
              <a:sym typeface="Titillium Web"/>
            </a:endParaRPr>
          </a:p>
        </p:txBody>
      </p:sp>
      <p:sp>
        <p:nvSpPr>
          <p:cNvPr id="4018" name="Shape 4018"/>
          <p:cNvSpPr txBox="1">
            <a:spLocks noGrp="1"/>
          </p:cNvSpPr>
          <p:nvPr>
            <p:ph type="sldNum" idx="12"/>
          </p:nvPr>
        </p:nvSpPr>
        <p:spPr>
          <a:xfrm>
            <a:off x="91531" y="5577451"/>
            <a:ext cx="548700" cy="393600"/>
          </a:xfrm>
          <a:prstGeom prst="rect">
            <a:avLst/>
          </a:prstGeom>
        </p:spPr>
        <p:txBody>
          <a:bodyPr spcFirstLastPara="1" wrap="square" lIns="91425" tIns="91425" rIns="91425" bIns="91425" anchor="ctr" anchorCtr="0">
            <a:noAutofit/>
          </a:bodyPr>
          <a:lstStyle/>
          <a:p>
            <a:pPr>
              <a:buClr>
                <a:srgbClr val="000000"/>
              </a:buClr>
            </a:pPr>
            <a:fld id="{00000000-1234-1234-1234-123412341234}" type="slidenum">
              <a:rPr lang="en"/>
              <a:pPr>
                <a:buClr>
                  <a:srgbClr val="000000"/>
                </a:buClr>
              </a:pPr>
              <a:t>2</a:t>
            </a:fld>
            <a:endParaRPr/>
          </a:p>
        </p:txBody>
      </p:sp>
      <p:pic>
        <p:nvPicPr>
          <p:cNvPr id="4020" name="Shape 4020"/>
          <p:cNvPicPr preferRelativeResize="0"/>
          <p:nvPr/>
        </p:nvPicPr>
        <p:blipFill>
          <a:blip r:embed="rId3">
            <a:alphaModFix/>
          </a:blip>
          <a:stretch>
            <a:fillRect/>
          </a:stretch>
        </p:blipFill>
        <p:spPr>
          <a:xfrm>
            <a:off x="91531" y="71370"/>
            <a:ext cx="6572250" cy="1390650"/>
          </a:xfrm>
          <a:prstGeom prst="rect">
            <a:avLst/>
          </a:prstGeom>
          <a:noFill/>
          <a:ln>
            <a:noFill/>
          </a:ln>
        </p:spPr>
      </p:pic>
      <p:sp>
        <p:nvSpPr>
          <p:cNvPr id="7" name="Shape 4017"/>
          <p:cNvSpPr txBox="1">
            <a:spLocks/>
          </p:cNvSpPr>
          <p:nvPr/>
        </p:nvSpPr>
        <p:spPr>
          <a:xfrm>
            <a:off x="4005873" y="3131537"/>
            <a:ext cx="3372900" cy="2029224"/>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81000" algn="l" rtl="0">
              <a:lnSpc>
                <a:spcPct val="100000"/>
              </a:lnSpc>
              <a:spcBef>
                <a:spcPts val="600"/>
              </a:spcBef>
              <a:spcAft>
                <a:spcPts val="0"/>
              </a:spcAft>
              <a:buClr>
                <a:srgbClr val="D3EBD5"/>
              </a:buClr>
              <a:buSzPts val="2400"/>
              <a:buFont typeface="Titillium Web Light"/>
              <a:buChar char="▪"/>
              <a:defRPr sz="2400" b="0" i="0" u="none" strike="noStrike" cap="none">
                <a:solidFill>
                  <a:srgbClr val="003B55"/>
                </a:solidFill>
                <a:latin typeface="Titillium Web Light"/>
                <a:ea typeface="Titillium Web Light"/>
                <a:cs typeface="Titillium Web Light"/>
                <a:sym typeface="Titillium Web Light"/>
              </a:defRPr>
            </a:lvl1pPr>
            <a:lvl2pPr marL="914400" marR="0" lvl="1" indent="-381000" algn="l" rtl="0">
              <a:lnSpc>
                <a:spcPct val="100000"/>
              </a:lnSpc>
              <a:spcBef>
                <a:spcPts val="0"/>
              </a:spcBef>
              <a:spcAft>
                <a:spcPts val="0"/>
              </a:spcAft>
              <a:buClr>
                <a:srgbClr val="D3EBD5"/>
              </a:buClr>
              <a:buSzPts val="2400"/>
              <a:buFont typeface="Titillium Web Light"/>
              <a:buChar char="▫"/>
              <a:defRPr sz="2400" b="0" i="0" u="none" strike="noStrike" cap="none">
                <a:solidFill>
                  <a:srgbClr val="003B55"/>
                </a:solidFill>
                <a:latin typeface="Titillium Web Light"/>
                <a:ea typeface="Titillium Web Light"/>
                <a:cs typeface="Titillium Web Light"/>
                <a:sym typeface="Titillium Web Light"/>
              </a:defRPr>
            </a:lvl2pPr>
            <a:lvl3pPr marL="1371600" marR="0" lvl="2" indent="-381000" algn="l" rtl="0">
              <a:lnSpc>
                <a:spcPct val="100000"/>
              </a:lnSpc>
              <a:spcBef>
                <a:spcPts val="0"/>
              </a:spcBef>
              <a:spcAft>
                <a:spcPts val="0"/>
              </a:spcAft>
              <a:buClr>
                <a:srgbClr val="D3EBD5"/>
              </a:buClr>
              <a:buSzPts val="2400"/>
              <a:buFont typeface="Titillium Web Light"/>
              <a:buChar char="▫"/>
              <a:defRPr sz="2400" b="0" i="0" u="none" strike="noStrike" cap="none">
                <a:solidFill>
                  <a:srgbClr val="003B55"/>
                </a:solidFill>
                <a:latin typeface="Titillium Web Light"/>
                <a:ea typeface="Titillium Web Light"/>
                <a:cs typeface="Titillium Web Light"/>
                <a:sym typeface="Titillium Web Light"/>
              </a:defRPr>
            </a:lvl3pPr>
            <a:lvl4pPr marL="1828800" marR="0" lvl="3" indent="-381000" algn="l" rtl="0">
              <a:lnSpc>
                <a:spcPct val="100000"/>
              </a:lnSpc>
              <a:spcBef>
                <a:spcPts val="0"/>
              </a:spcBef>
              <a:spcAft>
                <a:spcPts val="0"/>
              </a:spcAft>
              <a:buClr>
                <a:srgbClr val="D3EBD5"/>
              </a:buClr>
              <a:buSzPts val="2400"/>
              <a:buFont typeface="Titillium Web Light"/>
              <a:buChar char="▫"/>
              <a:defRPr sz="2400" b="0" i="0" u="none" strike="noStrike" cap="none">
                <a:solidFill>
                  <a:srgbClr val="003B55"/>
                </a:solidFill>
                <a:latin typeface="Titillium Web Light"/>
                <a:ea typeface="Titillium Web Light"/>
                <a:cs typeface="Titillium Web Light"/>
                <a:sym typeface="Titillium Web Light"/>
              </a:defRPr>
            </a:lvl4pPr>
            <a:lvl5pPr marL="2286000" marR="0" lvl="4" indent="-381000" algn="l" rtl="0">
              <a:lnSpc>
                <a:spcPct val="100000"/>
              </a:lnSpc>
              <a:spcBef>
                <a:spcPts val="0"/>
              </a:spcBef>
              <a:spcAft>
                <a:spcPts val="0"/>
              </a:spcAft>
              <a:buClr>
                <a:srgbClr val="D3EBD5"/>
              </a:buClr>
              <a:buSzPts val="2400"/>
              <a:buFont typeface="Titillium Web Light"/>
              <a:buChar char="▫"/>
              <a:defRPr sz="2400" b="0" i="0" u="none" strike="noStrike" cap="none">
                <a:solidFill>
                  <a:srgbClr val="003B55"/>
                </a:solidFill>
                <a:latin typeface="Titillium Web Light"/>
                <a:ea typeface="Titillium Web Light"/>
                <a:cs typeface="Titillium Web Light"/>
                <a:sym typeface="Titillium Web Light"/>
              </a:defRPr>
            </a:lvl5pPr>
            <a:lvl6pPr marL="2743200" marR="0" lvl="5" indent="-381000" algn="l" rtl="0">
              <a:lnSpc>
                <a:spcPct val="100000"/>
              </a:lnSpc>
              <a:spcBef>
                <a:spcPts val="0"/>
              </a:spcBef>
              <a:spcAft>
                <a:spcPts val="0"/>
              </a:spcAft>
              <a:buClr>
                <a:srgbClr val="D3EBD5"/>
              </a:buClr>
              <a:buSzPts val="2400"/>
              <a:buFont typeface="Titillium Web Light"/>
              <a:buChar char="▫"/>
              <a:defRPr sz="2400" b="0" i="0" u="none" strike="noStrike" cap="none">
                <a:solidFill>
                  <a:srgbClr val="003B55"/>
                </a:solidFill>
                <a:latin typeface="Titillium Web Light"/>
                <a:ea typeface="Titillium Web Light"/>
                <a:cs typeface="Titillium Web Light"/>
                <a:sym typeface="Titillium Web Light"/>
              </a:defRPr>
            </a:lvl6pPr>
            <a:lvl7pPr marL="3200400" marR="0" lvl="6" indent="-381000" algn="l" rtl="0">
              <a:lnSpc>
                <a:spcPct val="100000"/>
              </a:lnSpc>
              <a:spcBef>
                <a:spcPts val="0"/>
              </a:spcBef>
              <a:spcAft>
                <a:spcPts val="0"/>
              </a:spcAft>
              <a:buClr>
                <a:srgbClr val="D3EBD5"/>
              </a:buClr>
              <a:buSzPts val="2400"/>
              <a:buFont typeface="Titillium Web Light"/>
              <a:buChar char="●"/>
              <a:defRPr sz="2400" b="0" i="0" u="none" strike="noStrike" cap="none">
                <a:solidFill>
                  <a:srgbClr val="003B55"/>
                </a:solidFill>
                <a:latin typeface="Titillium Web Light"/>
                <a:ea typeface="Titillium Web Light"/>
                <a:cs typeface="Titillium Web Light"/>
                <a:sym typeface="Titillium Web Light"/>
              </a:defRPr>
            </a:lvl7pPr>
            <a:lvl8pPr marL="3657600" marR="0" lvl="7" indent="-381000" algn="l" rtl="0">
              <a:lnSpc>
                <a:spcPct val="100000"/>
              </a:lnSpc>
              <a:spcBef>
                <a:spcPts val="0"/>
              </a:spcBef>
              <a:spcAft>
                <a:spcPts val="0"/>
              </a:spcAft>
              <a:buClr>
                <a:srgbClr val="D3EBD5"/>
              </a:buClr>
              <a:buSzPts val="2400"/>
              <a:buFont typeface="Titillium Web Light"/>
              <a:buChar char="○"/>
              <a:defRPr sz="2400" b="0" i="0" u="none" strike="noStrike" cap="none">
                <a:solidFill>
                  <a:srgbClr val="003B55"/>
                </a:solidFill>
                <a:latin typeface="Titillium Web Light"/>
                <a:ea typeface="Titillium Web Light"/>
                <a:cs typeface="Titillium Web Light"/>
                <a:sym typeface="Titillium Web Light"/>
              </a:defRPr>
            </a:lvl8pPr>
            <a:lvl9pPr marL="4114800" marR="0" lvl="8" indent="-381000" algn="l" rtl="0">
              <a:lnSpc>
                <a:spcPct val="100000"/>
              </a:lnSpc>
              <a:spcBef>
                <a:spcPts val="0"/>
              </a:spcBef>
              <a:spcAft>
                <a:spcPts val="0"/>
              </a:spcAft>
              <a:buClr>
                <a:srgbClr val="D3EBD5"/>
              </a:buClr>
              <a:buSzPts val="2400"/>
              <a:buFont typeface="Titillium Web Light"/>
              <a:buChar char="■"/>
              <a:defRPr sz="2400" b="0" i="0" u="none" strike="noStrike" cap="none">
                <a:solidFill>
                  <a:srgbClr val="003B55"/>
                </a:solidFill>
                <a:latin typeface="Titillium Web Light"/>
                <a:ea typeface="Titillium Web Light"/>
                <a:cs typeface="Titillium Web Light"/>
                <a:sym typeface="Titillium Web Light"/>
              </a:defRPr>
            </a:lvl9pPr>
          </a:lstStyle>
          <a:p>
            <a:pPr marL="0" indent="0">
              <a:buClr>
                <a:schemeClr val="dk1"/>
              </a:buClr>
              <a:buSzPts val="1100"/>
              <a:buFont typeface="Titillium Web Light"/>
              <a:buNone/>
            </a:pPr>
            <a:endParaRPr lang="en-US" sz="1400" b="1" dirty="0">
              <a:latin typeface="Titillium Web"/>
              <a:ea typeface="Titillium Web"/>
              <a:cs typeface="Titillium Web"/>
              <a:sym typeface="Titillium Web"/>
            </a:endParaRPr>
          </a:p>
        </p:txBody>
      </p:sp>
      <p:pic>
        <p:nvPicPr>
          <p:cNvPr id="2" name="Picture 1"/>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rot="5400000">
            <a:off x="5681177" y="1892950"/>
            <a:ext cx="3447437" cy="2585577"/>
          </a:xfrm>
          <a:prstGeom prst="rect">
            <a:avLst/>
          </a:prstGeom>
        </p:spPr>
      </p:pic>
      <p:pic>
        <p:nvPicPr>
          <p:cNvPr id="3" name="Picture 2"/>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rot="5400000">
            <a:off x="2929014" y="3656543"/>
            <a:ext cx="3383036" cy="2537277"/>
          </a:xfrm>
          <a:prstGeom prst="rect">
            <a:avLst/>
          </a:prstGeom>
        </p:spPr>
      </p:pic>
    </p:spTree>
    <p:extLst>
      <p:ext uri="{BB962C8B-B14F-4D97-AF65-F5344CB8AC3E}">
        <p14:creationId xmlns:p14="http://schemas.microsoft.com/office/powerpoint/2010/main" val="618065087"/>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Shape 129"/>
        <p:cNvGrpSpPr/>
        <p:nvPr/>
      </p:nvGrpSpPr>
      <p:grpSpPr>
        <a:xfrm>
          <a:off x="0" y="0"/>
          <a:ext cx="0" cy="0"/>
          <a:chOff x="0" y="0"/>
          <a:chExt cx="0" cy="0"/>
        </a:xfrm>
      </p:grpSpPr>
      <p:sp>
        <p:nvSpPr>
          <p:cNvPr id="130" name="Shape 130"/>
          <p:cNvSpPr txBox="1">
            <a:spLocks noGrp="1"/>
          </p:cNvSpPr>
          <p:nvPr>
            <p:ph type="title"/>
          </p:nvPr>
        </p:nvSpPr>
        <p:spPr>
          <a:xfrm>
            <a:off x="457200" y="457200"/>
            <a:ext cx="8229600" cy="1143000"/>
          </a:xfrm>
          <a:prstGeom prst="rect">
            <a:avLst/>
          </a:prstGeom>
          <a:noFill/>
          <a:ln>
            <a:noFill/>
          </a:ln>
        </p:spPr>
        <p:txBody>
          <a:bodyPr lIns="91425" tIns="45700" rIns="91425" bIns="45700" anchor="t" anchorCtr="0">
            <a:noAutofit/>
          </a:bodyPr>
          <a:lstStyle/>
          <a:p>
            <a:pPr marL="0" marR="0" lvl="0" indent="0" algn="ctr" rtl="0">
              <a:spcBef>
                <a:spcPts val="0"/>
              </a:spcBef>
              <a:buClr>
                <a:schemeClr val="lt1"/>
              </a:buClr>
              <a:buSzPct val="25000"/>
              <a:buFont typeface="Corbel"/>
              <a:buNone/>
            </a:pPr>
            <a:r>
              <a:rPr lang="en-US" sz="6000" b="1" i="0" u="none" strike="noStrike" cap="none" dirty="0">
                <a:solidFill>
                  <a:schemeClr val="lt1"/>
                </a:solidFill>
                <a:latin typeface="Corbel"/>
                <a:ea typeface="Corbel"/>
                <a:cs typeface="Corbel"/>
                <a:sym typeface="Corbel"/>
              </a:rPr>
              <a:t>Behaviors</a:t>
            </a:r>
          </a:p>
        </p:txBody>
      </p:sp>
      <p:sp>
        <p:nvSpPr>
          <p:cNvPr id="131" name="Shape 131"/>
          <p:cNvSpPr txBox="1">
            <a:spLocks noGrp="1"/>
          </p:cNvSpPr>
          <p:nvPr>
            <p:ph type="body" idx="1"/>
          </p:nvPr>
        </p:nvSpPr>
        <p:spPr>
          <a:xfrm>
            <a:off x="457200" y="1600200"/>
            <a:ext cx="8229600" cy="4525963"/>
          </a:xfrm>
          <a:prstGeom prst="rect">
            <a:avLst/>
          </a:prstGeom>
          <a:noFill/>
          <a:ln>
            <a:noFill/>
          </a:ln>
        </p:spPr>
        <p:txBody>
          <a:bodyPr lIns="91425" tIns="45700" rIns="91425" bIns="45700" numCol="2" anchor="ctr" anchorCtr="0">
            <a:noAutofit/>
          </a:bodyPr>
          <a:lstStyle/>
          <a:p>
            <a:pPr marL="342900" marR="0" lvl="0" indent="-342900" algn="l" rtl="0">
              <a:lnSpc>
                <a:spcPct val="130000"/>
              </a:lnSpc>
              <a:spcBef>
                <a:spcPts val="0"/>
              </a:spcBef>
              <a:spcAft>
                <a:spcPts val="0"/>
              </a:spcAft>
              <a:buClr>
                <a:schemeClr val="lt1"/>
              </a:buClr>
              <a:buSzPct val="101333"/>
              <a:buFont typeface="Arial"/>
              <a:buChar char="•"/>
            </a:pPr>
            <a:r>
              <a:rPr lang="en-US" sz="1520" b="0" i="0" u="none" strike="noStrike" cap="none" dirty="0">
                <a:solidFill>
                  <a:schemeClr val="lt1"/>
                </a:solidFill>
                <a:latin typeface="Corbel"/>
                <a:ea typeface="Corbel"/>
                <a:cs typeface="Corbel"/>
                <a:sym typeface="Corbel"/>
              </a:rPr>
              <a:t>Impulsive</a:t>
            </a:r>
          </a:p>
          <a:p>
            <a:pPr marL="342900" marR="0" lvl="0" indent="-342900" algn="l" rtl="0">
              <a:lnSpc>
                <a:spcPct val="130000"/>
              </a:lnSpc>
              <a:spcBef>
                <a:spcPts val="304"/>
              </a:spcBef>
              <a:spcAft>
                <a:spcPts val="0"/>
              </a:spcAft>
              <a:buClr>
                <a:schemeClr val="lt1"/>
              </a:buClr>
              <a:buSzPct val="101333"/>
              <a:buFont typeface="Arial"/>
              <a:buChar char="•"/>
            </a:pPr>
            <a:r>
              <a:rPr lang="en-US" sz="1520" b="0" i="0" u="none" strike="noStrike" cap="none" dirty="0">
                <a:solidFill>
                  <a:schemeClr val="lt1"/>
                </a:solidFill>
                <a:latin typeface="Corbel"/>
                <a:ea typeface="Corbel"/>
                <a:cs typeface="Corbel"/>
                <a:sym typeface="Corbel"/>
              </a:rPr>
              <a:t>Disrupting class</a:t>
            </a:r>
          </a:p>
          <a:p>
            <a:pPr marL="342900" marR="0" lvl="0" indent="-342900" algn="l" rtl="0">
              <a:lnSpc>
                <a:spcPct val="130000"/>
              </a:lnSpc>
              <a:spcBef>
                <a:spcPts val="304"/>
              </a:spcBef>
              <a:spcAft>
                <a:spcPts val="0"/>
              </a:spcAft>
              <a:buClr>
                <a:schemeClr val="lt1"/>
              </a:buClr>
              <a:buSzPct val="101333"/>
              <a:buFont typeface="Arial"/>
              <a:buChar char="•"/>
            </a:pPr>
            <a:r>
              <a:rPr lang="en-US" sz="1520" b="0" i="0" u="none" strike="noStrike" cap="none" dirty="0">
                <a:solidFill>
                  <a:schemeClr val="lt1"/>
                </a:solidFill>
                <a:latin typeface="Corbel"/>
                <a:ea typeface="Corbel"/>
                <a:cs typeface="Corbel"/>
                <a:sym typeface="Corbel"/>
              </a:rPr>
              <a:t>Defiance of authority</a:t>
            </a:r>
          </a:p>
          <a:p>
            <a:pPr marL="342900" marR="0" lvl="0" indent="-342900" algn="l" rtl="0">
              <a:lnSpc>
                <a:spcPct val="130000"/>
              </a:lnSpc>
              <a:spcBef>
                <a:spcPts val="304"/>
              </a:spcBef>
              <a:spcAft>
                <a:spcPts val="0"/>
              </a:spcAft>
              <a:buClr>
                <a:schemeClr val="lt1"/>
              </a:buClr>
              <a:buSzPct val="101333"/>
              <a:buFont typeface="Arial"/>
              <a:buChar char="•"/>
            </a:pPr>
            <a:r>
              <a:rPr lang="en-US" sz="1520" b="0" i="0" u="none" strike="noStrike" cap="none" dirty="0">
                <a:solidFill>
                  <a:schemeClr val="lt1"/>
                </a:solidFill>
                <a:latin typeface="Corbel"/>
                <a:ea typeface="Corbel"/>
                <a:cs typeface="Corbel"/>
                <a:sym typeface="Corbel"/>
              </a:rPr>
              <a:t>Lying</a:t>
            </a:r>
          </a:p>
          <a:p>
            <a:pPr marL="342900" marR="0" lvl="0" indent="-342900" algn="l" rtl="0">
              <a:lnSpc>
                <a:spcPct val="130000"/>
              </a:lnSpc>
              <a:spcBef>
                <a:spcPts val="304"/>
              </a:spcBef>
              <a:spcAft>
                <a:spcPts val="0"/>
              </a:spcAft>
              <a:buClr>
                <a:schemeClr val="lt1"/>
              </a:buClr>
              <a:buSzPct val="101333"/>
              <a:buFont typeface="Arial"/>
              <a:buChar char="•"/>
            </a:pPr>
            <a:r>
              <a:rPr lang="en-US" sz="1520" b="0" i="0" u="none" strike="noStrike" cap="none" dirty="0">
                <a:solidFill>
                  <a:schemeClr val="lt1"/>
                </a:solidFill>
                <a:latin typeface="Corbel"/>
                <a:ea typeface="Corbel"/>
                <a:cs typeface="Corbel"/>
                <a:sym typeface="Corbel"/>
              </a:rPr>
              <a:t>Cheating</a:t>
            </a:r>
          </a:p>
          <a:p>
            <a:pPr marL="342900" marR="0" lvl="0" indent="-342900" algn="l" rtl="0">
              <a:lnSpc>
                <a:spcPct val="130000"/>
              </a:lnSpc>
              <a:spcBef>
                <a:spcPts val="304"/>
              </a:spcBef>
              <a:spcAft>
                <a:spcPts val="0"/>
              </a:spcAft>
              <a:buClr>
                <a:schemeClr val="lt1"/>
              </a:buClr>
              <a:buSzPct val="101333"/>
              <a:buFont typeface="Arial"/>
              <a:buChar char="•"/>
            </a:pPr>
            <a:r>
              <a:rPr lang="en-US" sz="1520" b="0" i="0" u="none" strike="noStrike" cap="none" dirty="0">
                <a:solidFill>
                  <a:schemeClr val="lt1"/>
                </a:solidFill>
                <a:latin typeface="Corbel"/>
                <a:ea typeface="Corbel"/>
                <a:cs typeface="Corbel"/>
                <a:sym typeface="Corbel"/>
              </a:rPr>
              <a:t>Bullying</a:t>
            </a:r>
          </a:p>
          <a:p>
            <a:pPr marL="342900" marR="0" lvl="0" indent="-342900" algn="l" rtl="0">
              <a:lnSpc>
                <a:spcPct val="130000"/>
              </a:lnSpc>
              <a:spcBef>
                <a:spcPts val="304"/>
              </a:spcBef>
              <a:spcAft>
                <a:spcPts val="0"/>
              </a:spcAft>
              <a:buClr>
                <a:schemeClr val="lt1"/>
              </a:buClr>
              <a:buSzPct val="101333"/>
              <a:buFont typeface="Arial"/>
              <a:buChar char="•"/>
            </a:pPr>
            <a:r>
              <a:rPr lang="en-US" sz="1520" b="0" i="0" u="none" strike="noStrike" cap="none" dirty="0">
                <a:solidFill>
                  <a:schemeClr val="lt1"/>
                </a:solidFill>
                <a:latin typeface="Corbel"/>
                <a:ea typeface="Corbel"/>
                <a:cs typeface="Corbel"/>
                <a:sym typeface="Corbel"/>
              </a:rPr>
              <a:t>Not following directions</a:t>
            </a:r>
          </a:p>
          <a:p>
            <a:pPr marL="342900" marR="0" lvl="0" indent="-342900" algn="l" rtl="0">
              <a:lnSpc>
                <a:spcPct val="130000"/>
              </a:lnSpc>
              <a:spcBef>
                <a:spcPts val="304"/>
              </a:spcBef>
              <a:spcAft>
                <a:spcPts val="0"/>
              </a:spcAft>
              <a:buClr>
                <a:schemeClr val="lt1"/>
              </a:buClr>
              <a:buSzPct val="101333"/>
              <a:buFont typeface="Arial"/>
              <a:buChar char="•"/>
            </a:pPr>
            <a:r>
              <a:rPr lang="en-US" sz="1520" b="0" i="0" u="none" strike="noStrike" cap="none" dirty="0">
                <a:solidFill>
                  <a:schemeClr val="lt1"/>
                </a:solidFill>
                <a:latin typeface="Corbel"/>
                <a:ea typeface="Corbel"/>
                <a:cs typeface="Corbel"/>
                <a:sym typeface="Corbel"/>
              </a:rPr>
              <a:t>Inappropriate language</a:t>
            </a:r>
          </a:p>
          <a:p>
            <a:pPr marL="342900" marR="0" lvl="0" indent="-342900" algn="l" rtl="0">
              <a:lnSpc>
                <a:spcPct val="130000"/>
              </a:lnSpc>
              <a:spcBef>
                <a:spcPts val="304"/>
              </a:spcBef>
              <a:spcAft>
                <a:spcPts val="0"/>
              </a:spcAft>
              <a:buClr>
                <a:schemeClr val="lt1"/>
              </a:buClr>
              <a:buSzPct val="101333"/>
              <a:buFont typeface="Arial"/>
              <a:buChar char="•"/>
            </a:pPr>
            <a:r>
              <a:rPr lang="en-US" sz="1520" b="0" i="0" u="none" strike="noStrike" cap="none" dirty="0">
                <a:solidFill>
                  <a:schemeClr val="lt1"/>
                </a:solidFill>
                <a:latin typeface="Corbel"/>
                <a:ea typeface="Corbel"/>
                <a:cs typeface="Corbel"/>
                <a:sym typeface="Corbel"/>
              </a:rPr>
              <a:t>Inattention</a:t>
            </a:r>
          </a:p>
          <a:p>
            <a:pPr marL="342900" marR="0" lvl="0" indent="-342900" algn="l" rtl="0">
              <a:lnSpc>
                <a:spcPct val="130000"/>
              </a:lnSpc>
              <a:spcBef>
                <a:spcPts val="304"/>
              </a:spcBef>
              <a:spcAft>
                <a:spcPts val="0"/>
              </a:spcAft>
              <a:buClr>
                <a:schemeClr val="lt1"/>
              </a:buClr>
              <a:buSzPct val="101333"/>
              <a:buFont typeface="Arial"/>
              <a:buChar char="•"/>
            </a:pPr>
            <a:r>
              <a:rPr lang="en-US" sz="1520" b="0" i="0" u="none" strike="noStrike" cap="none" dirty="0">
                <a:solidFill>
                  <a:schemeClr val="lt1"/>
                </a:solidFill>
                <a:latin typeface="Corbel"/>
                <a:ea typeface="Corbel"/>
                <a:cs typeface="Corbel"/>
                <a:sym typeface="Corbel"/>
              </a:rPr>
              <a:t>Aggression</a:t>
            </a:r>
          </a:p>
          <a:p>
            <a:pPr marL="342900" marR="0" lvl="0" indent="-342900" algn="l" rtl="0">
              <a:lnSpc>
                <a:spcPct val="130000"/>
              </a:lnSpc>
              <a:spcBef>
                <a:spcPts val="304"/>
              </a:spcBef>
              <a:spcAft>
                <a:spcPts val="0"/>
              </a:spcAft>
              <a:buClr>
                <a:schemeClr val="lt1"/>
              </a:buClr>
              <a:buSzPct val="101333"/>
              <a:buFont typeface="Arial"/>
              <a:buChar char="•"/>
            </a:pPr>
            <a:r>
              <a:rPr lang="en-US" sz="1520" b="0" i="0" u="none" strike="noStrike" cap="none" dirty="0">
                <a:solidFill>
                  <a:schemeClr val="lt1"/>
                </a:solidFill>
                <a:latin typeface="Corbel"/>
                <a:ea typeface="Corbel"/>
                <a:cs typeface="Corbel"/>
                <a:sym typeface="Corbel"/>
              </a:rPr>
              <a:t>Refusing to complete work</a:t>
            </a:r>
          </a:p>
          <a:p>
            <a:pPr marL="342900" marR="0" lvl="0" indent="-342900" algn="l" rtl="0">
              <a:lnSpc>
                <a:spcPct val="130000"/>
              </a:lnSpc>
              <a:spcBef>
                <a:spcPts val="304"/>
              </a:spcBef>
              <a:spcAft>
                <a:spcPts val="0"/>
              </a:spcAft>
              <a:buClr>
                <a:schemeClr val="lt1"/>
              </a:buClr>
              <a:buSzPct val="101333"/>
              <a:buFont typeface="Arial"/>
              <a:buChar char="•"/>
            </a:pPr>
            <a:r>
              <a:rPr lang="en-US" sz="1520" b="0" i="0" u="none" strike="noStrike" cap="none" dirty="0">
                <a:solidFill>
                  <a:schemeClr val="lt1"/>
                </a:solidFill>
                <a:latin typeface="Corbel"/>
                <a:ea typeface="Corbel"/>
                <a:cs typeface="Corbel"/>
                <a:sym typeface="Corbel"/>
              </a:rPr>
              <a:t>Talking to others</a:t>
            </a:r>
          </a:p>
          <a:p>
            <a:pPr marL="342900" marR="0" lvl="0" indent="-342900" algn="l" rtl="0">
              <a:lnSpc>
                <a:spcPct val="130000"/>
              </a:lnSpc>
              <a:spcBef>
                <a:spcPts val="304"/>
              </a:spcBef>
              <a:spcAft>
                <a:spcPts val="0"/>
              </a:spcAft>
              <a:buClr>
                <a:schemeClr val="lt1"/>
              </a:buClr>
              <a:buSzPct val="101333"/>
              <a:buFont typeface="Arial"/>
              <a:buChar char="•"/>
            </a:pPr>
            <a:r>
              <a:rPr lang="en-US" sz="1520" b="0" i="0" u="none" strike="noStrike" cap="none" dirty="0">
                <a:solidFill>
                  <a:schemeClr val="lt1"/>
                </a:solidFill>
                <a:latin typeface="Corbel"/>
                <a:ea typeface="Corbel"/>
                <a:cs typeface="Corbel"/>
                <a:sym typeface="Corbel"/>
              </a:rPr>
              <a:t>Argumentative</a:t>
            </a:r>
          </a:p>
          <a:p>
            <a:pPr marL="342900" marR="0" lvl="0" indent="-342900" algn="l" rtl="0">
              <a:lnSpc>
                <a:spcPct val="130000"/>
              </a:lnSpc>
              <a:spcBef>
                <a:spcPts val="304"/>
              </a:spcBef>
              <a:spcAft>
                <a:spcPts val="0"/>
              </a:spcAft>
              <a:buClr>
                <a:schemeClr val="lt1"/>
              </a:buClr>
              <a:buSzPct val="101333"/>
              <a:buFont typeface="Arial"/>
              <a:buChar char="•"/>
            </a:pPr>
            <a:r>
              <a:rPr lang="en-US" sz="1520" b="0" i="0" u="none" strike="noStrike" cap="none" dirty="0">
                <a:solidFill>
                  <a:schemeClr val="lt1"/>
                </a:solidFill>
                <a:latin typeface="Corbel"/>
                <a:ea typeface="Corbel"/>
                <a:cs typeface="Corbel"/>
                <a:sym typeface="Corbel"/>
              </a:rPr>
              <a:t>Disrespect</a:t>
            </a:r>
          </a:p>
          <a:p>
            <a:pPr marL="342900" marR="0" lvl="0" indent="-342900" algn="l" rtl="0">
              <a:lnSpc>
                <a:spcPct val="130000"/>
              </a:lnSpc>
              <a:spcBef>
                <a:spcPts val="304"/>
              </a:spcBef>
              <a:spcAft>
                <a:spcPts val="0"/>
              </a:spcAft>
              <a:buClr>
                <a:schemeClr val="lt1"/>
              </a:buClr>
              <a:buSzPct val="101333"/>
              <a:buFont typeface="Arial"/>
              <a:buChar char="•"/>
            </a:pPr>
            <a:r>
              <a:rPr lang="en-US" sz="1520" b="0" i="0" u="none" strike="noStrike" cap="none" dirty="0">
                <a:solidFill>
                  <a:schemeClr val="lt1"/>
                </a:solidFill>
                <a:latin typeface="Corbel"/>
                <a:ea typeface="Corbel"/>
                <a:cs typeface="Corbel"/>
                <a:sym typeface="Corbel"/>
              </a:rPr>
              <a:t>Not getting along with peers</a:t>
            </a:r>
          </a:p>
          <a:p>
            <a:pPr marL="342900" marR="0" lvl="0" indent="-342900" algn="l" rtl="0">
              <a:lnSpc>
                <a:spcPct val="130000"/>
              </a:lnSpc>
              <a:spcBef>
                <a:spcPts val="304"/>
              </a:spcBef>
              <a:spcAft>
                <a:spcPts val="0"/>
              </a:spcAft>
              <a:buClr>
                <a:schemeClr val="lt1"/>
              </a:buClr>
              <a:buSzPct val="101333"/>
              <a:buFont typeface="Arial"/>
              <a:buChar char="•"/>
            </a:pPr>
            <a:r>
              <a:rPr lang="en-US" sz="1520" b="0" i="0" u="none" strike="noStrike" cap="none" dirty="0">
                <a:solidFill>
                  <a:schemeClr val="lt1"/>
                </a:solidFill>
                <a:latin typeface="Corbel"/>
                <a:ea typeface="Corbel"/>
                <a:cs typeface="Corbel"/>
                <a:sym typeface="Corbel"/>
              </a:rPr>
              <a:t>Not keeping hands, feet and objects to self</a:t>
            </a:r>
          </a:p>
          <a:p>
            <a:pPr marL="342900" marR="0" lvl="0" indent="-342900" algn="l" rtl="0">
              <a:lnSpc>
                <a:spcPct val="130000"/>
              </a:lnSpc>
              <a:spcBef>
                <a:spcPts val="304"/>
              </a:spcBef>
              <a:spcAft>
                <a:spcPts val="0"/>
              </a:spcAft>
              <a:buClr>
                <a:schemeClr val="lt1"/>
              </a:buClr>
              <a:buSzPct val="101333"/>
              <a:buFont typeface="Arial"/>
              <a:buChar char="•"/>
            </a:pPr>
            <a:r>
              <a:rPr lang="en-US" sz="1520" b="0" i="0" u="none" strike="noStrike" cap="none" dirty="0">
                <a:solidFill>
                  <a:schemeClr val="lt1"/>
                </a:solidFill>
                <a:latin typeface="Corbel"/>
                <a:ea typeface="Corbel"/>
                <a:cs typeface="Corbel"/>
                <a:sym typeface="Corbel"/>
              </a:rPr>
              <a:t>Fighting</a:t>
            </a:r>
          </a:p>
          <a:p>
            <a:pPr marL="342900" marR="0" lvl="0" indent="-342900" algn="l" rtl="0">
              <a:lnSpc>
                <a:spcPct val="130000"/>
              </a:lnSpc>
              <a:spcBef>
                <a:spcPts val="304"/>
              </a:spcBef>
              <a:spcAft>
                <a:spcPts val="0"/>
              </a:spcAft>
              <a:buClr>
                <a:schemeClr val="lt1"/>
              </a:buClr>
              <a:buSzPct val="101333"/>
              <a:buFont typeface="Arial"/>
              <a:buChar char="•"/>
            </a:pPr>
            <a:r>
              <a:rPr lang="en-US" sz="1520" b="0" i="0" u="none" strike="noStrike" cap="none" dirty="0">
                <a:solidFill>
                  <a:schemeClr val="lt1"/>
                </a:solidFill>
                <a:latin typeface="Corbel"/>
                <a:ea typeface="Corbel"/>
                <a:cs typeface="Corbel"/>
                <a:sym typeface="Corbel"/>
              </a:rPr>
              <a:t>Teasing</a:t>
            </a:r>
          </a:p>
          <a:p>
            <a:pPr marL="342900" marR="0" lvl="0" indent="-342900" algn="l" rtl="0">
              <a:lnSpc>
                <a:spcPct val="130000"/>
              </a:lnSpc>
              <a:spcBef>
                <a:spcPts val="304"/>
              </a:spcBef>
              <a:spcAft>
                <a:spcPts val="0"/>
              </a:spcAft>
              <a:buClr>
                <a:schemeClr val="lt1"/>
              </a:buClr>
              <a:buSzPct val="101333"/>
              <a:buFont typeface="Arial"/>
              <a:buChar char="•"/>
            </a:pPr>
            <a:r>
              <a:rPr lang="en-US" sz="1520" b="0" i="0" u="none" strike="noStrike" cap="none" dirty="0">
                <a:solidFill>
                  <a:schemeClr val="lt1"/>
                </a:solidFill>
                <a:latin typeface="Corbel"/>
                <a:ea typeface="Corbel"/>
                <a:cs typeface="Corbel"/>
                <a:sym typeface="Corbel"/>
              </a:rPr>
              <a:t>Blames others</a:t>
            </a:r>
          </a:p>
          <a:p>
            <a:pPr marL="342900" marR="0" lvl="0" indent="-342900" algn="l" rtl="0">
              <a:lnSpc>
                <a:spcPct val="130000"/>
              </a:lnSpc>
              <a:spcBef>
                <a:spcPts val="304"/>
              </a:spcBef>
              <a:spcAft>
                <a:spcPts val="0"/>
              </a:spcAft>
              <a:buClr>
                <a:schemeClr val="lt1"/>
              </a:buClr>
              <a:buSzPct val="101333"/>
              <a:buFont typeface="Arial"/>
              <a:buChar char="•"/>
            </a:pPr>
            <a:r>
              <a:rPr lang="en-US" sz="1520" b="0" i="0" u="none" strike="noStrike" cap="none" dirty="0">
                <a:solidFill>
                  <a:schemeClr val="lt1"/>
                </a:solidFill>
                <a:latin typeface="Corbel"/>
                <a:ea typeface="Corbel"/>
                <a:cs typeface="Corbel"/>
                <a:sym typeface="Corbel"/>
              </a:rPr>
              <a:t>Interrupts</a:t>
            </a:r>
          </a:p>
          <a:p>
            <a:pPr marL="342900" marR="0" lvl="0" indent="-342900" algn="l" rtl="0">
              <a:lnSpc>
                <a:spcPct val="130000"/>
              </a:lnSpc>
              <a:spcBef>
                <a:spcPts val="304"/>
              </a:spcBef>
              <a:spcAft>
                <a:spcPts val="0"/>
              </a:spcAft>
              <a:buClr>
                <a:schemeClr val="lt1"/>
              </a:buClr>
              <a:buSzPct val="101333"/>
              <a:buFont typeface="Arial"/>
              <a:buChar char="•"/>
            </a:pPr>
            <a:r>
              <a:rPr lang="en-US" sz="1520" b="0" i="0" u="none" strike="noStrike" cap="none" dirty="0">
                <a:solidFill>
                  <a:schemeClr val="lt1"/>
                </a:solidFill>
                <a:latin typeface="Corbel"/>
                <a:ea typeface="Corbel"/>
                <a:cs typeface="Corbel"/>
                <a:sym typeface="Corbel"/>
              </a:rPr>
              <a:t>Out of seat or location</a:t>
            </a:r>
          </a:p>
          <a:p>
            <a:pPr marL="342900" marR="0" lvl="0" indent="-342900" algn="l" rtl="0">
              <a:lnSpc>
                <a:spcPct val="130000"/>
              </a:lnSpc>
              <a:spcBef>
                <a:spcPts val="304"/>
              </a:spcBef>
              <a:spcAft>
                <a:spcPts val="0"/>
              </a:spcAft>
              <a:buClr>
                <a:schemeClr val="lt1"/>
              </a:buClr>
              <a:buSzPct val="101333"/>
              <a:buFont typeface="Arial"/>
              <a:buChar char="•"/>
            </a:pPr>
            <a:r>
              <a:rPr lang="en-US" sz="1520" b="0" i="0" u="none" strike="noStrike" cap="none" dirty="0">
                <a:solidFill>
                  <a:schemeClr val="lt1"/>
                </a:solidFill>
                <a:latin typeface="Corbel"/>
                <a:ea typeface="Corbel"/>
                <a:cs typeface="Corbel"/>
                <a:sym typeface="Corbel"/>
              </a:rPr>
              <a:t>Fidgets</a:t>
            </a:r>
          </a:p>
          <a:p>
            <a:pPr marL="342900" marR="0" lvl="0" indent="-342900" algn="l" rtl="0">
              <a:lnSpc>
                <a:spcPct val="130000"/>
              </a:lnSpc>
              <a:spcBef>
                <a:spcPts val="304"/>
              </a:spcBef>
              <a:spcAft>
                <a:spcPts val="0"/>
              </a:spcAft>
              <a:buClr>
                <a:schemeClr val="lt1"/>
              </a:buClr>
              <a:buSzPct val="101333"/>
              <a:buFont typeface="Arial"/>
              <a:buChar char="•"/>
            </a:pPr>
            <a:r>
              <a:rPr lang="en-US" sz="1520" b="0" i="0" u="none" strike="noStrike" cap="none" dirty="0">
                <a:solidFill>
                  <a:schemeClr val="lt1"/>
                </a:solidFill>
                <a:latin typeface="Corbel"/>
                <a:ea typeface="Corbel"/>
                <a:cs typeface="Corbel"/>
                <a:sym typeface="Corbel"/>
              </a:rPr>
              <a:t>Fails to complete tasks</a:t>
            </a:r>
          </a:p>
          <a:p>
            <a:pPr marL="342900" marR="0" lvl="0" indent="-342900" algn="l" rtl="0">
              <a:lnSpc>
                <a:spcPct val="130000"/>
              </a:lnSpc>
              <a:spcBef>
                <a:spcPts val="304"/>
              </a:spcBef>
              <a:spcAft>
                <a:spcPts val="0"/>
              </a:spcAft>
              <a:buClr>
                <a:schemeClr val="lt1"/>
              </a:buClr>
              <a:buSzPct val="101333"/>
              <a:buFont typeface="Arial"/>
              <a:buChar char="•"/>
            </a:pPr>
            <a:r>
              <a:rPr lang="en-US" sz="1520" b="0" i="0" u="none" strike="noStrike" cap="none" dirty="0">
                <a:solidFill>
                  <a:schemeClr val="lt1"/>
                </a:solidFill>
                <a:latin typeface="Corbel"/>
                <a:ea typeface="Corbel"/>
                <a:cs typeface="Corbel"/>
                <a:sym typeface="Corbel"/>
              </a:rPr>
              <a:t>Unprepared for class</a:t>
            </a:r>
          </a:p>
          <a:p>
            <a:pPr marL="342900" marR="0" lvl="0" indent="-342900" algn="l" rtl="0">
              <a:lnSpc>
                <a:spcPct val="130000"/>
              </a:lnSpc>
              <a:spcBef>
                <a:spcPts val="304"/>
              </a:spcBef>
              <a:buClr>
                <a:schemeClr val="lt1"/>
              </a:buClr>
              <a:buSzPct val="101333"/>
              <a:buFont typeface="Arial"/>
              <a:buChar char="•"/>
            </a:pPr>
            <a:r>
              <a:rPr lang="en-US" sz="1520" b="0" i="0" u="none" strike="noStrike" cap="none" dirty="0">
                <a:solidFill>
                  <a:schemeClr val="lt1"/>
                </a:solidFill>
                <a:latin typeface="Corbel"/>
                <a:ea typeface="Corbel"/>
                <a:cs typeface="Corbel"/>
                <a:sym typeface="Corbel"/>
              </a:rPr>
              <a:t>Withdrawn </a:t>
            </a:r>
          </a:p>
        </p:txBody>
      </p:sp>
    </p:spTree>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Shape 136"/>
        <p:cNvGrpSpPr/>
        <p:nvPr/>
      </p:nvGrpSpPr>
      <p:grpSpPr>
        <a:xfrm>
          <a:off x="0" y="0"/>
          <a:ext cx="0" cy="0"/>
          <a:chOff x="0" y="0"/>
          <a:chExt cx="0" cy="0"/>
        </a:xfrm>
      </p:grpSpPr>
      <p:sp>
        <p:nvSpPr>
          <p:cNvPr id="137" name="Shape 137"/>
          <p:cNvSpPr txBox="1">
            <a:spLocks noGrp="1"/>
          </p:cNvSpPr>
          <p:nvPr>
            <p:ph type="ctrTitle"/>
          </p:nvPr>
        </p:nvSpPr>
        <p:spPr>
          <a:xfrm>
            <a:off x="685800" y="2130425"/>
            <a:ext cx="7772400" cy="1470000"/>
          </a:xfrm>
          <a:prstGeom prst="rect">
            <a:avLst/>
          </a:prstGeom>
        </p:spPr>
        <p:txBody>
          <a:bodyPr lIns="91425" tIns="91425" rIns="91425" bIns="91425" anchor="b" anchorCtr="0">
            <a:noAutofit/>
          </a:bodyPr>
          <a:lstStyle/>
          <a:p>
            <a:pPr lvl="0" rtl="0">
              <a:spcBef>
                <a:spcPts val="0"/>
              </a:spcBef>
              <a:buNone/>
            </a:pPr>
            <a:r>
              <a:rPr lang="en-US" sz="6000" b="1" dirty="0"/>
              <a:t>BIG PICTURE</a:t>
            </a:r>
          </a:p>
        </p:txBody>
      </p:sp>
    </p:spTree>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Shape 141"/>
        <p:cNvGrpSpPr/>
        <p:nvPr/>
      </p:nvGrpSpPr>
      <p:grpSpPr>
        <a:xfrm>
          <a:off x="0" y="0"/>
          <a:ext cx="0" cy="0"/>
          <a:chOff x="0" y="0"/>
          <a:chExt cx="0" cy="0"/>
        </a:xfrm>
      </p:grpSpPr>
      <p:sp>
        <p:nvSpPr>
          <p:cNvPr id="142" name="Shape 142"/>
          <p:cNvSpPr txBox="1">
            <a:spLocks noGrp="1"/>
          </p:cNvSpPr>
          <p:nvPr>
            <p:ph type="title"/>
          </p:nvPr>
        </p:nvSpPr>
        <p:spPr>
          <a:xfrm>
            <a:off x="457200" y="457200"/>
            <a:ext cx="8229600" cy="1143000"/>
          </a:xfrm>
          <a:prstGeom prst="rect">
            <a:avLst/>
          </a:prstGeom>
          <a:noFill/>
          <a:ln>
            <a:noFill/>
          </a:ln>
        </p:spPr>
        <p:txBody>
          <a:bodyPr lIns="91425" tIns="45700" rIns="91425" bIns="45700" anchor="t" anchorCtr="0">
            <a:noAutofit/>
          </a:bodyPr>
          <a:lstStyle/>
          <a:p>
            <a:pPr marL="0" marR="0" lvl="0" indent="0" algn="ctr" rtl="0">
              <a:spcBef>
                <a:spcPts val="0"/>
              </a:spcBef>
              <a:buClr>
                <a:schemeClr val="lt1"/>
              </a:buClr>
              <a:buSzPct val="25000"/>
              <a:buFont typeface="Corbel"/>
              <a:buNone/>
            </a:pPr>
            <a:r>
              <a:rPr lang="en-US" sz="6000" b="1" i="0" u="none" strike="noStrike" cap="none" dirty="0">
                <a:solidFill>
                  <a:schemeClr val="lt1"/>
                </a:solidFill>
                <a:latin typeface="Corbel"/>
                <a:ea typeface="Corbel"/>
                <a:cs typeface="Corbel"/>
                <a:sym typeface="Corbel"/>
              </a:rPr>
              <a:t>The Big Picture</a:t>
            </a:r>
          </a:p>
        </p:txBody>
      </p:sp>
      <p:pic>
        <p:nvPicPr>
          <p:cNvPr id="143" name="Shape 143"/>
          <p:cNvPicPr preferRelativeResize="0">
            <a:picLocks noGrp="1"/>
          </p:cNvPicPr>
          <p:nvPr>
            <p:ph type="body" idx="1"/>
          </p:nvPr>
        </p:nvPicPr>
        <p:blipFill rotWithShape="1">
          <a:blip r:embed="rId3">
            <a:alphaModFix/>
          </a:blip>
          <a:srcRect/>
          <a:stretch/>
        </p:blipFill>
        <p:spPr>
          <a:xfrm>
            <a:off x="536908" y="1838325"/>
            <a:ext cx="8070181" cy="4754564"/>
          </a:xfrm>
          <a:prstGeom prst="rect">
            <a:avLst/>
          </a:prstGeom>
          <a:noFill/>
          <a:ln>
            <a:noFill/>
          </a:ln>
        </p:spPr>
      </p:pic>
      <p:sp>
        <p:nvSpPr>
          <p:cNvPr id="2" name="Rectangle 1">
            <a:extLst>
              <a:ext uri="{FF2B5EF4-FFF2-40B4-BE49-F238E27FC236}">
                <a16:creationId xmlns="" xmlns:a16="http://schemas.microsoft.com/office/drawing/2014/main" id="{34A1188F-0B85-4F8C-AFCC-8FF6309F4C88}"/>
              </a:ext>
            </a:extLst>
          </p:cNvPr>
          <p:cNvSpPr/>
          <p:nvPr/>
        </p:nvSpPr>
        <p:spPr>
          <a:xfrm>
            <a:off x="457200" y="1838325"/>
            <a:ext cx="6796007" cy="4754564"/>
          </a:xfrm>
          <a:prstGeom prst="rect">
            <a:avLst/>
          </a:prstGeom>
        </p:spPr>
        <p:style>
          <a:lnRef idx="1">
            <a:schemeClr val="accent2"/>
          </a:lnRef>
          <a:fillRef idx="3">
            <a:schemeClr val="accent2"/>
          </a:fillRef>
          <a:effectRef idx="2">
            <a:schemeClr val="accent2"/>
          </a:effectRef>
          <a:fontRef idx="minor">
            <a:schemeClr val="lt1"/>
          </a:fontRef>
        </p:style>
        <p:txBody>
          <a:bodyPr rtlCol="0" anchor="ctr"/>
          <a:lstStyle/>
          <a:p>
            <a:pPr algn="ctr"/>
            <a:endParaRPr lang="en-US"/>
          </a:p>
        </p:txBody>
      </p:sp>
      <p:sp>
        <p:nvSpPr>
          <p:cNvPr id="3" name="TextBox 2">
            <a:extLst>
              <a:ext uri="{FF2B5EF4-FFF2-40B4-BE49-F238E27FC236}">
                <a16:creationId xmlns="" xmlns:a16="http://schemas.microsoft.com/office/drawing/2014/main" id="{6964F8F6-2F4C-46D9-BAFF-9EA4122E0921}"/>
              </a:ext>
            </a:extLst>
          </p:cNvPr>
          <p:cNvSpPr txBox="1"/>
          <p:nvPr/>
        </p:nvSpPr>
        <p:spPr>
          <a:xfrm>
            <a:off x="1255363" y="2526224"/>
            <a:ext cx="4928461" cy="2308324"/>
          </a:xfrm>
          <a:prstGeom prst="rect">
            <a:avLst/>
          </a:prstGeom>
          <a:noFill/>
        </p:spPr>
        <p:txBody>
          <a:bodyPr wrap="square" rtlCol="0">
            <a:spAutoFit/>
          </a:bodyPr>
          <a:lstStyle/>
          <a:p>
            <a:pPr algn="ctr"/>
            <a:r>
              <a:rPr lang="en-US" sz="3600" dirty="0"/>
              <a:t>What is a common emotion in your classroom? </a:t>
            </a:r>
          </a:p>
          <a:p>
            <a:pPr algn="ctr"/>
            <a:r>
              <a:rPr lang="en-US" sz="3600" dirty="0"/>
              <a:t>(students and staff)</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xit"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hidden"/>
                                      </p:to>
                                    </p:set>
                                  </p:childTnLst>
                                </p:cTn>
                              </p:par>
                            </p:childTnLst>
                          </p:cTn>
                        </p:par>
                      </p:childTnLst>
                    </p:cTn>
                  </p:par>
                  <p:par>
                    <p:cTn id="7" fill="hold">
                      <p:stCondLst>
                        <p:cond delay="indefinite"/>
                      </p:stCondLst>
                      <p:childTnLst>
                        <p:par>
                          <p:cTn id="8" fill="hold">
                            <p:stCondLst>
                              <p:cond delay="0"/>
                            </p:stCondLst>
                            <p:childTnLst>
                              <p:par>
                                <p:cTn id="9" presetID="10" presetClass="exit" presetSubtype="0" fill="hold" grpId="0" nodeType="clickEffect">
                                  <p:stCondLst>
                                    <p:cond delay="0"/>
                                  </p:stCondLst>
                                  <p:childTnLst>
                                    <p:animEffect transition="out" filter="fade">
                                      <p:cBhvr>
                                        <p:cTn id="10" dur="500"/>
                                        <p:tgtEl>
                                          <p:spTgt spid="2"/>
                                        </p:tgtEl>
                                      </p:cBhvr>
                                    </p:animEffect>
                                    <p:set>
                                      <p:cBhvr>
                                        <p:cTn id="11" dur="1" fill="hold">
                                          <p:stCondLst>
                                            <p:cond delay="499"/>
                                          </p:stCondLst>
                                        </p:cTn>
                                        <p:tgtEl>
                                          <p:spTgt spid="2"/>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Shape 148"/>
        <p:cNvGrpSpPr/>
        <p:nvPr/>
      </p:nvGrpSpPr>
      <p:grpSpPr>
        <a:xfrm>
          <a:off x="0" y="0"/>
          <a:ext cx="0" cy="0"/>
          <a:chOff x="0" y="0"/>
          <a:chExt cx="0" cy="0"/>
        </a:xfrm>
      </p:grpSpPr>
      <p:sp>
        <p:nvSpPr>
          <p:cNvPr id="149" name="Shape 149"/>
          <p:cNvSpPr txBox="1">
            <a:spLocks noGrp="1"/>
          </p:cNvSpPr>
          <p:nvPr>
            <p:ph type="ctrTitle"/>
          </p:nvPr>
        </p:nvSpPr>
        <p:spPr>
          <a:xfrm>
            <a:off x="685800" y="2130425"/>
            <a:ext cx="7772400" cy="1470000"/>
          </a:xfrm>
          <a:prstGeom prst="rect">
            <a:avLst/>
          </a:prstGeom>
        </p:spPr>
        <p:txBody>
          <a:bodyPr lIns="91425" tIns="91425" rIns="91425" bIns="91425" anchor="b" anchorCtr="0">
            <a:noAutofit/>
          </a:bodyPr>
          <a:lstStyle/>
          <a:p>
            <a:pPr lvl="0" rtl="0">
              <a:spcBef>
                <a:spcPts val="0"/>
              </a:spcBef>
              <a:buNone/>
            </a:pPr>
            <a:r>
              <a:rPr lang="en-US" sz="6000" b="1" dirty="0">
                <a:solidFill>
                  <a:srgbClr val="FF0000"/>
                </a:solidFill>
              </a:rPr>
              <a:t>VISION </a:t>
            </a:r>
          </a:p>
        </p:txBody>
      </p:sp>
    </p:spTree>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Shape 154"/>
        <p:cNvGrpSpPr/>
        <p:nvPr/>
      </p:nvGrpSpPr>
      <p:grpSpPr>
        <a:xfrm>
          <a:off x="0" y="0"/>
          <a:ext cx="0" cy="0"/>
          <a:chOff x="0" y="0"/>
          <a:chExt cx="0" cy="0"/>
        </a:xfrm>
      </p:grpSpPr>
      <p:sp>
        <p:nvSpPr>
          <p:cNvPr id="155" name="Shape 155"/>
          <p:cNvSpPr txBox="1">
            <a:spLocks noGrp="1"/>
          </p:cNvSpPr>
          <p:nvPr>
            <p:ph type="title"/>
          </p:nvPr>
        </p:nvSpPr>
        <p:spPr>
          <a:xfrm>
            <a:off x="457200" y="457200"/>
            <a:ext cx="8229600" cy="1143000"/>
          </a:xfrm>
          <a:prstGeom prst="rect">
            <a:avLst/>
          </a:prstGeom>
        </p:spPr>
        <p:txBody>
          <a:bodyPr lIns="91425" tIns="91425" rIns="91425" bIns="91425" anchor="t" anchorCtr="0">
            <a:noAutofit/>
          </a:bodyPr>
          <a:lstStyle/>
          <a:p>
            <a:pPr lvl="0">
              <a:spcBef>
                <a:spcPts val="0"/>
              </a:spcBef>
              <a:buNone/>
            </a:pPr>
            <a:r>
              <a:rPr lang="en-US" sz="6000" b="1" dirty="0">
                <a:solidFill>
                  <a:srgbClr val="FF0000"/>
                </a:solidFill>
              </a:rPr>
              <a:t>Vision Alignment</a:t>
            </a:r>
          </a:p>
        </p:txBody>
      </p:sp>
      <p:sp>
        <p:nvSpPr>
          <p:cNvPr id="156" name="Shape 156"/>
          <p:cNvSpPr txBox="1">
            <a:spLocks noGrp="1"/>
          </p:cNvSpPr>
          <p:nvPr>
            <p:ph type="body" idx="1"/>
          </p:nvPr>
        </p:nvSpPr>
        <p:spPr>
          <a:xfrm>
            <a:off x="457200" y="1600200"/>
            <a:ext cx="8229600" cy="5168100"/>
          </a:xfrm>
          <a:prstGeom prst="rect">
            <a:avLst/>
          </a:prstGeom>
        </p:spPr>
        <p:txBody>
          <a:bodyPr lIns="91425" tIns="91425" rIns="91425" bIns="91425" anchor="ctr" anchorCtr="0">
            <a:noAutofit/>
          </a:bodyPr>
          <a:lstStyle/>
          <a:p>
            <a:pPr lvl="0">
              <a:spcBef>
                <a:spcPts val="0"/>
              </a:spcBef>
              <a:buNone/>
            </a:pPr>
            <a:r>
              <a:rPr lang="en-US" dirty="0"/>
              <a:t>District Plan</a:t>
            </a:r>
          </a:p>
          <a:p>
            <a:pPr lvl="0">
              <a:spcBef>
                <a:spcPts val="0"/>
              </a:spcBef>
              <a:buNone/>
            </a:pPr>
            <a:r>
              <a:rPr lang="en-US" dirty="0"/>
              <a:t>School Plan</a:t>
            </a:r>
          </a:p>
          <a:p>
            <a:pPr lvl="0">
              <a:spcBef>
                <a:spcPts val="0"/>
              </a:spcBef>
              <a:buNone/>
            </a:pPr>
            <a:r>
              <a:rPr lang="en-US" dirty="0"/>
              <a:t>Grade Level Plan</a:t>
            </a:r>
          </a:p>
          <a:p>
            <a:pPr lvl="0">
              <a:spcBef>
                <a:spcPts val="0"/>
              </a:spcBef>
              <a:buNone/>
            </a:pPr>
            <a:r>
              <a:rPr lang="en-US" dirty="0"/>
              <a:t>Classroom Plan</a:t>
            </a:r>
          </a:p>
          <a:p>
            <a:pPr lvl="0" algn="ctr">
              <a:spcBef>
                <a:spcPts val="0"/>
              </a:spcBef>
              <a:buNone/>
            </a:pPr>
            <a:r>
              <a:rPr lang="en-US" sz="3000" i="1" dirty="0"/>
              <a:t>This alignment works for your curriculum, behavior, procedures, all aspects of teaching.</a:t>
            </a:r>
          </a:p>
          <a:p>
            <a:pPr lvl="0">
              <a:spcBef>
                <a:spcPts val="0"/>
              </a:spcBef>
              <a:buNone/>
            </a:pPr>
            <a:endParaRPr dirty="0"/>
          </a:p>
        </p:txBody>
      </p:sp>
    </p:spTree>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Shape 161"/>
        <p:cNvGrpSpPr/>
        <p:nvPr/>
      </p:nvGrpSpPr>
      <p:grpSpPr>
        <a:xfrm>
          <a:off x="0" y="0"/>
          <a:ext cx="0" cy="0"/>
          <a:chOff x="0" y="0"/>
          <a:chExt cx="0" cy="0"/>
        </a:xfrm>
      </p:grpSpPr>
      <p:sp>
        <p:nvSpPr>
          <p:cNvPr id="162" name="Shape 162"/>
          <p:cNvSpPr txBox="1">
            <a:spLocks noGrp="1"/>
          </p:cNvSpPr>
          <p:nvPr>
            <p:ph type="title"/>
          </p:nvPr>
        </p:nvSpPr>
        <p:spPr>
          <a:xfrm>
            <a:off x="457200" y="457200"/>
            <a:ext cx="8229600" cy="1143000"/>
          </a:xfrm>
          <a:prstGeom prst="rect">
            <a:avLst/>
          </a:prstGeom>
        </p:spPr>
        <p:txBody>
          <a:bodyPr lIns="91425" tIns="91425" rIns="91425" bIns="91425" anchor="t" anchorCtr="0">
            <a:noAutofit/>
          </a:bodyPr>
          <a:lstStyle/>
          <a:p>
            <a:pPr lvl="0">
              <a:spcBef>
                <a:spcPts val="0"/>
              </a:spcBef>
              <a:buNone/>
            </a:pPr>
            <a:r>
              <a:rPr lang="en-US" sz="6000" b="1" dirty="0">
                <a:solidFill>
                  <a:srgbClr val="FF0000"/>
                </a:solidFill>
              </a:rPr>
              <a:t>What is the end goal?</a:t>
            </a:r>
          </a:p>
        </p:txBody>
      </p:sp>
      <p:sp>
        <p:nvSpPr>
          <p:cNvPr id="163" name="Shape 163"/>
          <p:cNvSpPr txBox="1">
            <a:spLocks noGrp="1"/>
          </p:cNvSpPr>
          <p:nvPr>
            <p:ph type="body" idx="1"/>
          </p:nvPr>
        </p:nvSpPr>
        <p:spPr>
          <a:xfrm>
            <a:off x="145473" y="1600200"/>
            <a:ext cx="9082227" cy="4526100"/>
          </a:xfrm>
          <a:prstGeom prst="rect">
            <a:avLst/>
          </a:prstGeom>
        </p:spPr>
        <p:txBody>
          <a:bodyPr lIns="91425" tIns="91425" rIns="91425" bIns="91425" anchor="ctr" anchorCtr="0">
            <a:noAutofit/>
          </a:bodyPr>
          <a:lstStyle/>
          <a:p>
            <a:pPr>
              <a:spcBef>
                <a:spcPts val="0"/>
              </a:spcBef>
            </a:pPr>
            <a:r>
              <a:rPr lang="en-US" sz="2400" dirty="0"/>
              <a:t>You want students to treat each other with respect</a:t>
            </a:r>
          </a:p>
          <a:p>
            <a:pPr>
              <a:spcBef>
                <a:spcPts val="0"/>
              </a:spcBef>
            </a:pPr>
            <a:r>
              <a:rPr lang="en-US" sz="2400" dirty="0"/>
              <a:t>You want to be treated with respect.</a:t>
            </a:r>
          </a:p>
          <a:p>
            <a:pPr>
              <a:spcBef>
                <a:spcPts val="0"/>
              </a:spcBef>
            </a:pPr>
            <a:r>
              <a:rPr lang="en-US" sz="2400" dirty="0"/>
              <a:t>You don’t want to loose your cool.</a:t>
            </a:r>
          </a:p>
          <a:p>
            <a:pPr>
              <a:spcBef>
                <a:spcPts val="0"/>
              </a:spcBef>
            </a:pPr>
            <a:r>
              <a:rPr lang="en-US" sz="2400" dirty="0"/>
              <a:t>You want your classroom to be a calm environment so all can learn</a:t>
            </a:r>
          </a:p>
          <a:p>
            <a:pPr>
              <a:spcBef>
                <a:spcPts val="0"/>
              </a:spcBef>
            </a:pPr>
            <a:r>
              <a:rPr lang="en-US" sz="2400" dirty="0"/>
              <a:t>You want students to achieve at high levels</a:t>
            </a:r>
          </a:p>
          <a:p>
            <a:pPr>
              <a:spcBef>
                <a:spcPts val="0"/>
              </a:spcBef>
            </a:pPr>
            <a:r>
              <a:rPr lang="en-US" sz="2400" dirty="0"/>
              <a:t>You have to begin with the end in mind, what is your vision?</a:t>
            </a:r>
          </a:p>
        </p:txBody>
      </p:sp>
    </p:spTree>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Shape 168"/>
        <p:cNvGrpSpPr/>
        <p:nvPr/>
      </p:nvGrpSpPr>
      <p:grpSpPr>
        <a:xfrm>
          <a:off x="0" y="0"/>
          <a:ext cx="0" cy="0"/>
          <a:chOff x="0" y="0"/>
          <a:chExt cx="0" cy="0"/>
        </a:xfrm>
      </p:grpSpPr>
      <p:sp>
        <p:nvSpPr>
          <p:cNvPr id="169" name="Shape 169"/>
          <p:cNvSpPr txBox="1">
            <a:spLocks noGrp="1"/>
          </p:cNvSpPr>
          <p:nvPr>
            <p:ph type="ctrTitle"/>
          </p:nvPr>
        </p:nvSpPr>
        <p:spPr>
          <a:xfrm>
            <a:off x="685800" y="2130425"/>
            <a:ext cx="7772400" cy="1470000"/>
          </a:xfrm>
          <a:prstGeom prst="rect">
            <a:avLst/>
          </a:prstGeom>
        </p:spPr>
        <p:txBody>
          <a:bodyPr lIns="91425" tIns="91425" rIns="91425" bIns="91425" anchor="b" anchorCtr="0">
            <a:noAutofit/>
          </a:bodyPr>
          <a:lstStyle/>
          <a:p>
            <a:pPr lvl="0" rtl="0">
              <a:spcBef>
                <a:spcPts val="0"/>
              </a:spcBef>
              <a:buNone/>
            </a:pPr>
            <a:r>
              <a:rPr lang="en-US" b="1" dirty="0"/>
              <a:t>BIG PICTURE</a:t>
            </a:r>
          </a:p>
        </p:txBody>
      </p:sp>
    </p:spTree>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Shape 173"/>
        <p:cNvGrpSpPr/>
        <p:nvPr/>
      </p:nvGrpSpPr>
      <p:grpSpPr>
        <a:xfrm>
          <a:off x="0" y="0"/>
          <a:ext cx="0" cy="0"/>
          <a:chOff x="0" y="0"/>
          <a:chExt cx="0" cy="0"/>
        </a:xfrm>
      </p:grpSpPr>
      <p:sp>
        <p:nvSpPr>
          <p:cNvPr id="174" name="Shape 174"/>
          <p:cNvSpPr txBox="1">
            <a:spLocks noGrp="1"/>
          </p:cNvSpPr>
          <p:nvPr>
            <p:ph type="title"/>
          </p:nvPr>
        </p:nvSpPr>
        <p:spPr>
          <a:xfrm>
            <a:off x="457200" y="457200"/>
            <a:ext cx="8229600" cy="1143000"/>
          </a:xfrm>
          <a:prstGeom prst="rect">
            <a:avLst/>
          </a:prstGeom>
          <a:noFill/>
          <a:ln>
            <a:noFill/>
          </a:ln>
        </p:spPr>
        <p:txBody>
          <a:bodyPr lIns="91425" tIns="45700" rIns="91425" bIns="45700" anchor="t" anchorCtr="0">
            <a:noAutofit/>
          </a:bodyPr>
          <a:lstStyle/>
          <a:p>
            <a:pPr marL="0" marR="0" lvl="0" indent="0" algn="ctr" rtl="0">
              <a:spcBef>
                <a:spcPts val="0"/>
              </a:spcBef>
              <a:buClr>
                <a:schemeClr val="lt1"/>
              </a:buClr>
              <a:buSzPct val="25000"/>
              <a:buFont typeface="Corbel"/>
              <a:buNone/>
            </a:pPr>
            <a:r>
              <a:rPr lang="en-US" sz="6000" b="1" i="0" u="none" strike="noStrike" cap="none" dirty="0">
                <a:solidFill>
                  <a:schemeClr val="lt1"/>
                </a:solidFill>
                <a:latin typeface="Corbel"/>
                <a:ea typeface="Corbel"/>
                <a:cs typeface="Corbel"/>
                <a:sym typeface="Corbel"/>
              </a:rPr>
              <a:t>The Big Picture</a:t>
            </a:r>
          </a:p>
        </p:txBody>
      </p:sp>
      <p:pic>
        <p:nvPicPr>
          <p:cNvPr id="175" name="Shape 175"/>
          <p:cNvPicPr preferRelativeResize="0">
            <a:picLocks noGrp="1"/>
          </p:cNvPicPr>
          <p:nvPr>
            <p:ph type="body" idx="1"/>
          </p:nvPr>
        </p:nvPicPr>
        <p:blipFill rotWithShape="1">
          <a:blip r:embed="rId3">
            <a:alphaModFix/>
          </a:blip>
          <a:srcRect/>
          <a:stretch/>
        </p:blipFill>
        <p:spPr>
          <a:xfrm>
            <a:off x="536908" y="1838325"/>
            <a:ext cx="8070300" cy="4754700"/>
          </a:xfrm>
          <a:prstGeom prst="rect">
            <a:avLst/>
          </a:prstGeom>
          <a:noFill/>
          <a:ln>
            <a:noFill/>
          </a:ln>
        </p:spPr>
      </p:pic>
    </p:spTree>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Shape 180"/>
        <p:cNvGrpSpPr/>
        <p:nvPr/>
      </p:nvGrpSpPr>
      <p:grpSpPr>
        <a:xfrm>
          <a:off x="0" y="0"/>
          <a:ext cx="0" cy="0"/>
          <a:chOff x="0" y="0"/>
          <a:chExt cx="0" cy="0"/>
        </a:xfrm>
      </p:grpSpPr>
      <p:sp>
        <p:nvSpPr>
          <p:cNvPr id="181" name="Shape 181"/>
          <p:cNvSpPr txBox="1">
            <a:spLocks noGrp="1"/>
          </p:cNvSpPr>
          <p:nvPr>
            <p:ph type="ctrTitle"/>
          </p:nvPr>
        </p:nvSpPr>
        <p:spPr>
          <a:xfrm>
            <a:off x="685800" y="2130425"/>
            <a:ext cx="7772400" cy="1470000"/>
          </a:xfrm>
          <a:prstGeom prst="rect">
            <a:avLst/>
          </a:prstGeom>
        </p:spPr>
        <p:txBody>
          <a:bodyPr lIns="91425" tIns="91425" rIns="91425" bIns="91425" anchor="b" anchorCtr="0">
            <a:noAutofit/>
          </a:bodyPr>
          <a:lstStyle/>
          <a:p>
            <a:pPr lvl="0" rtl="0">
              <a:spcBef>
                <a:spcPts val="0"/>
              </a:spcBef>
              <a:buNone/>
            </a:pPr>
            <a:r>
              <a:rPr lang="en-US" sz="6000" b="1" dirty="0">
                <a:solidFill>
                  <a:srgbClr val="FFC000"/>
                </a:solidFill>
              </a:rPr>
              <a:t>SKILLS/PROCEDURES</a:t>
            </a:r>
          </a:p>
        </p:txBody>
      </p:sp>
    </p:spTree>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Shape 186"/>
        <p:cNvGrpSpPr/>
        <p:nvPr/>
      </p:nvGrpSpPr>
      <p:grpSpPr>
        <a:xfrm>
          <a:off x="0" y="0"/>
          <a:ext cx="0" cy="0"/>
          <a:chOff x="0" y="0"/>
          <a:chExt cx="0" cy="0"/>
        </a:xfrm>
      </p:grpSpPr>
      <p:pic>
        <p:nvPicPr>
          <p:cNvPr id="187" name="Shape 187"/>
          <p:cNvPicPr preferRelativeResize="0"/>
          <p:nvPr/>
        </p:nvPicPr>
        <p:blipFill>
          <a:blip r:embed="rId3">
            <a:alphaModFix/>
          </a:blip>
          <a:stretch>
            <a:fillRect/>
          </a:stretch>
        </p:blipFill>
        <p:spPr>
          <a:xfrm>
            <a:off x="1359250" y="842050"/>
            <a:ext cx="6130925" cy="4953774"/>
          </a:xfrm>
          <a:prstGeom prst="rect">
            <a:avLst/>
          </a:prstGeom>
          <a:noFill/>
          <a:ln>
            <a:noFill/>
          </a:ln>
        </p:spPr>
      </p:pic>
    </p:spTree>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4024"/>
        <p:cNvGrpSpPr/>
        <p:nvPr/>
      </p:nvGrpSpPr>
      <p:grpSpPr>
        <a:xfrm>
          <a:off x="0" y="0"/>
          <a:ext cx="0" cy="0"/>
          <a:chOff x="0" y="0"/>
          <a:chExt cx="0" cy="0"/>
        </a:xfrm>
      </p:grpSpPr>
      <p:sp>
        <p:nvSpPr>
          <p:cNvPr id="4025" name="Shape 4025"/>
          <p:cNvSpPr txBox="1">
            <a:spLocks noGrp="1"/>
          </p:cNvSpPr>
          <p:nvPr>
            <p:ph type="title"/>
          </p:nvPr>
        </p:nvSpPr>
        <p:spPr>
          <a:xfrm>
            <a:off x="296375" y="277125"/>
            <a:ext cx="6761100" cy="857400"/>
          </a:xfrm>
          <a:prstGeom prst="rect">
            <a:avLst/>
          </a:prstGeom>
        </p:spPr>
        <p:txBody>
          <a:bodyPr spcFirstLastPara="1" wrap="square" lIns="91425" tIns="91425" rIns="91425" bIns="91425" anchor="b" anchorCtr="0">
            <a:noAutofit/>
          </a:bodyPr>
          <a:lstStyle/>
          <a:p>
            <a:r>
              <a:rPr lang="en" dirty="0"/>
              <a:t>Who We Are</a:t>
            </a:r>
            <a:endParaRPr dirty="0"/>
          </a:p>
        </p:txBody>
      </p:sp>
      <p:sp>
        <p:nvSpPr>
          <p:cNvPr id="4026" name="Shape 4026"/>
          <p:cNvSpPr txBox="1">
            <a:spLocks noGrp="1"/>
          </p:cNvSpPr>
          <p:nvPr>
            <p:ph type="body" idx="2"/>
          </p:nvPr>
        </p:nvSpPr>
        <p:spPr>
          <a:xfrm>
            <a:off x="3677225" y="752822"/>
            <a:ext cx="4245300" cy="1850700"/>
          </a:xfrm>
          <a:prstGeom prst="rect">
            <a:avLst/>
          </a:prstGeom>
        </p:spPr>
        <p:txBody>
          <a:bodyPr spcFirstLastPara="1" wrap="square" lIns="91425" tIns="91425" rIns="91425" bIns="91425" anchor="ctr" anchorCtr="0">
            <a:noAutofit/>
          </a:bodyPr>
          <a:lstStyle/>
          <a:p>
            <a:pPr marL="0" indent="0" algn="ctr">
              <a:lnSpc>
                <a:spcPct val="115000"/>
              </a:lnSpc>
              <a:spcBef>
                <a:spcPts val="0"/>
              </a:spcBef>
              <a:buClr>
                <a:schemeClr val="dk1"/>
              </a:buClr>
              <a:buSzPts val="1100"/>
              <a:buNone/>
            </a:pPr>
            <a:r>
              <a:rPr lang="en" sz="2200" dirty="0">
                <a:solidFill>
                  <a:schemeClr val="dk1"/>
                </a:solidFill>
                <a:latin typeface="Calibri"/>
                <a:ea typeface="Calibri"/>
                <a:cs typeface="Calibri"/>
                <a:sym typeface="Calibri"/>
              </a:rPr>
              <a:t>Six Schools -  1,892 Students</a:t>
            </a:r>
            <a:endParaRPr sz="2200" dirty="0">
              <a:solidFill>
                <a:schemeClr val="dk1"/>
              </a:solidFill>
              <a:latin typeface="Calibri"/>
              <a:ea typeface="Calibri"/>
              <a:cs typeface="Calibri"/>
              <a:sym typeface="Calibri"/>
            </a:endParaRPr>
          </a:p>
          <a:p>
            <a:pPr marL="0" indent="0" algn="ctr">
              <a:lnSpc>
                <a:spcPct val="115000"/>
              </a:lnSpc>
              <a:spcBef>
                <a:spcPts val="0"/>
              </a:spcBef>
              <a:buClr>
                <a:schemeClr val="dk1"/>
              </a:buClr>
              <a:buSzPts val="1100"/>
              <a:buNone/>
            </a:pPr>
            <a:r>
              <a:rPr lang="en" sz="2200" dirty="0">
                <a:solidFill>
                  <a:schemeClr val="dk1"/>
                </a:solidFill>
                <a:latin typeface="Calibri"/>
                <a:ea typeface="Calibri"/>
                <a:cs typeface="Calibri"/>
                <a:sym typeface="Calibri"/>
              </a:rPr>
              <a:t>One Pre Kindergarten Center</a:t>
            </a:r>
            <a:endParaRPr sz="2200" dirty="0">
              <a:solidFill>
                <a:schemeClr val="dk1"/>
              </a:solidFill>
              <a:latin typeface="Calibri"/>
              <a:ea typeface="Calibri"/>
              <a:cs typeface="Calibri"/>
              <a:sym typeface="Calibri"/>
            </a:endParaRPr>
          </a:p>
          <a:p>
            <a:pPr marL="0" indent="0" algn="ctr">
              <a:lnSpc>
                <a:spcPct val="115000"/>
              </a:lnSpc>
              <a:spcBef>
                <a:spcPts val="0"/>
              </a:spcBef>
              <a:buClr>
                <a:schemeClr val="dk1"/>
              </a:buClr>
              <a:buSzPts val="1100"/>
              <a:buNone/>
            </a:pPr>
            <a:r>
              <a:rPr lang="en" sz="2200" dirty="0">
                <a:solidFill>
                  <a:schemeClr val="dk1"/>
                </a:solidFill>
                <a:latin typeface="Calibri"/>
                <a:ea typeface="Calibri"/>
                <a:cs typeface="Calibri"/>
                <a:sym typeface="Calibri"/>
              </a:rPr>
              <a:t>Three Primary Centers</a:t>
            </a:r>
            <a:endParaRPr sz="2200" dirty="0">
              <a:solidFill>
                <a:schemeClr val="dk1"/>
              </a:solidFill>
              <a:latin typeface="Calibri"/>
              <a:ea typeface="Calibri"/>
              <a:cs typeface="Calibri"/>
              <a:sym typeface="Calibri"/>
            </a:endParaRPr>
          </a:p>
          <a:p>
            <a:pPr marL="0" indent="0" algn="ctr">
              <a:lnSpc>
                <a:spcPct val="115000"/>
              </a:lnSpc>
              <a:spcBef>
                <a:spcPts val="0"/>
              </a:spcBef>
              <a:buClr>
                <a:schemeClr val="dk1"/>
              </a:buClr>
              <a:buSzPts val="1100"/>
              <a:buNone/>
            </a:pPr>
            <a:r>
              <a:rPr lang="en" sz="2200" dirty="0">
                <a:solidFill>
                  <a:schemeClr val="dk1"/>
                </a:solidFill>
                <a:latin typeface="Calibri"/>
                <a:ea typeface="Calibri"/>
                <a:cs typeface="Calibri"/>
                <a:sym typeface="Calibri"/>
              </a:rPr>
              <a:t>Two 4th-8th Centers</a:t>
            </a:r>
            <a:endParaRPr sz="2200" dirty="0">
              <a:solidFill>
                <a:schemeClr val="dk1"/>
              </a:solidFill>
              <a:latin typeface="Calibri"/>
              <a:ea typeface="Calibri"/>
              <a:cs typeface="Calibri"/>
              <a:sym typeface="Calibri"/>
            </a:endParaRPr>
          </a:p>
          <a:p>
            <a:pPr marL="0" indent="0">
              <a:buClr>
                <a:schemeClr val="dk1"/>
              </a:buClr>
              <a:buSzPts val="1100"/>
              <a:buNone/>
            </a:pPr>
            <a:endParaRPr sz="1200" b="1" dirty="0"/>
          </a:p>
        </p:txBody>
      </p:sp>
      <p:sp>
        <p:nvSpPr>
          <p:cNvPr id="4027" name="Shape 4027"/>
          <p:cNvSpPr txBox="1">
            <a:spLocks noGrp="1"/>
          </p:cNvSpPr>
          <p:nvPr>
            <p:ph type="body" idx="1"/>
          </p:nvPr>
        </p:nvSpPr>
        <p:spPr>
          <a:xfrm>
            <a:off x="434525" y="1839175"/>
            <a:ext cx="3242400" cy="2200500"/>
          </a:xfrm>
          <a:prstGeom prst="rect">
            <a:avLst/>
          </a:prstGeom>
        </p:spPr>
        <p:txBody>
          <a:bodyPr spcFirstLastPara="1" wrap="square" lIns="91425" tIns="91425" rIns="91425" bIns="91425" anchor="t" anchorCtr="0">
            <a:noAutofit/>
          </a:bodyPr>
          <a:lstStyle/>
          <a:p>
            <a:pPr marL="0" indent="0">
              <a:buClr>
                <a:schemeClr val="dk1"/>
              </a:buClr>
              <a:buSzPts val="1100"/>
              <a:buNone/>
            </a:pPr>
            <a:endParaRPr sz="1200" b="1">
              <a:latin typeface="Titillium Web"/>
              <a:ea typeface="Titillium Web"/>
              <a:cs typeface="Titillium Web"/>
              <a:sym typeface="Titillium Web"/>
            </a:endParaRPr>
          </a:p>
          <a:p>
            <a:pPr marL="0" indent="0">
              <a:buClr>
                <a:schemeClr val="dk1"/>
              </a:buClr>
              <a:buSzPts val="1100"/>
              <a:buNone/>
            </a:pPr>
            <a:endParaRPr sz="1200" b="1">
              <a:latin typeface="Titillium Web"/>
              <a:ea typeface="Titillium Web"/>
              <a:cs typeface="Titillium Web"/>
              <a:sym typeface="Titillium Web"/>
            </a:endParaRPr>
          </a:p>
          <a:p>
            <a:pPr marL="0" indent="0">
              <a:buClr>
                <a:schemeClr val="dk1"/>
              </a:buClr>
              <a:buSzPts val="1100"/>
              <a:buNone/>
            </a:pPr>
            <a:endParaRPr sz="1200" b="1">
              <a:latin typeface="Titillium Web"/>
              <a:ea typeface="Titillium Web"/>
              <a:cs typeface="Titillium Web"/>
              <a:sym typeface="Titillium Web"/>
            </a:endParaRPr>
          </a:p>
        </p:txBody>
      </p:sp>
      <p:sp>
        <p:nvSpPr>
          <p:cNvPr id="4028" name="Shape 4028"/>
          <p:cNvSpPr txBox="1">
            <a:spLocks noGrp="1"/>
          </p:cNvSpPr>
          <p:nvPr>
            <p:ph type="sldNum" idx="12"/>
          </p:nvPr>
        </p:nvSpPr>
        <p:spPr>
          <a:xfrm>
            <a:off x="91531" y="5577451"/>
            <a:ext cx="548700" cy="393600"/>
          </a:xfrm>
          <a:prstGeom prst="rect">
            <a:avLst/>
          </a:prstGeom>
        </p:spPr>
        <p:txBody>
          <a:bodyPr spcFirstLastPara="1" wrap="square" lIns="91425" tIns="91425" rIns="91425" bIns="91425" anchor="ctr" anchorCtr="0">
            <a:noAutofit/>
          </a:bodyPr>
          <a:lstStyle/>
          <a:p>
            <a:pPr>
              <a:buClr>
                <a:srgbClr val="000000"/>
              </a:buClr>
            </a:pPr>
            <a:fld id="{00000000-1234-1234-1234-123412341234}" type="slidenum">
              <a:rPr lang="en"/>
              <a:pPr>
                <a:buClr>
                  <a:srgbClr val="000000"/>
                </a:buClr>
              </a:pPr>
              <a:t>3</a:t>
            </a:fld>
            <a:endParaRPr/>
          </a:p>
        </p:txBody>
      </p:sp>
      <p:pic>
        <p:nvPicPr>
          <p:cNvPr id="4029" name="Shape 4029"/>
          <p:cNvPicPr preferRelativeResize="0"/>
          <p:nvPr/>
        </p:nvPicPr>
        <p:blipFill>
          <a:blip r:embed="rId3">
            <a:alphaModFix/>
          </a:blip>
          <a:stretch>
            <a:fillRect/>
          </a:stretch>
        </p:blipFill>
        <p:spPr>
          <a:xfrm>
            <a:off x="210000" y="1980500"/>
            <a:ext cx="2890898" cy="3631700"/>
          </a:xfrm>
          <a:prstGeom prst="rect">
            <a:avLst/>
          </a:prstGeom>
          <a:noFill/>
          <a:ln>
            <a:noFill/>
          </a:ln>
        </p:spPr>
      </p:pic>
      <p:sp>
        <p:nvSpPr>
          <p:cNvPr id="4030" name="Shape 4030"/>
          <p:cNvSpPr txBox="1"/>
          <p:nvPr/>
        </p:nvSpPr>
        <p:spPr>
          <a:xfrm>
            <a:off x="3898625" y="3082725"/>
            <a:ext cx="3580800" cy="2694300"/>
          </a:xfrm>
          <a:prstGeom prst="rect">
            <a:avLst/>
          </a:prstGeom>
          <a:noFill/>
          <a:ln>
            <a:noFill/>
          </a:ln>
        </p:spPr>
        <p:txBody>
          <a:bodyPr spcFirstLastPara="1" wrap="square" lIns="91425" tIns="91425" rIns="91425" bIns="91425" anchor="t" anchorCtr="0">
            <a:noAutofit/>
          </a:bodyPr>
          <a:lstStyle/>
          <a:p>
            <a:pPr>
              <a:buClr>
                <a:srgbClr val="000000"/>
              </a:buClr>
            </a:pPr>
            <a:endParaRPr/>
          </a:p>
        </p:txBody>
      </p:sp>
      <p:pic>
        <p:nvPicPr>
          <p:cNvPr id="4031" name="Shape 4031"/>
          <p:cNvPicPr preferRelativeResize="0"/>
          <p:nvPr/>
        </p:nvPicPr>
        <p:blipFill>
          <a:blip r:embed="rId4">
            <a:alphaModFix/>
          </a:blip>
          <a:stretch>
            <a:fillRect/>
          </a:stretch>
        </p:blipFill>
        <p:spPr>
          <a:xfrm>
            <a:off x="3676925" y="2579794"/>
            <a:ext cx="3802500" cy="2973929"/>
          </a:xfrm>
          <a:prstGeom prst="rect">
            <a:avLst/>
          </a:prstGeom>
          <a:noFill/>
          <a:ln>
            <a:noFill/>
          </a:ln>
        </p:spPr>
      </p:pic>
      <p:sp>
        <p:nvSpPr>
          <p:cNvPr id="4032" name="Shape 4032"/>
          <p:cNvSpPr txBox="1"/>
          <p:nvPr/>
        </p:nvSpPr>
        <p:spPr>
          <a:xfrm>
            <a:off x="4535525" y="5630932"/>
            <a:ext cx="2943900" cy="792000"/>
          </a:xfrm>
          <a:prstGeom prst="rect">
            <a:avLst/>
          </a:prstGeom>
          <a:noFill/>
          <a:ln>
            <a:noFill/>
          </a:ln>
        </p:spPr>
        <p:txBody>
          <a:bodyPr spcFirstLastPara="1" wrap="square" lIns="91425" tIns="91425" rIns="91425" bIns="91425" anchor="t" anchorCtr="0">
            <a:noAutofit/>
          </a:bodyPr>
          <a:lstStyle/>
          <a:p>
            <a:pPr>
              <a:lnSpc>
                <a:spcPct val="115000"/>
              </a:lnSpc>
              <a:buClr>
                <a:srgbClr val="000000"/>
              </a:buClr>
              <a:buSzPts val="1100"/>
            </a:pPr>
            <a:r>
              <a:rPr lang="en" sz="2000" b="1" dirty="0">
                <a:latin typeface="Calibri"/>
                <a:ea typeface="Calibri"/>
                <a:cs typeface="Calibri"/>
                <a:sym typeface="Calibri"/>
              </a:rPr>
              <a:t>88% Low Income</a:t>
            </a:r>
            <a:endParaRPr sz="2000" b="1" dirty="0">
              <a:latin typeface="Calibri"/>
              <a:ea typeface="Calibri"/>
              <a:cs typeface="Calibri"/>
              <a:sym typeface="Calibri"/>
            </a:endParaRPr>
          </a:p>
          <a:p>
            <a:pPr>
              <a:lnSpc>
                <a:spcPct val="115000"/>
              </a:lnSpc>
              <a:buClr>
                <a:srgbClr val="000000"/>
              </a:buClr>
              <a:buSzPts val="1100"/>
            </a:pPr>
            <a:r>
              <a:rPr lang="en" sz="2000" b="1" dirty="0">
                <a:latin typeface="Calibri"/>
                <a:ea typeface="Calibri"/>
                <a:cs typeface="Calibri"/>
                <a:sym typeface="Calibri"/>
              </a:rPr>
              <a:t>15% Student Mobility</a:t>
            </a:r>
            <a:endParaRPr sz="2000" b="1" dirty="0">
              <a:latin typeface="Calibri"/>
              <a:ea typeface="Calibri"/>
              <a:cs typeface="Calibri"/>
              <a:sym typeface="Calibri"/>
            </a:endParaRPr>
          </a:p>
          <a:p>
            <a:pPr>
              <a:buClr>
                <a:srgbClr val="000000"/>
              </a:buClr>
            </a:pPr>
            <a:endParaRPr dirty="0"/>
          </a:p>
        </p:txBody>
      </p:sp>
    </p:spTree>
    <p:extLst>
      <p:ext uri="{BB962C8B-B14F-4D97-AF65-F5344CB8AC3E}">
        <p14:creationId xmlns:p14="http://schemas.microsoft.com/office/powerpoint/2010/main" val="3324077551"/>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36419" y="166255"/>
            <a:ext cx="8229600" cy="1143000"/>
          </a:xfrm>
        </p:spPr>
        <p:txBody>
          <a:bodyPr/>
          <a:lstStyle/>
          <a:p>
            <a:r>
              <a:rPr lang="en-US" sz="6000" b="1" dirty="0">
                <a:solidFill>
                  <a:srgbClr val="FFC000"/>
                </a:solidFill>
              </a:rPr>
              <a:t>Procedures</a:t>
            </a:r>
          </a:p>
        </p:txBody>
      </p:sp>
      <p:sp>
        <p:nvSpPr>
          <p:cNvPr id="3" name="Text Placeholder 2"/>
          <p:cNvSpPr>
            <a:spLocks noGrp="1"/>
          </p:cNvSpPr>
          <p:nvPr>
            <p:ph type="body" idx="1"/>
          </p:nvPr>
        </p:nvSpPr>
        <p:spPr>
          <a:xfrm>
            <a:off x="446809" y="2078182"/>
            <a:ext cx="8229600" cy="4525963"/>
          </a:xfrm>
        </p:spPr>
        <p:txBody>
          <a:bodyPr/>
          <a:lstStyle/>
          <a:p>
            <a:r>
              <a:rPr lang="en-US" dirty="0"/>
              <a:t>The number one problem in the classroom is not discipline; it is the lack of procedures and routines.</a:t>
            </a:r>
          </a:p>
          <a:p>
            <a:r>
              <a:rPr lang="en-US" dirty="0"/>
              <a:t>Procedures need to be taught multiple times and refreshed</a:t>
            </a:r>
          </a:p>
          <a:p>
            <a:r>
              <a:rPr lang="en-US" dirty="0"/>
              <a:t>Effective procedures can make or break the classroom</a:t>
            </a:r>
          </a:p>
          <a:p>
            <a:endParaRPr lang="en-US" dirty="0"/>
          </a:p>
        </p:txBody>
      </p:sp>
    </p:spTree>
    <p:extLst>
      <p:ext uri="{BB962C8B-B14F-4D97-AF65-F5344CB8AC3E}">
        <p14:creationId xmlns:p14="http://schemas.microsoft.com/office/powerpoint/2010/main" val="2072796507"/>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77981" y="176646"/>
            <a:ext cx="8229600" cy="1143000"/>
          </a:xfrm>
        </p:spPr>
        <p:txBody>
          <a:bodyPr/>
          <a:lstStyle/>
          <a:p>
            <a:r>
              <a:rPr lang="en-US" b="1" dirty="0">
                <a:solidFill>
                  <a:srgbClr val="FFC000"/>
                </a:solidFill>
              </a:rPr>
              <a:t>Chapter 19, First 100 Days</a:t>
            </a:r>
          </a:p>
        </p:txBody>
      </p:sp>
      <p:sp>
        <p:nvSpPr>
          <p:cNvPr id="3" name="Text Placeholder 2"/>
          <p:cNvSpPr>
            <a:spLocks noGrp="1"/>
          </p:cNvSpPr>
          <p:nvPr>
            <p:ph type="body" idx="1"/>
          </p:nvPr>
        </p:nvSpPr>
        <p:spPr>
          <a:xfrm>
            <a:off x="238991" y="1600200"/>
            <a:ext cx="8447809" cy="4717473"/>
          </a:xfrm>
        </p:spPr>
        <p:txBody>
          <a:bodyPr/>
          <a:lstStyle/>
          <a:p>
            <a:pPr marL="203200" indent="0" algn="ctr">
              <a:buNone/>
            </a:pPr>
            <a:r>
              <a:rPr lang="en-US" b="1" dirty="0"/>
              <a:t>Three main reasons why students do not follow procedures:</a:t>
            </a:r>
          </a:p>
          <a:p>
            <a:pPr lvl="1"/>
            <a:r>
              <a:rPr lang="en-US" dirty="0"/>
              <a:t>The teacher has not thought out what happens in the classroom</a:t>
            </a:r>
          </a:p>
          <a:p>
            <a:pPr lvl="1"/>
            <a:r>
              <a:rPr lang="en-US" dirty="0"/>
              <a:t>The students have not been taught how to follow procedures</a:t>
            </a:r>
          </a:p>
          <a:p>
            <a:pPr lvl="1"/>
            <a:r>
              <a:rPr lang="en-US" dirty="0"/>
              <a:t>The teacher spends no time managing the classroom with the procedures</a:t>
            </a:r>
          </a:p>
        </p:txBody>
      </p:sp>
    </p:spTree>
    <p:extLst>
      <p:ext uri="{BB962C8B-B14F-4D97-AF65-F5344CB8AC3E}">
        <p14:creationId xmlns:p14="http://schemas.microsoft.com/office/powerpoint/2010/main" val="2913358617"/>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Shape 191"/>
        <p:cNvGrpSpPr/>
        <p:nvPr/>
      </p:nvGrpSpPr>
      <p:grpSpPr>
        <a:xfrm>
          <a:off x="0" y="0"/>
          <a:ext cx="0" cy="0"/>
          <a:chOff x="0" y="0"/>
          <a:chExt cx="0" cy="0"/>
        </a:xfrm>
      </p:grpSpPr>
      <p:sp>
        <p:nvSpPr>
          <p:cNvPr id="192" name="Shape 192"/>
          <p:cNvSpPr txBox="1">
            <a:spLocks noGrp="1"/>
          </p:cNvSpPr>
          <p:nvPr>
            <p:ph type="title"/>
          </p:nvPr>
        </p:nvSpPr>
        <p:spPr>
          <a:xfrm>
            <a:off x="457200" y="457200"/>
            <a:ext cx="8229600" cy="1143000"/>
          </a:xfrm>
          <a:prstGeom prst="rect">
            <a:avLst/>
          </a:prstGeom>
          <a:noFill/>
          <a:ln>
            <a:noFill/>
          </a:ln>
        </p:spPr>
        <p:txBody>
          <a:bodyPr lIns="91425" tIns="45700" rIns="91425" bIns="45700" anchor="t" anchorCtr="0">
            <a:noAutofit/>
          </a:bodyPr>
          <a:lstStyle/>
          <a:p>
            <a:pPr marL="0" marR="0" lvl="0" indent="0" algn="ctr" rtl="0">
              <a:spcBef>
                <a:spcPts val="0"/>
              </a:spcBef>
              <a:buClr>
                <a:schemeClr val="lt1"/>
              </a:buClr>
              <a:buSzPct val="25000"/>
              <a:buFont typeface="Corbel"/>
              <a:buNone/>
            </a:pPr>
            <a:r>
              <a:rPr lang="en-US" sz="6000" b="1" i="0" u="none" strike="noStrike" cap="none" dirty="0">
                <a:solidFill>
                  <a:schemeClr val="lt1"/>
                </a:solidFill>
                <a:latin typeface="Corbel"/>
                <a:ea typeface="Corbel"/>
                <a:cs typeface="Corbel"/>
                <a:sym typeface="Corbel"/>
              </a:rPr>
              <a:t>The Big Picture</a:t>
            </a:r>
          </a:p>
        </p:txBody>
      </p:sp>
      <p:pic>
        <p:nvPicPr>
          <p:cNvPr id="193" name="Shape 193"/>
          <p:cNvPicPr preferRelativeResize="0">
            <a:picLocks noGrp="1"/>
          </p:cNvPicPr>
          <p:nvPr>
            <p:ph type="body" idx="1"/>
          </p:nvPr>
        </p:nvPicPr>
        <p:blipFill rotWithShape="1">
          <a:blip r:embed="rId3">
            <a:alphaModFix/>
          </a:blip>
          <a:srcRect/>
          <a:stretch/>
        </p:blipFill>
        <p:spPr>
          <a:xfrm>
            <a:off x="536908" y="1838325"/>
            <a:ext cx="8070300" cy="4754700"/>
          </a:xfrm>
          <a:prstGeom prst="rect">
            <a:avLst/>
          </a:prstGeom>
          <a:noFill/>
          <a:ln>
            <a:noFill/>
          </a:ln>
        </p:spPr>
      </p:pic>
    </p:spTree>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Shape 198"/>
        <p:cNvGrpSpPr/>
        <p:nvPr/>
      </p:nvGrpSpPr>
      <p:grpSpPr>
        <a:xfrm>
          <a:off x="0" y="0"/>
          <a:ext cx="0" cy="0"/>
          <a:chOff x="0" y="0"/>
          <a:chExt cx="0" cy="0"/>
        </a:xfrm>
      </p:grpSpPr>
      <p:sp>
        <p:nvSpPr>
          <p:cNvPr id="199" name="Shape 199"/>
          <p:cNvSpPr txBox="1">
            <a:spLocks noGrp="1"/>
          </p:cNvSpPr>
          <p:nvPr>
            <p:ph type="ctrTitle"/>
          </p:nvPr>
        </p:nvSpPr>
        <p:spPr>
          <a:xfrm>
            <a:off x="893619" y="2286288"/>
            <a:ext cx="7772400" cy="1470000"/>
          </a:xfrm>
          <a:prstGeom prst="rect">
            <a:avLst/>
          </a:prstGeom>
        </p:spPr>
        <p:txBody>
          <a:bodyPr lIns="91425" tIns="91425" rIns="91425" bIns="91425" anchor="b" anchorCtr="0">
            <a:noAutofit/>
          </a:bodyPr>
          <a:lstStyle/>
          <a:p>
            <a:pPr lvl="0">
              <a:spcBef>
                <a:spcPts val="0"/>
              </a:spcBef>
              <a:buNone/>
            </a:pPr>
            <a:r>
              <a:rPr lang="en-US" sz="6000" b="1" dirty="0">
                <a:solidFill>
                  <a:srgbClr val="FFFF00"/>
                </a:solidFill>
              </a:rPr>
              <a:t>RELATIONSHIPS </a:t>
            </a:r>
          </a:p>
          <a:p>
            <a:pPr lvl="0" rtl="0">
              <a:spcBef>
                <a:spcPts val="0"/>
              </a:spcBef>
              <a:buNone/>
            </a:pPr>
            <a:r>
              <a:rPr lang="en-US" sz="6000" b="1" dirty="0">
                <a:solidFill>
                  <a:srgbClr val="FFFF00"/>
                </a:solidFill>
              </a:rPr>
              <a:t>The Big Incentive </a:t>
            </a:r>
          </a:p>
        </p:txBody>
      </p:sp>
    </p:spTree>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Shape 204"/>
        <p:cNvGrpSpPr/>
        <p:nvPr/>
      </p:nvGrpSpPr>
      <p:grpSpPr>
        <a:xfrm>
          <a:off x="0" y="0"/>
          <a:ext cx="0" cy="0"/>
          <a:chOff x="0" y="0"/>
          <a:chExt cx="0" cy="0"/>
        </a:xfrm>
      </p:grpSpPr>
      <p:sp>
        <p:nvSpPr>
          <p:cNvPr id="205" name="Shape 205"/>
          <p:cNvSpPr txBox="1">
            <a:spLocks noGrp="1"/>
          </p:cNvSpPr>
          <p:nvPr>
            <p:ph type="title"/>
          </p:nvPr>
        </p:nvSpPr>
        <p:spPr>
          <a:xfrm>
            <a:off x="935182" y="256309"/>
            <a:ext cx="6870700" cy="1066799"/>
          </a:xfrm>
          <a:prstGeom prst="rect">
            <a:avLst/>
          </a:prstGeom>
          <a:noFill/>
          <a:ln>
            <a:noFill/>
          </a:ln>
        </p:spPr>
        <p:txBody>
          <a:bodyPr lIns="91425" tIns="45700" rIns="91425" bIns="45700" anchor="t" anchorCtr="0">
            <a:noAutofit/>
          </a:bodyPr>
          <a:lstStyle/>
          <a:p>
            <a:pPr marL="0" marR="0" lvl="0" indent="0" algn="ctr" rtl="0">
              <a:spcBef>
                <a:spcPts val="0"/>
              </a:spcBef>
              <a:buClr>
                <a:schemeClr val="lt1"/>
              </a:buClr>
              <a:buSzPct val="25000"/>
              <a:buFont typeface="Corbel"/>
              <a:buNone/>
            </a:pPr>
            <a:r>
              <a:rPr lang="en-US" sz="5400" b="1" i="0" u="none" strike="noStrike" cap="none" dirty="0">
                <a:solidFill>
                  <a:srgbClr val="FFFF00"/>
                </a:solidFill>
                <a:sym typeface="Corbel"/>
              </a:rPr>
              <a:t>Relationships are Key</a:t>
            </a:r>
            <a:r>
              <a:rPr lang="en-US" sz="5400" b="1" i="0" u="none" strike="noStrike" cap="none" dirty="0">
                <a:solidFill>
                  <a:srgbClr val="FFFF00"/>
                </a:solidFill>
                <a:latin typeface="Century Gothic"/>
                <a:ea typeface="Century Gothic"/>
                <a:cs typeface="Century Gothic"/>
                <a:sym typeface="Century Gothic"/>
              </a:rPr>
              <a:t/>
            </a:r>
            <a:br>
              <a:rPr lang="en-US" sz="5400" b="1" i="0" u="none" strike="noStrike" cap="none" dirty="0">
                <a:solidFill>
                  <a:srgbClr val="FFFF00"/>
                </a:solidFill>
                <a:latin typeface="Century Gothic"/>
                <a:ea typeface="Century Gothic"/>
                <a:cs typeface="Century Gothic"/>
                <a:sym typeface="Century Gothic"/>
              </a:rPr>
            </a:br>
            <a:endParaRPr lang="en-US" sz="5400" b="1" i="0" u="none" strike="noStrike" cap="none" dirty="0">
              <a:solidFill>
                <a:srgbClr val="FFFF00"/>
              </a:solidFill>
              <a:latin typeface="Century Gothic"/>
              <a:ea typeface="Century Gothic"/>
              <a:cs typeface="Century Gothic"/>
              <a:sym typeface="Century Gothic"/>
            </a:endParaRPr>
          </a:p>
        </p:txBody>
      </p:sp>
      <p:sp>
        <p:nvSpPr>
          <p:cNvPr id="206" name="Shape 206"/>
          <p:cNvSpPr txBox="1">
            <a:spLocks noGrp="1"/>
          </p:cNvSpPr>
          <p:nvPr>
            <p:ph type="body" idx="1"/>
          </p:nvPr>
        </p:nvSpPr>
        <p:spPr>
          <a:xfrm>
            <a:off x="665018" y="1605395"/>
            <a:ext cx="7696199" cy="4714874"/>
          </a:xfrm>
          <a:prstGeom prst="rect">
            <a:avLst/>
          </a:prstGeom>
          <a:noFill/>
          <a:ln>
            <a:noFill/>
          </a:ln>
        </p:spPr>
        <p:txBody>
          <a:bodyPr lIns="91425" tIns="45700" rIns="91425" bIns="45700" anchor="ctr" anchorCtr="0">
            <a:noAutofit/>
          </a:bodyPr>
          <a:lstStyle/>
          <a:p>
            <a:pPr marL="342900" marR="0" lvl="0" indent="-342900" algn="l" rtl="0">
              <a:lnSpc>
                <a:spcPct val="70000"/>
              </a:lnSpc>
              <a:spcBef>
                <a:spcPts val="0"/>
              </a:spcBef>
              <a:spcAft>
                <a:spcPts val="0"/>
              </a:spcAft>
              <a:buClr>
                <a:schemeClr val="lt1"/>
              </a:buClr>
              <a:buSzPct val="100000"/>
              <a:buFont typeface="Arial"/>
              <a:buChar char="•"/>
            </a:pPr>
            <a:r>
              <a:rPr lang="en-US" sz="2800" b="0" i="0" u="none" strike="noStrike" cap="none">
                <a:solidFill>
                  <a:schemeClr val="lt1"/>
                </a:solidFill>
                <a:latin typeface="Corbel"/>
                <a:ea typeface="Corbel"/>
                <a:cs typeface="Corbel"/>
                <a:sym typeface="Corbel"/>
              </a:rPr>
              <a:t>Work to establish a genuine relationship</a:t>
            </a:r>
          </a:p>
          <a:p>
            <a:pPr marL="342900" marR="0" lvl="0" indent="-342900" algn="l" rtl="0">
              <a:lnSpc>
                <a:spcPct val="70000"/>
              </a:lnSpc>
              <a:spcBef>
                <a:spcPts val="560"/>
              </a:spcBef>
              <a:spcAft>
                <a:spcPts val="0"/>
              </a:spcAft>
              <a:buClr>
                <a:schemeClr val="lt1"/>
              </a:buClr>
              <a:buSzPct val="100000"/>
              <a:buFont typeface="Arial"/>
              <a:buChar char="•"/>
            </a:pPr>
            <a:r>
              <a:rPr lang="en-US" sz="2800" b="0" i="0" u="none" strike="noStrike" cap="none">
                <a:solidFill>
                  <a:schemeClr val="lt1"/>
                </a:solidFill>
                <a:latin typeface="Corbel"/>
                <a:ea typeface="Corbel"/>
                <a:cs typeface="Corbel"/>
                <a:sym typeface="Corbel"/>
              </a:rPr>
              <a:t>Provide genuine affirmation</a:t>
            </a:r>
          </a:p>
          <a:p>
            <a:pPr marL="342900" marR="0" lvl="0" indent="-342900" algn="l" rtl="0">
              <a:lnSpc>
                <a:spcPct val="70000"/>
              </a:lnSpc>
              <a:spcBef>
                <a:spcPts val="560"/>
              </a:spcBef>
              <a:spcAft>
                <a:spcPts val="0"/>
              </a:spcAft>
              <a:buClr>
                <a:schemeClr val="lt1"/>
              </a:buClr>
              <a:buSzPct val="100000"/>
              <a:buFont typeface="Arial"/>
              <a:buChar char="•"/>
            </a:pPr>
            <a:r>
              <a:rPr lang="en-US" sz="2800" b="0" i="0" u="none" strike="noStrike" cap="none">
                <a:solidFill>
                  <a:schemeClr val="lt1"/>
                </a:solidFill>
                <a:latin typeface="Corbel"/>
                <a:ea typeface="Corbel"/>
                <a:cs typeface="Corbel"/>
                <a:sym typeface="Corbel"/>
              </a:rPr>
              <a:t>Preserve a student’s dignity, allow them to save face</a:t>
            </a:r>
          </a:p>
          <a:p>
            <a:pPr marL="342900" marR="0" lvl="0" indent="-342900" algn="l" rtl="0">
              <a:lnSpc>
                <a:spcPct val="70000"/>
              </a:lnSpc>
              <a:spcBef>
                <a:spcPts val="560"/>
              </a:spcBef>
              <a:spcAft>
                <a:spcPts val="0"/>
              </a:spcAft>
              <a:buClr>
                <a:schemeClr val="lt1"/>
              </a:buClr>
              <a:buSzPct val="100000"/>
              <a:buFont typeface="Arial"/>
              <a:buChar char="•"/>
            </a:pPr>
            <a:r>
              <a:rPr lang="en-US" sz="2800" b="0" i="0" u="none" strike="noStrike" cap="none">
                <a:solidFill>
                  <a:schemeClr val="lt1"/>
                </a:solidFill>
                <a:latin typeface="Corbel"/>
                <a:ea typeface="Corbel"/>
                <a:cs typeface="Corbel"/>
                <a:sym typeface="Corbel"/>
              </a:rPr>
              <a:t>Don’t take a student’s behavior personally – It’s not about you!</a:t>
            </a:r>
          </a:p>
          <a:p>
            <a:pPr marL="342900" marR="0" lvl="0" indent="-342900" algn="l" rtl="0">
              <a:lnSpc>
                <a:spcPct val="70000"/>
              </a:lnSpc>
              <a:spcBef>
                <a:spcPts val="560"/>
              </a:spcBef>
              <a:spcAft>
                <a:spcPts val="0"/>
              </a:spcAft>
              <a:buClr>
                <a:schemeClr val="lt1"/>
              </a:buClr>
              <a:buSzPct val="100000"/>
              <a:buFont typeface="Arial"/>
              <a:buChar char="•"/>
            </a:pPr>
            <a:r>
              <a:rPr lang="en-US" sz="2800" b="0" i="0" u="none" strike="noStrike" cap="none">
                <a:solidFill>
                  <a:schemeClr val="lt1"/>
                </a:solidFill>
                <a:latin typeface="Corbel"/>
                <a:ea typeface="Corbel"/>
                <a:cs typeface="Corbel"/>
                <a:sym typeface="Corbel"/>
              </a:rPr>
              <a:t>Strive to be patient, fair, firm, and consistent</a:t>
            </a:r>
          </a:p>
          <a:p>
            <a:pPr marL="342900" marR="0" lvl="0" indent="-342900" algn="l" rtl="0">
              <a:lnSpc>
                <a:spcPct val="70000"/>
              </a:lnSpc>
              <a:spcBef>
                <a:spcPts val="560"/>
              </a:spcBef>
              <a:spcAft>
                <a:spcPts val="0"/>
              </a:spcAft>
              <a:buClr>
                <a:schemeClr val="lt1"/>
              </a:buClr>
              <a:buSzPct val="100000"/>
              <a:buFont typeface="Arial"/>
              <a:buChar char="•"/>
            </a:pPr>
            <a:r>
              <a:rPr lang="en-US" sz="2800" b="0" i="0" u="none" strike="noStrike" cap="none">
                <a:solidFill>
                  <a:schemeClr val="lt1"/>
                </a:solidFill>
                <a:latin typeface="Corbel"/>
                <a:ea typeface="Corbel"/>
                <a:cs typeface="Corbel"/>
                <a:sym typeface="Corbel"/>
              </a:rPr>
              <a:t>Accept that you cannot </a:t>
            </a:r>
            <a:r>
              <a:rPr lang="en-US" sz="2800" b="1" i="0" u="none" strike="noStrike" cap="none">
                <a:solidFill>
                  <a:schemeClr val="lt1"/>
                </a:solidFill>
                <a:latin typeface="Corbel"/>
                <a:ea typeface="Corbel"/>
                <a:cs typeface="Corbel"/>
                <a:sym typeface="Corbel"/>
              </a:rPr>
              <a:t>force</a:t>
            </a:r>
            <a:r>
              <a:rPr lang="en-US" sz="2800" b="0" i="0" u="none" strike="noStrike" cap="none">
                <a:solidFill>
                  <a:schemeClr val="lt1"/>
                </a:solidFill>
                <a:latin typeface="Corbel"/>
                <a:ea typeface="Corbel"/>
                <a:cs typeface="Corbel"/>
                <a:sym typeface="Corbel"/>
              </a:rPr>
              <a:t> anyone to do something (you may win the battle, but lose the war)</a:t>
            </a:r>
          </a:p>
          <a:p>
            <a:pPr marL="342900" marR="0" lvl="0" indent="-342900" algn="l" rtl="0">
              <a:lnSpc>
                <a:spcPct val="70000"/>
              </a:lnSpc>
              <a:spcBef>
                <a:spcPts val="560"/>
              </a:spcBef>
              <a:spcAft>
                <a:spcPts val="0"/>
              </a:spcAft>
              <a:buClr>
                <a:schemeClr val="lt1"/>
              </a:buClr>
              <a:buSzPct val="100000"/>
              <a:buFont typeface="Arial"/>
              <a:buChar char="•"/>
            </a:pPr>
            <a:r>
              <a:rPr lang="en-US" sz="2800" b="0" i="0" u="none" strike="noStrike" cap="none">
                <a:solidFill>
                  <a:schemeClr val="lt1"/>
                </a:solidFill>
                <a:latin typeface="Corbel"/>
                <a:ea typeface="Corbel"/>
                <a:cs typeface="Corbel"/>
                <a:sym typeface="Corbel"/>
              </a:rPr>
              <a:t>Keep your sense of humor</a:t>
            </a:r>
          </a:p>
          <a:p>
            <a:pPr marL="342900" marR="0" lvl="0" indent="-342900" algn="l" rtl="0">
              <a:lnSpc>
                <a:spcPct val="70000"/>
              </a:lnSpc>
              <a:spcBef>
                <a:spcPts val="560"/>
              </a:spcBef>
              <a:spcAft>
                <a:spcPts val="0"/>
              </a:spcAft>
              <a:buClr>
                <a:schemeClr val="lt1"/>
              </a:buClr>
              <a:buSzPct val="100000"/>
              <a:buFont typeface="Arial"/>
              <a:buChar char="•"/>
            </a:pPr>
            <a:r>
              <a:rPr lang="en-US" sz="2800" b="0" i="0" u="none" strike="noStrike" cap="none">
                <a:solidFill>
                  <a:schemeClr val="lt1"/>
                </a:solidFill>
                <a:latin typeface="Corbel"/>
                <a:ea typeface="Corbel"/>
                <a:cs typeface="Corbel"/>
                <a:sym typeface="Corbel"/>
              </a:rPr>
              <a:t>Show and expect respect</a:t>
            </a:r>
          </a:p>
          <a:p>
            <a:pPr marL="342900" marR="0" lvl="0" indent="-342900" algn="l" rtl="0">
              <a:lnSpc>
                <a:spcPct val="70000"/>
              </a:lnSpc>
              <a:spcBef>
                <a:spcPts val="560"/>
              </a:spcBef>
              <a:buClr>
                <a:schemeClr val="lt1"/>
              </a:buClr>
              <a:buSzPct val="100000"/>
              <a:buFont typeface="Arial"/>
              <a:buNone/>
            </a:pPr>
            <a:endParaRPr sz="2800" b="0" i="0" u="none" strike="noStrike" cap="none">
              <a:solidFill>
                <a:schemeClr val="lt1"/>
              </a:solidFill>
              <a:latin typeface="Century Gothic"/>
              <a:ea typeface="Century Gothic"/>
              <a:cs typeface="Century Gothic"/>
              <a:sym typeface="Century Gothic"/>
            </a:endParaRPr>
          </a:p>
        </p:txBody>
      </p:sp>
    </p:spTree>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Shape 211"/>
        <p:cNvGrpSpPr/>
        <p:nvPr/>
      </p:nvGrpSpPr>
      <p:grpSpPr>
        <a:xfrm>
          <a:off x="0" y="0"/>
          <a:ext cx="0" cy="0"/>
          <a:chOff x="0" y="0"/>
          <a:chExt cx="0" cy="0"/>
        </a:xfrm>
      </p:grpSpPr>
      <p:sp>
        <p:nvSpPr>
          <p:cNvPr id="212" name="Shape 212"/>
          <p:cNvSpPr txBox="1">
            <a:spLocks noGrp="1"/>
          </p:cNvSpPr>
          <p:nvPr>
            <p:ph type="title"/>
          </p:nvPr>
        </p:nvSpPr>
        <p:spPr>
          <a:xfrm>
            <a:off x="457200" y="457200"/>
            <a:ext cx="8229600" cy="1143000"/>
          </a:xfrm>
          <a:prstGeom prst="rect">
            <a:avLst/>
          </a:prstGeom>
          <a:noFill/>
          <a:ln>
            <a:noFill/>
          </a:ln>
        </p:spPr>
        <p:txBody>
          <a:bodyPr lIns="91425" tIns="45700" rIns="91425" bIns="45700" anchor="t" anchorCtr="0">
            <a:noAutofit/>
          </a:bodyPr>
          <a:lstStyle/>
          <a:p>
            <a:pPr marL="0" marR="0" lvl="0" indent="0" algn="ctr" rtl="0">
              <a:spcBef>
                <a:spcPts val="0"/>
              </a:spcBef>
              <a:buClr>
                <a:schemeClr val="lt1"/>
              </a:buClr>
              <a:buSzPct val="25000"/>
              <a:buFont typeface="Corbel"/>
              <a:buNone/>
            </a:pPr>
            <a:r>
              <a:rPr lang="en-US" sz="6000" b="1" i="0" u="none" strike="noStrike" cap="none" dirty="0">
                <a:solidFill>
                  <a:srgbClr val="FFFF00"/>
                </a:solidFill>
                <a:latin typeface="Corbel"/>
                <a:ea typeface="Corbel"/>
                <a:cs typeface="Corbel"/>
                <a:sym typeface="Corbel"/>
              </a:rPr>
              <a:t>Respect</a:t>
            </a:r>
          </a:p>
        </p:txBody>
      </p:sp>
      <p:sp>
        <p:nvSpPr>
          <p:cNvPr id="213" name="Shape 213"/>
          <p:cNvSpPr txBox="1">
            <a:spLocks noGrp="1"/>
          </p:cNvSpPr>
          <p:nvPr>
            <p:ph type="body" idx="1"/>
          </p:nvPr>
        </p:nvSpPr>
        <p:spPr>
          <a:xfrm>
            <a:off x="457200" y="1600200"/>
            <a:ext cx="8229600" cy="4525963"/>
          </a:xfrm>
          <a:prstGeom prst="rect">
            <a:avLst/>
          </a:prstGeom>
          <a:noFill/>
          <a:ln>
            <a:noFill/>
          </a:ln>
        </p:spPr>
        <p:txBody>
          <a:bodyPr lIns="91425" tIns="45700" rIns="91425" bIns="45700" anchor="t" anchorCtr="0">
            <a:noAutofit/>
          </a:bodyPr>
          <a:lstStyle/>
          <a:p>
            <a:pPr marL="342900" marR="0" lvl="0" indent="-342900" algn="l" rtl="0">
              <a:lnSpc>
                <a:spcPct val="150000"/>
              </a:lnSpc>
              <a:spcBef>
                <a:spcPts val="0"/>
              </a:spcBef>
              <a:spcAft>
                <a:spcPts val="0"/>
              </a:spcAft>
              <a:buClr>
                <a:schemeClr val="lt1"/>
              </a:buClr>
              <a:buSzPct val="100000"/>
              <a:buFont typeface="Arial"/>
              <a:buChar char="•"/>
            </a:pPr>
            <a:r>
              <a:rPr lang="en-US" sz="3200" b="0" i="0" u="none" strike="noStrike" cap="none" dirty="0">
                <a:solidFill>
                  <a:schemeClr val="lt1"/>
                </a:solidFill>
                <a:latin typeface="Corbel"/>
                <a:ea typeface="Corbel"/>
                <a:cs typeface="Corbel"/>
                <a:sym typeface="Corbel"/>
              </a:rPr>
              <a:t>Respect is the biggest complaint of teachers and students.</a:t>
            </a:r>
          </a:p>
          <a:p>
            <a:pPr marL="342900" marR="0" lvl="0" indent="-342900" algn="l" rtl="0">
              <a:lnSpc>
                <a:spcPct val="150000"/>
              </a:lnSpc>
              <a:spcBef>
                <a:spcPts val="640"/>
              </a:spcBef>
              <a:spcAft>
                <a:spcPts val="0"/>
              </a:spcAft>
              <a:buClr>
                <a:schemeClr val="lt1"/>
              </a:buClr>
              <a:buSzPct val="100000"/>
              <a:buFont typeface="Arial"/>
              <a:buChar char="•"/>
            </a:pPr>
            <a:r>
              <a:rPr lang="en-US" sz="3200" b="0" i="0" u="none" strike="noStrike" cap="none" dirty="0">
                <a:solidFill>
                  <a:schemeClr val="lt1"/>
                </a:solidFill>
                <a:latin typeface="Corbel"/>
                <a:ea typeface="Corbel"/>
                <a:cs typeface="Corbel"/>
                <a:sym typeface="Corbel"/>
              </a:rPr>
              <a:t>Definitions of respect vary across groups</a:t>
            </a:r>
          </a:p>
          <a:p>
            <a:pPr marL="342900" marR="0" lvl="0" indent="-342900" algn="l" rtl="0">
              <a:lnSpc>
                <a:spcPct val="150000"/>
              </a:lnSpc>
              <a:spcBef>
                <a:spcPts val="640"/>
              </a:spcBef>
              <a:buClr>
                <a:schemeClr val="lt1"/>
              </a:buClr>
              <a:buSzPct val="100000"/>
              <a:buFont typeface="Arial"/>
              <a:buChar char="•"/>
            </a:pPr>
            <a:r>
              <a:rPr lang="en-US" sz="3200" b="0" i="0" u="none" strike="noStrike" cap="none" dirty="0">
                <a:solidFill>
                  <a:schemeClr val="lt1"/>
                </a:solidFill>
                <a:latin typeface="Corbel"/>
                <a:ea typeface="Corbel"/>
                <a:cs typeface="Corbel"/>
                <a:sym typeface="Corbel"/>
              </a:rPr>
              <a:t>Can make or break the relationship</a:t>
            </a:r>
          </a:p>
          <a:p>
            <a:pPr marL="342900" marR="0" lvl="0" indent="-342900" algn="l" rtl="0">
              <a:lnSpc>
                <a:spcPct val="150000"/>
              </a:lnSpc>
              <a:spcBef>
                <a:spcPts val="640"/>
              </a:spcBef>
              <a:buClr>
                <a:schemeClr val="lt1"/>
              </a:buClr>
              <a:buSzPct val="100000"/>
              <a:buFont typeface="Arial"/>
              <a:buChar char="•"/>
            </a:pPr>
            <a:r>
              <a:rPr lang="en-US" dirty="0"/>
              <a:t>Communication is key</a:t>
            </a:r>
            <a:endParaRPr lang="en-US" sz="3200" b="0" i="0" u="none" strike="noStrike" cap="none" dirty="0">
              <a:solidFill>
                <a:schemeClr val="lt1"/>
              </a:solidFill>
              <a:latin typeface="Corbel"/>
              <a:ea typeface="Corbel"/>
              <a:cs typeface="Corbel"/>
              <a:sym typeface="Corbel"/>
            </a:endParaRPr>
          </a:p>
        </p:txBody>
      </p:sp>
    </p:spTree>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Shape 218"/>
        <p:cNvGrpSpPr/>
        <p:nvPr/>
      </p:nvGrpSpPr>
      <p:grpSpPr>
        <a:xfrm>
          <a:off x="0" y="0"/>
          <a:ext cx="0" cy="0"/>
          <a:chOff x="0" y="0"/>
          <a:chExt cx="0" cy="0"/>
        </a:xfrm>
      </p:grpSpPr>
      <p:sp>
        <p:nvSpPr>
          <p:cNvPr id="219" name="Shape 219"/>
          <p:cNvSpPr txBox="1">
            <a:spLocks noGrp="1"/>
          </p:cNvSpPr>
          <p:nvPr>
            <p:ph type="title"/>
          </p:nvPr>
        </p:nvSpPr>
        <p:spPr>
          <a:xfrm>
            <a:off x="685799" y="152400"/>
            <a:ext cx="7860553" cy="1192306"/>
          </a:xfrm>
          <a:prstGeom prst="rect">
            <a:avLst/>
          </a:prstGeom>
          <a:noFill/>
          <a:ln>
            <a:noFill/>
          </a:ln>
        </p:spPr>
        <p:txBody>
          <a:bodyPr lIns="91425" tIns="45700" rIns="91425" bIns="45700" anchor="t" anchorCtr="0">
            <a:noAutofit/>
          </a:bodyPr>
          <a:lstStyle/>
          <a:p>
            <a:pPr marL="0" marR="0" lvl="0" indent="0" algn="ctr" rtl="0">
              <a:spcBef>
                <a:spcPts val="0"/>
              </a:spcBef>
              <a:buClr>
                <a:schemeClr val="lt1"/>
              </a:buClr>
              <a:buSzPct val="25000"/>
              <a:buFont typeface="Corbel"/>
              <a:buNone/>
            </a:pPr>
            <a:r>
              <a:rPr lang="en-US" sz="4500" b="0" i="0" u="none" strike="noStrike" cap="none" dirty="0">
                <a:solidFill>
                  <a:srgbClr val="FFFF00"/>
                </a:solidFill>
                <a:latin typeface="Corbel"/>
                <a:ea typeface="Corbel"/>
                <a:cs typeface="Corbel"/>
                <a:sym typeface="Corbel"/>
              </a:rPr>
              <a:t>How do we </a:t>
            </a:r>
            <a:r>
              <a:rPr lang="en-US" sz="4500" b="1" i="1" u="none" strike="noStrike" cap="none" dirty="0">
                <a:solidFill>
                  <a:srgbClr val="FFFF00"/>
                </a:solidFill>
                <a:latin typeface="Corbel"/>
                <a:ea typeface="Corbel"/>
                <a:cs typeface="Corbel"/>
                <a:sym typeface="Corbel"/>
              </a:rPr>
              <a:t>get</a:t>
            </a:r>
            <a:r>
              <a:rPr lang="en-US" sz="4500" b="0" i="0" u="none" strike="noStrike" cap="none" dirty="0">
                <a:solidFill>
                  <a:srgbClr val="FFFF00"/>
                </a:solidFill>
                <a:latin typeface="Corbel"/>
                <a:ea typeface="Corbel"/>
                <a:cs typeface="Corbel"/>
                <a:sym typeface="Corbel"/>
              </a:rPr>
              <a:t> respect? </a:t>
            </a:r>
            <a:br>
              <a:rPr lang="en-US" sz="4500" b="0" i="0" u="none" strike="noStrike" cap="none" dirty="0">
                <a:solidFill>
                  <a:srgbClr val="FFFF00"/>
                </a:solidFill>
                <a:latin typeface="Corbel"/>
                <a:ea typeface="Corbel"/>
                <a:cs typeface="Corbel"/>
                <a:sym typeface="Corbel"/>
              </a:rPr>
            </a:br>
            <a:r>
              <a:rPr lang="en-US" sz="4500" b="0" i="0" u="none" strike="noStrike" cap="none" dirty="0">
                <a:solidFill>
                  <a:srgbClr val="FFFF00"/>
                </a:solidFill>
                <a:latin typeface="Corbel"/>
                <a:ea typeface="Corbel"/>
                <a:cs typeface="Corbel"/>
                <a:sym typeface="Corbel"/>
              </a:rPr>
              <a:t>How do we </a:t>
            </a:r>
            <a:r>
              <a:rPr lang="en-US" sz="4500" b="1" i="1" u="none" strike="noStrike" cap="none" dirty="0">
                <a:solidFill>
                  <a:srgbClr val="FFFF00"/>
                </a:solidFill>
                <a:latin typeface="Corbel"/>
                <a:ea typeface="Corbel"/>
                <a:cs typeface="Corbel"/>
                <a:sym typeface="Corbel"/>
              </a:rPr>
              <a:t>show</a:t>
            </a:r>
            <a:r>
              <a:rPr lang="en-US" sz="4500" b="0" i="0" u="none" strike="noStrike" cap="none" dirty="0">
                <a:solidFill>
                  <a:srgbClr val="FFFF00"/>
                </a:solidFill>
                <a:latin typeface="Corbel"/>
                <a:ea typeface="Corbel"/>
                <a:cs typeface="Corbel"/>
                <a:sym typeface="Corbel"/>
              </a:rPr>
              <a:t> respect?</a:t>
            </a:r>
          </a:p>
        </p:txBody>
      </p:sp>
      <p:sp>
        <p:nvSpPr>
          <p:cNvPr id="220" name="Shape 220"/>
          <p:cNvSpPr txBox="1">
            <a:spLocks noGrp="1"/>
          </p:cNvSpPr>
          <p:nvPr>
            <p:ph type="body" idx="1"/>
          </p:nvPr>
        </p:nvSpPr>
        <p:spPr>
          <a:xfrm>
            <a:off x="685799" y="1937658"/>
            <a:ext cx="7696199" cy="4611620"/>
          </a:xfrm>
          <a:prstGeom prst="rect">
            <a:avLst/>
          </a:prstGeom>
          <a:noFill/>
          <a:ln>
            <a:noFill/>
          </a:ln>
        </p:spPr>
        <p:txBody>
          <a:bodyPr lIns="91425" tIns="45700" rIns="91425" bIns="45700" anchor="ctr" anchorCtr="0">
            <a:noAutofit/>
          </a:bodyPr>
          <a:lstStyle/>
          <a:p>
            <a:pPr marL="342900" marR="0" lvl="0" indent="-342900" algn="l" rtl="0">
              <a:lnSpc>
                <a:spcPct val="130000"/>
              </a:lnSpc>
              <a:spcBef>
                <a:spcPts val="0"/>
              </a:spcBef>
              <a:spcAft>
                <a:spcPts val="0"/>
              </a:spcAft>
              <a:buClr>
                <a:schemeClr val="lt1"/>
              </a:buClr>
              <a:buSzPct val="99200"/>
              <a:buFont typeface="Arial"/>
              <a:buChar char="•"/>
            </a:pPr>
            <a:r>
              <a:rPr lang="en-US" sz="2480" b="1" i="0" u="none" strike="noStrike" cap="none" dirty="0">
                <a:solidFill>
                  <a:schemeClr val="lt1"/>
                </a:solidFill>
                <a:latin typeface="Century Gothic" panose="020B0502020202020204" pitchFamily="34" charset="0"/>
                <a:sym typeface="Corbel"/>
              </a:rPr>
              <a:t>Listen</a:t>
            </a:r>
            <a:r>
              <a:rPr lang="en-US" sz="2480" b="0" i="0" u="none" strike="noStrike" cap="none" dirty="0">
                <a:solidFill>
                  <a:schemeClr val="lt1"/>
                </a:solidFill>
                <a:latin typeface="Century Gothic" panose="020B0502020202020204" pitchFamily="34" charset="0"/>
                <a:sym typeface="Corbel"/>
              </a:rPr>
              <a:t> to the student</a:t>
            </a:r>
          </a:p>
          <a:p>
            <a:pPr marL="342900" marR="0" lvl="0" indent="-342900" algn="l" rtl="0">
              <a:lnSpc>
                <a:spcPct val="130000"/>
              </a:lnSpc>
              <a:spcBef>
                <a:spcPts val="496"/>
              </a:spcBef>
              <a:spcAft>
                <a:spcPts val="0"/>
              </a:spcAft>
              <a:buClr>
                <a:schemeClr val="lt1"/>
              </a:buClr>
              <a:buSzPct val="99200"/>
              <a:buFont typeface="Arial"/>
              <a:buChar char="•"/>
            </a:pPr>
            <a:r>
              <a:rPr lang="en-US" sz="2480" b="0" i="0" u="none" strike="noStrike" cap="none" dirty="0">
                <a:solidFill>
                  <a:schemeClr val="lt1"/>
                </a:solidFill>
                <a:latin typeface="Century Gothic" panose="020B0502020202020204" pitchFamily="34" charset="0"/>
                <a:sym typeface="Corbel"/>
              </a:rPr>
              <a:t>Show </a:t>
            </a:r>
            <a:r>
              <a:rPr lang="en-US" sz="2480" b="1" i="0" u="none" strike="noStrike" cap="none" dirty="0">
                <a:solidFill>
                  <a:schemeClr val="lt1"/>
                </a:solidFill>
                <a:latin typeface="Century Gothic" panose="020B0502020202020204" pitchFamily="34" charset="0"/>
                <a:sym typeface="Corbel"/>
              </a:rPr>
              <a:t>concern </a:t>
            </a:r>
            <a:r>
              <a:rPr lang="en-US" sz="2480" b="0" i="0" u="none" strike="noStrike" cap="none" dirty="0">
                <a:solidFill>
                  <a:schemeClr val="lt1"/>
                </a:solidFill>
                <a:latin typeface="Century Gothic" panose="020B0502020202020204" pitchFamily="34" charset="0"/>
                <a:sym typeface="Corbel"/>
              </a:rPr>
              <a:t>for their welfare</a:t>
            </a:r>
          </a:p>
          <a:p>
            <a:pPr marL="342900" marR="0" lvl="0" indent="-342900" algn="l" rtl="0">
              <a:lnSpc>
                <a:spcPct val="130000"/>
              </a:lnSpc>
              <a:spcBef>
                <a:spcPts val="496"/>
              </a:spcBef>
              <a:spcAft>
                <a:spcPts val="0"/>
              </a:spcAft>
              <a:buClr>
                <a:schemeClr val="lt1"/>
              </a:buClr>
              <a:buSzPct val="99200"/>
              <a:buFont typeface="Arial"/>
              <a:buChar char="•"/>
            </a:pPr>
            <a:r>
              <a:rPr lang="en-US" sz="2480" b="1" i="0" u="none" strike="noStrike" cap="none" dirty="0">
                <a:solidFill>
                  <a:schemeClr val="lt1"/>
                </a:solidFill>
                <a:latin typeface="Century Gothic" panose="020B0502020202020204" pitchFamily="34" charset="0"/>
                <a:sym typeface="Corbel"/>
              </a:rPr>
              <a:t>Pay attention </a:t>
            </a:r>
            <a:r>
              <a:rPr lang="en-US" sz="2480" b="0" i="0" u="none" strike="noStrike" cap="none" dirty="0">
                <a:solidFill>
                  <a:schemeClr val="lt1"/>
                </a:solidFill>
                <a:latin typeface="Century Gothic" panose="020B0502020202020204" pitchFamily="34" charset="0"/>
                <a:sym typeface="Corbel"/>
              </a:rPr>
              <a:t>to them outside the classroom</a:t>
            </a:r>
          </a:p>
          <a:p>
            <a:pPr marL="342900" marR="0" lvl="0" indent="-342900" algn="l" rtl="0">
              <a:spcBef>
                <a:spcPts val="496"/>
              </a:spcBef>
              <a:spcAft>
                <a:spcPts val="0"/>
              </a:spcAft>
              <a:buClr>
                <a:schemeClr val="lt1"/>
              </a:buClr>
              <a:buSzPct val="99200"/>
              <a:buFont typeface="Arial"/>
              <a:buChar char="•"/>
            </a:pPr>
            <a:r>
              <a:rPr lang="en-US" sz="2480" b="0" i="0" u="none" strike="noStrike" cap="none" dirty="0">
                <a:solidFill>
                  <a:schemeClr val="lt1"/>
                </a:solidFill>
                <a:latin typeface="Century Gothic" panose="020B0502020202020204" pitchFamily="34" charset="0"/>
                <a:sym typeface="Corbel"/>
              </a:rPr>
              <a:t>Use humor…but avoid </a:t>
            </a:r>
            <a:r>
              <a:rPr lang="en-US" sz="2480" b="0" i="0" u="none" strike="noStrike" cap="none" dirty="0" smtClean="0">
                <a:solidFill>
                  <a:schemeClr val="lt1"/>
                </a:solidFill>
                <a:latin typeface="Century Gothic" panose="020B0502020202020204" pitchFamily="34" charset="0"/>
                <a:sym typeface="Corbel"/>
              </a:rPr>
              <a:t>sarcasm</a:t>
            </a:r>
            <a:endParaRPr lang="en-US" sz="2480" b="0" i="0" u="none" strike="noStrike" cap="none" dirty="0">
              <a:solidFill>
                <a:schemeClr val="lt1"/>
              </a:solidFill>
              <a:latin typeface="Century Gothic" panose="020B0502020202020204" pitchFamily="34" charset="0"/>
              <a:sym typeface="Corbel"/>
            </a:endParaRPr>
          </a:p>
          <a:p>
            <a:pPr marL="342900" marR="0" lvl="0" indent="-342900" algn="l" rtl="0">
              <a:spcBef>
                <a:spcPts val="496"/>
              </a:spcBef>
              <a:spcAft>
                <a:spcPts val="0"/>
              </a:spcAft>
              <a:buClr>
                <a:schemeClr val="lt1"/>
              </a:buClr>
              <a:buSzPct val="99200"/>
              <a:buFont typeface="Arial"/>
              <a:buChar char="•"/>
            </a:pPr>
            <a:r>
              <a:rPr lang="en-US" sz="2480" b="0" i="0" u="none" strike="noStrike" cap="none" dirty="0">
                <a:solidFill>
                  <a:schemeClr val="lt1"/>
                </a:solidFill>
                <a:latin typeface="Century Gothic" panose="020B0502020202020204" pitchFamily="34" charset="0"/>
                <a:sym typeface="Corbel"/>
              </a:rPr>
              <a:t>Recognize </a:t>
            </a:r>
            <a:r>
              <a:rPr lang="en-US" sz="2480" b="1" i="0" u="none" strike="noStrike" cap="none" dirty="0">
                <a:solidFill>
                  <a:schemeClr val="lt1"/>
                </a:solidFill>
                <a:latin typeface="Century Gothic" panose="020B0502020202020204" pitchFamily="34" charset="0"/>
                <a:sym typeface="Corbel"/>
              </a:rPr>
              <a:t>effort</a:t>
            </a:r>
            <a:r>
              <a:rPr lang="en-US" sz="2480" b="0" i="0" u="none" strike="noStrike" cap="none" dirty="0">
                <a:solidFill>
                  <a:schemeClr val="lt1"/>
                </a:solidFill>
                <a:latin typeface="Century Gothic" panose="020B0502020202020204" pitchFamily="34" charset="0"/>
                <a:sym typeface="Corbel"/>
              </a:rPr>
              <a:t>, not correctness</a:t>
            </a:r>
          </a:p>
          <a:p>
            <a:pPr marL="342900" marR="0" lvl="0" indent="-342900" algn="l" rtl="0">
              <a:lnSpc>
                <a:spcPct val="70000"/>
              </a:lnSpc>
              <a:spcBef>
                <a:spcPts val="496"/>
              </a:spcBef>
              <a:spcAft>
                <a:spcPts val="0"/>
              </a:spcAft>
              <a:buClr>
                <a:schemeClr val="lt1"/>
              </a:buClr>
              <a:buSzPct val="99200"/>
              <a:buFont typeface="Arial"/>
              <a:buNone/>
            </a:pPr>
            <a:endParaRPr sz="2480" b="0" i="0" u="none" strike="noStrike" cap="none" dirty="0">
              <a:solidFill>
                <a:schemeClr val="lt1"/>
              </a:solidFill>
              <a:latin typeface="Century Gothic" panose="020B0502020202020204" pitchFamily="34" charset="0"/>
              <a:sym typeface="Corbel"/>
            </a:endParaRPr>
          </a:p>
          <a:p>
            <a:pPr marL="342900" marR="0" lvl="0" indent="-342900" algn="l" rtl="0">
              <a:lnSpc>
                <a:spcPct val="70000"/>
              </a:lnSpc>
              <a:spcBef>
                <a:spcPts val="496"/>
              </a:spcBef>
              <a:spcAft>
                <a:spcPts val="0"/>
              </a:spcAft>
              <a:buClr>
                <a:schemeClr val="lt1"/>
              </a:buClr>
              <a:buSzPct val="99200"/>
              <a:buFont typeface="Arial"/>
              <a:buChar char="•"/>
            </a:pPr>
            <a:r>
              <a:rPr lang="en-US" sz="2480" b="0" i="0" u="none" strike="noStrike" cap="none" dirty="0">
                <a:solidFill>
                  <a:schemeClr val="lt1"/>
                </a:solidFill>
                <a:latin typeface="Century Gothic" panose="020B0502020202020204" pitchFamily="34" charset="0"/>
                <a:sym typeface="Corbel"/>
              </a:rPr>
              <a:t>Point out </a:t>
            </a:r>
            <a:r>
              <a:rPr lang="en-US" sz="2480" b="1" i="0" u="none" strike="noStrike" cap="none" dirty="0">
                <a:solidFill>
                  <a:schemeClr val="lt1"/>
                </a:solidFill>
                <a:latin typeface="Century Gothic" panose="020B0502020202020204" pitchFamily="34" charset="0"/>
                <a:sym typeface="Corbel"/>
              </a:rPr>
              <a:t>progress</a:t>
            </a:r>
            <a:r>
              <a:rPr lang="en-US" sz="2480" b="0" i="0" u="none" strike="noStrike" cap="none" dirty="0">
                <a:solidFill>
                  <a:schemeClr val="lt1"/>
                </a:solidFill>
                <a:latin typeface="Century Gothic" panose="020B0502020202020204" pitchFamily="34" charset="0"/>
                <a:sym typeface="Corbel"/>
              </a:rPr>
              <a:t> made no matter how small</a:t>
            </a:r>
          </a:p>
          <a:p>
            <a:pPr marL="342900" marR="0" lvl="0" indent="-342900" algn="l" rtl="0">
              <a:lnSpc>
                <a:spcPct val="70000"/>
              </a:lnSpc>
              <a:spcBef>
                <a:spcPts val="496"/>
              </a:spcBef>
              <a:spcAft>
                <a:spcPts val="0"/>
              </a:spcAft>
              <a:buClr>
                <a:schemeClr val="lt1"/>
              </a:buClr>
              <a:buSzPct val="99200"/>
              <a:buFont typeface="Arial"/>
              <a:buNone/>
            </a:pPr>
            <a:endParaRPr sz="2480" b="0" i="0" u="none" strike="noStrike" cap="none" dirty="0">
              <a:solidFill>
                <a:schemeClr val="lt1"/>
              </a:solidFill>
              <a:latin typeface="Century Gothic" panose="020B0502020202020204" pitchFamily="34" charset="0"/>
              <a:sym typeface="Corbel"/>
            </a:endParaRPr>
          </a:p>
          <a:p>
            <a:pPr marL="342900" marR="0" lvl="0" indent="-342900" algn="l" rtl="0">
              <a:lnSpc>
                <a:spcPct val="70000"/>
              </a:lnSpc>
              <a:spcBef>
                <a:spcPts val="496"/>
              </a:spcBef>
              <a:spcAft>
                <a:spcPts val="0"/>
              </a:spcAft>
              <a:buClr>
                <a:schemeClr val="lt1"/>
              </a:buClr>
              <a:buSzPct val="99200"/>
              <a:buFont typeface="Arial"/>
              <a:buChar char="•"/>
            </a:pPr>
            <a:r>
              <a:rPr lang="en-US" sz="2480" b="1" i="0" u="none" strike="noStrike" cap="none" dirty="0">
                <a:solidFill>
                  <a:schemeClr val="lt1"/>
                </a:solidFill>
                <a:latin typeface="Century Gothic" panose="020B0502020202020204" pitchFamily="34" charset="0"/>
                <a:sym typeface="Corbel"/>
              </a:rPr>
              <a:t>Believe</a:t>
            </a:r>
            <a:r>
              <a:rPr lang="en-US" sz="2480" b="0" i="0" u="none" strike="noStrike" cap="none" dirty="0">
                <a:solidFill>
                  <a:schemeClr val="lt1"/>
                </a:solidFill>
                <a:latin typeface="Century Gothic" panose="020B0502020202020204" pitchFamily="34" charset="0"/>
                <a:sym typeface="Corbel"/>
              </a:rPr>
              <a:t> in their potential</a:t>
            </a:r>
          </a:p>
          <a:p>
            <a:pPr marL="342900" marR="0" lvl="0" indent="-342900" algn="l" rtl="0">
              <a:lnSpc>
                <a:spcPct val="130000"/>
              </a:lnSpc>
              <a:spcBef>
                <a:spcPts val="496"/>
              </a:spcBef>
              <a:spcAft>
                <a:spcPts val="0"/>
              </a:spcAft>
              <a:buClr>
                <a:schemeClr val="lt1"/>
              </a:buClr>
              <a:buSzPct val="99200"/>
              <a:buFont typeface="Arial"/>
              <a:buNone/>
            </a:pPr>
            <a:endParaRPr sz="2480" b="0" i="0" u="none" strike="noStrike" cap="none" dirty="0">
              <a:solidFill>
                <a:schemeClr val="lt1"/>
              </a:solidFill>
              <a:latin typeface="Corbel"/>
              <a:ea typeface="Corbel"/>
              <a:cs typeface="Corbel"/>
              <a:sym typeface="Corbel"/>
            </a:endParaRPr>
          </a:p>
          <a:p>
            <a:pPr marL="1143000" marR="0" lvl="2" indent="-228600" algn="l" rtl="0">
              <a:lnSpc>
                <a:spcPct val="130000"/>
              </a:lnSpc>
              <a:spcBef>
                <a:spcPts val="372"/>
              </a:spcBef>
              <a:buClr>
                <a:schemeClr val="lt1"/>
              </a:buClr>
              <a:buSzPct val="25000"/>
              <a:buFont typeface="Arial"/>
              <a:buNone/>
            </a:pPr>
            <a:endParaRPr sz="1860" b="0" i="0" u="none" strike="noStrike" cap="none" dirty="0">
              <a:solidFill>
                <a:schemeClr val="lt1"/>
              </a:solidFill>
              <a:latin typeface="Corbel"/>
              <a:ea typeface="Corbel"/>
              <a:cs typeface="Corbel"/>
              <a:sym typeface="Corbel"/>
            </a:endParaRPr>
          </a:p>
        </p:txBody>
      </p:sp>
    </p:spTree>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546" name="Rectangle 2"/>
          <p:cNvSpPr>
            <a:spLocks noGrp="1" noChangeArrowheads="1"/>
          </p:cNvSpPr>
          <p:nvPr>
            <p:ph type="title"/>
          </p:nvPr>
        </p:nvSpPr>
        <p:spPr>
          <a:xfrm>
            <a:off x="587828" y="337457"/>
            <a:ext cx="8077200" cy="1219200"/>
          </a:xfrm>
        </p:spPr>
        <p:txBody>
          <a:bodyPr>
            <a:normAutofit fontScale="90000"/>
          </a:bodyPr>
          <a:lstStyle/>
          <a:p>
            <a:r>
              <a:rPr lang="en-US" sz="4000" b="1" dirty="0">
                <a:solidFill>
                  <a:srgbClr val="FFFF00"/>
                </a:solidFill>
                <a:latin typeface="Century Gothic" panose="020B0502020202020204" pitchFamily="34" charset="0"/>
              </a:rPr>
              <a:t>How do we guide students into appropriate </a:t>
            </a:r>
            <a:r>
              <a:rPr lang="en-US" sz="4000" b="1" dirty="0" smtClean="0">
                <a:solidFill>
                  <a:srgbClr val="FFFF00"/>
                </a:solidFill>
                <a:latin typeface="Century Gothic" panose="020B0502020202020204" pitchFamily="34" charset="0"/>
              </a:rPr>
              <a:t>behavior with respect?</a:t>
            </a:r>
            <a:endParaRPr lang="en-US" sz="4000" b="1" dirty="0">
              <a:solidFill>
                <a:srgbClr val="FFFF00"/>
              </a:solidFill>
              <a:latin typeface="Century Gothic" panose="020B0502020202020204" pitchFamily="34" charset="0"/>
            </a:endParaRPr>
          </a:p>
        </p:txBody>
      </p:sp>
      <p:sp>
        <p:nvSpPr>
          <p:cNvPr id="108547" name="Rectangle 3"/>
          <p:cNvSpPr>
            <a:spLocks noGrp="1" noChangeArrowheads="1"/>
          </p:cNvSpPr>
          <p:nvPr>
            <p:ph type="body" idx="1"/>
          </p:nvPr>
        </p:nvSpPr>
        <p:spPr>
          <a:xfrm>
            <a:off x="696686" y="1959429"/>
            <a:ext cx="7696200" cy="4321628"/>
          </a:xfrm>
        </p:spPr>
        <p:txBody>
          <a:bodyPr/>
          <a:lstStyle/>
          <a:p>
            <a:pPr>
              <a:lnSpc>
                <a:spcPct val="80000"/>
              </a:lnSpc>
              <a:buFontTx/>
              <a:buNone/>
            </a:pPr>
            <a:r>
              <a:rPr lang="en-US" sz="2800" b="1" dirty="0"/>
              <a:t>Rephrase Our Comments</a:t>
            </a:r>
            <a:r>
              <a:rPr lang="en-US" sz="2800" dirty="0"/>
              <a:t>:  </a:t>
            </a:r>
            <a:r>
              <a:rPr lang="en-US" sz="2800" b="1" dirty="0"/>
              <a:t>When addressing misbehavior, </a:t>
            </a:r>
            <a:r>
              <a:rPr lang="ja-JP" altLang="en-US" sz="2800" b="1" dirty="0">
                <a:latin typeface="Arial"/>
              </a:rPr>
              <a:t>“</a:t>
            </a:r>
            <a:r>
              <a:rPr lang="en-US" sz="2800" b="1" dirty="0"/>
              <a:t>delete</a:t>
            </a:r>
            <a:r>
              <a:rPr lang="ja-JP" altLang="en-US" sz="2800" b="1" dirty="0">
                <a:latin typeface="Arial"/>
              </a:rPr>
              <a:t>”</a:t>
            </a:r>
            <a:r>
              <a:rPr lang="en-US" sz="2800" b="1" dirty="0"/>
              <a:t> from our commentary</a:t>
            </a:r>
            <a:r>
              <a:rPr lang="en-US" sz="2800" b="1" dirty="0" smtClean="0"/>
              <a:t>…</a:t>
            </a:r>
          </a:p>
          <a:p>
            <a:pPr>
              <a:lnSpc>
                <a:spcPct val="80000"/>
              </a:lnSpc>
              <a:buFontTx/>
              <a:buNone/>
            </a:pPr>
            <a:endParaRPr lang="en-US" sz="2800" b="1" dirty="0"/>
          </a:p>
          <a:p>
            <a:r>
              <a:rPr lang="ja-JP" altLang="en-US" sz="2800" dirty="0">
                <a:latin typeface="Arial"/>
              </a:rPr>
              <a:t>“</a:t>
            </a:r>
            <a:r>
              <a:rPr lang="en-US" sz="2800" dirty="0"/>
              <a:t>Why</a:t>
            </a:r>
            <a:r>
              <a:rPr lang="ja-JP" altLang="en-US" sz="2800" dirty="0">
                <a:latin typeface="Arial"/>
              </a:rPr>
              <a:t>”</a:t>
            </a:r>
            <a:r>
              <a:rPr lang="en-US" sz="2800" dirty="0"/>
              <a:t> questions (e.g.  </a:t>
            </a:r>
            <a:r>
              <a:rPr lang="ja-JP" altLang="en-US" sz="2800" dirty="0">
                <a:latin typeface="Arial"/>
              </a:rPr>
              <a:t>“</a:t>
            </a:r>
            <a:r>
              <a:rPr lang="en-US" sz="2800" dirty="0"/>
              <a:t>Why did you do that?</a:t>
            </a:r>
            <a:r>
              <a:rPr lang="ja-JP" altLang="en-US" sz="2800" dirty="0">
                <a:latin typeface="Arial"/>
              </a:rPr>
              <a:t>”</a:t>
            </a:r>
            <a:r>
              <a:rPr lang="en-US" sz="2800" dirty="0"/>
              <a:t>) </a:t>
            </a:r>
          </a:p>
          <a:p>
            <a:r>
              <a:rPr lang="en-US" sz="2800" dirty="0"/>
              <a:t>The word </a:t>
            </a:r>
            <a:r>
              <a:rPr lang="ja-JP" altLang="en-US" sz="2800" dirty="0">
                <a:latin typeface="Arial"/>
              </a:rPr>
              <a:t>“</a:t>
            </a:r>
            <a:r>
              <a:rPr lang="en-US" sz="2800" dirty="0"/>
              <a:t>you</a:t>
            </a:r>
            <a:r>
              <a:rPr lang="ja-JP" altLang="en-US" sz="2800" dirty="0">
                <a:latin typeface="Arial"/>
              </a:rPr>
              <a:t>”</a:t>
            </a:r>
            <a:r>
              <a:rPr lang="en-US" sz="2800" dirty="0"/>
              <a:t> (e.g.  </a:t>
            </a:r>
            <a:r>
              <a:rPr lang="ja-JP" altLang="en-US" sz="2800" dirty="0">
                <a:latin typeface="Arial"/>
              </a:rPr>
              <a:t>“</a:t>
            </a:r>
            <a:r>
              <a:rPr lang="en-US" sz="2800" dirty="0"/>
              <a:t>You better stop that.</a:t>
            </a:r>
            <a:r>
              <a:rPr lang="ja-JP" altLang="en-US" sz="2800" dirty="0">
                <a:latin typeface="Arial"/>
              </a:rPr>
              <a:t>”</a:t>
            </a:r>
            <a:r>
              <a:rPr lang="en-US" sz="2800" dirty="0"/>
              <a:t>)</a:t>
            </a:r>
          </a:p>
          <a:p>
            <a:r>
              <a:rPr lang="en-US" sz="2800" dirty="0"/>
              <a:t>The words </a:t>
            </a:r>
            <a:r>
              <a:rPr lang="ja-JP" altLang="en-US" sz="2800" dirty="0">
                <a:latin typeface="Arial"/>
              </a:rPr>
              <a:t>“</a:t>
            </a:r>
            <a:r>
              <a:rPr lang="en-US" sz="2800" dirty="0"/>
              <a:t>No</a:t>
            </a:r>
            <a:r>
              <a:rPr lang="ja-JP" altLang="en-US" sz="2800" dirty="0">
                <a:latin typeface="Arial"/>
              </a:rPr>
              <a:t>”</a:t>
            </a:r>
            <a:r>
              <a:rPr lang="en-US" sz="2800" dirty="0"/>
              <a:t> and </a:t>
            </a:r>
            <a:r>
              <a:rPr lang="ja-JP" altLang="en-US" sz="2800" dirty="0">
                <a:latin typeface="Arial"/>
              </a:rPr>
              <a:t>“</a:t>
            </a:r>
            <a:r>
              <a:rPr lang="en-US" sz="2800" dirty="0"/>
              <a:t>Don</a:t>
            </a:r>
            <a:r>
              <a:rPr lang="ja-JP" altLang="en-US" sz="2800" dirty="0">
                <a:latin typeface="Arial"/>
              </a:rPr>
              <a:t>’</a:t>
            </a:r>
            <a:r>
              <a:rPr lang="en-US" sz="2800" dirty="0"/>
              <a:t>t</a:t>
            </a:r>
            <a:r>
              <a:rPr lang="ja-JP" altLang="en-US" sz="2800" dirty="0">
                <a:latin typeface="Arial"/>
              </a:rPr>
              <a:t>”</a:t>
            </a:r>
            <a:endParaRPr lang="en-US" sz="2800" dirty="0"/>
          </a:p>
          <a:p>
            <a:r>
              <a:rPr lang="en-US" sz="2800" dirty="0"/>
              <a:t>Lecturing/Nagging/Berating</a:t>
            </a:r>
          </a:p>
          <a:p>
            <a:pPr>
              <a:lnSpc>
                <a:spcPct val="80000"/>
              </a:lnSpc>
              <a:buFontTx/>
              <a:buNone/>
            </a:pPr>
            <a:endParaRPr lang="en-US" sz="2800" dirty="0"/>
          </a:p>
        </p:txBody>
      </p:sp>
    </p:spTree>
    <p:extLst>
      <p:ext uri="{BB962C8B-B14F-4D97-AF65-F5344CB8AC3E}">
        <p14:creationId xmlns:p14="http://schemas.microsoft.com/office/powerpoint/2010/main" val="49091205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xmlns:p14="http://schemas.microsoft.com/office/powerpoint/2010/main" spd="slow"/>
    </mc:Fallback>
  </mc:AlternateContent>
  <p:timing>
    <p:tnLst>
      <p:par>
        <p:cTn id="1" dur="indefinite" restart="never" nodeType="tmRoot"/>
      </p:par>
    </p:tn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r>
              <a:rPr lang="en-US" b="1" dirty="0" smtClean="0">
                <a:solidFill>
                  <a:srgbClr val="FFFF00"/>
                </a:solidFill>
                <a:latin typeface="Century Gothic" panose="020B0502020202020204" pitchFamily="34" charset="0"/>
              </a:rPr>
              <a:t>“I” Messages</a:t>
            </a:r>
            <a:r>
              <a:rPr lang="en-US" dirty="0" smtClean="0"/>
              <a:t/>
            </a:r>
            <a:br>
              <a:rPr lang="en-US" dirty="0" smtClean="0"/>
            </a:br>
            <a:endParaRPr lang="en-US" dirty="0"/>
          </a:p>
        </p:txBody>
      </p:sp>
      <p:sp>
        <p:nvSpPr>
          <p:cNvPr id="3" name="Content Placeholder 2"/>
          <p:cNvSpPr>
            <a:spLocks noGrp="1"/>
          </p:cNvSpPr>
          <p:nvPr>
            <p:ph idx="1"/>
          </p:nvPr>
        </p:nvSpPr>
        <p:spPr/>
        <p:txBody>
          <a:bodyPr/>
          <a:lstStyle/>
          <a:p>
            <a:r>
              <a:rPr lang="en-US" dirty="0" smtClean="0"/>
              <a:t>Allow for a respectful conversation or direction.</a:t>
            </a:r>
          </a:p>
          <a:p>
            <a:r>
              <a:rPr lang="en-US" dirty="0" smtClean="0"/>
              <a:t>Spell </a:t>
            </a:r>
            <a:r>
              <a:rPr lang="en-US" dirty="0"/>
              <a:t>out the specific </a:t>
            </a:r>
            <a:r>
              <a:rPr lang="en-US" dirty="0" smtClean="0"/>
              <a:t>behaviors.</a:t>
            </a:r>
          </a:p>
          <a:p>
            <a:r>
              <a:rPr lang="en-US" dirty="0" smtClean="0"/>
              <a:t>Give a chance to the student to “fix it”.</a:t>
            </a:r>
            <a:endParaRPr lang="en-US" dirty="0"/>
          </a:p>
        </p:txBody>
      </p:sp>
    </p:spTree>
    <p:extLst>
      <p:ext uri="{BB962C8B-B14F-4D97-AF65-F5344CB8AC3E}">
        <p14:creationId xmlns:p14="http://schemas.microsoft.com/office/powerpoint/2010/main" val="488693323"/>
      </p:ext>
    </p:extLst>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9746" name="Rectangle 2"/>
          <p:cNvSpPr>
            <a:spLocks noGrp="1" noChangeArrowheads="1"/>
          </p:cNvSpPr>
          <p:nvPr>
            <p:ph type="title"/>
          </p:nvPr>
        </p:nvSpPr>
        <p:spPr>
          <a:xfrm>
            <a:off x="761999" y="0"/>
            <a:ext cx="7957457" cy="1534886"/>
          </a:xfrm>
        </p:spPr>
        <p:txBody>
          <a:bodyPr>
            <a:normAutofit/>
          </a:bodyPr>
          <a:lstStyle/>
          <a:p>
            <a:r>
              <a:rPr lang="en-US" sz="3600" b="1" dirty="0" smtClean="0">
                <a:solidFill>
                  <a:srgbClr val="FFFF00"/>
                </a:solidFill>
                <a:latin typeface="Century Gothic" panose="020B0502020202020204" pitchFamily="34" charset="0"/>
              </a:rPr>
              <a:t>Let</a:t>
            </a:r>
            <a:r>
              <a:rPr lang="ja-JP" altLang="en-US" sz="3600" b="1" dirty="0" smtClean="0">
                <a:solidFill>
                  <a:srgbClr val="FFFF00"/>
                </a:solidFill>
                <a:latin typeface="Century Gothic" panose="020B0502020202020204" pitchFamily="34" charset="0"/>
              </a:rPr>
              <a:t>’</a:t>
            </a:r>
            <a:r>
              <a:rPr lang="en-US" sz="3600" b="1" dirty="0" smtClean="0">
                <a:solidFill>
                  <a:srgbClr val="FFFF00"/>
                </a:solidFill>
                <a:latin typeface="Century Gothic" panose="020B0502020202020204" pitchFamily="34" charset="0"/>
              </a:rPr>
              <a:t>s </a:t>
            </a:r>
            <a:r>
              <a:rPr lang="en-US" sz="3600" b="1" dirty="0">
                <a:solidFill>
                  <a:srgbClr val="FFFF00"/>
                </a:solidFill>
                <a:latin typeface="Century Gothic" panose="020B0502020202020204" pitchFamily="34" charset="0"/>
              </a:rPr>
              <a:t>Give it a try</a:t>
            </a:r>
            <a:r>
              <a:rPr lang="en-US" sz="3600" b="1" dirty="0" smtClean="0">
                <a:solidFill>
                  <a:srgbClr val="FFFF00"/>
                </a:solidFill>
                <a:latin typeface="Century Gothic" panose="020B0502020202020204" pitchFamily="34" charset="0"/>
              </a:rPr>
              <a:t>! How can you rephrase these statements?</a:t>
            </a:r>
            <a:endParaRPr lang="en-US" sz="3600" b="1" dirty="0">
              <a:solidFill>
                <a:srgbClr val="FFFF00"/>
              </a:solidFill>
              <a:latin typeface="Century Gothic" panose="020B0502020202020204" pitchFamily="34" charset="0"/>
            </a:endParaRPr>
          </a:p>
        </p:txBody>
      </p:sp>
      <p:sp>
        <p:nvSpPr>
          <p:cNvPr id="159747" name="Rectangle 3"/>
          <p:cNvSpPr>
            <a:spLocks noGrp="1" noChangeArrowheads="1"/>
          </p:cNvSpPr>
          <p:nvPr>
            <p:ph type="body" idx="1"/>
          </p:nvPr>
        </p:nvSpPr>
        <p:spPr>
          <a:xfrm>
            <a:off x="685800" y="1143000"/>
            <a:ext cx="7696200" cy="4800600"/>
          </a:xfrm>
        </p:spPr>
        <p:txBody>
          <a:bodyPr/>
          <a:lstStyle/>
          <a:p>
            <a:pPr>
              <a:lnSpc>
                <a:spcPct val="90000"/>
              </a:lnSpc>
            </a:pPr>
            <a:r>
              <a:rPr lang="en-US" sz="2800" dirty="0"/>
              <a:t>You</a:t>
            </a:r>
            <a:r>
              <a:rPr lang="ja-JP" altLang="en-US" sz="2800" dirty="0">
                <a:latin typeface="Arial"/>
              </a:rPr>
              <a:t>’</a:t>
            </a:r>
            <a:r>
              <a:rPr lang="en-US" sz="2800" dirty="0"/>
              <a:t>re out of your chair again!</a:t>
            </a:r>
          </a:p>
          <a:p>
            <a:pPr>
              <a:lnSpc>
                <a:spcPct val="90000"/>
              </a:lnSpc>
            </a:pPr>
            <a:r>
              <a:rPr lang="en-US" sz="2800" dirty="0"/>
              <a:t>What</a:t>
            </a:r>
            <a:r>
              <a:rPr lang="ja-JP" altLang="en-US" sz="2800" dirty="0">
                <a:latin typeface="Arial"/>
              </a:rPr>
              <a:t>’</a:t>
            </a:r>
            <a:r>
              <a:rPr lang="en-US" sz="2800" dirty="0"/>
              <a:t>s wrong with you?</a:t>
            </a:r>
          </a:p>
          <a:p>
            <a:pPr>
              <a:lnSpc>
                <a:spcPct val="90000"/>
              </a:lnSpc>
            </a:pPr>
            <a:r>
              <a:rPr lang="en-US" sz="2800" dirty="0"/>
              <a:t>You don</a:t>
            </a:r>
            <a:r>
              <a:rPr lang="ja-JP" altLang="en-US" sz="2800" dirty="0">
                <a:latin typeface="Arial"/>
              </a:rPr>
              <a:t>’</a:t>
            </a:r>
            <a:r>
              <a:rPr lang="en-US" sz="2800" dirty="0"/>
              <a:t>t have your assignment done again!</a:t>
            </a:r>
          </a:p>
          <a:p>
            <a:pPr>
              <a:lnSpc>
                <a:spcPct val="90000"/>
              </a:lnSpc>
            </a:pPr>
            <a:r>
              <a:rPr lang="en-US" sz="2800" dirty="0"/>
              <a:t>You better start paying attention</a:t>
            </a:r>
          </a:p>
          <a:p>
            <a:pPr>
              <a:lnSpc>
                <a:spcPct val="90000"/>
              </a:lnSpc>
            </a:pPr>
            <a:r>
              <a:rPr lang="en-US" sz="2800" dirty="0"/>
              <a:t>You</a:t>
            </a:r>
            <a:r>
              <a:rPr lang="ja-JP" altLang="en-US" sz="2800" dirty="0">
                <a:latin typeface="Arial"/>
              </a:rPr>
              <a:t>’</a:t>
            </a:r>
            <a:r>
              <a:rPr lang="en-US" sz="2800" dirty="0"/>
              <a:t>re late again</a:t>
            </a:r>
          </a:p>
          <a:p>
            <a:pPr>
              <a:lnSpc>
                <a:spcPct val="90000"/>
              </a:lnSpc>
            </a:pPr>
            <a:r>
              <a:rPr lang="en-US" sz="2800" dirty="0"/>
              <a:t>What are you doing in the hall again?  You</a:t>
            </a:r>
            <a:r>
              <a:rPr lang="ja-JP" altLang="en-US" sz="2800" dirty="0">
                <a:latin typeface="Arial"/>
              </a:rPr>
              <a:t>’</a:t>
            </a:r>
            <a:r>
              <a:rPr lang="en-US" sz="2800" dirty="0"/>
              <a:t>re always trying to find a way to get out of class.</a:t>
            </a:r>
          </a:p>
          <a:p>
            <a:pPr>
              <a:lnSpc>
                <a:spcPct val="90000"/>
              </a:lnSpc>
            </a:pPr>
            <a:r>
              <a:rPr lang="en-US" sz="2800" dirty="0"/>
              <a:t>You</a:t>
            </a:r>
            <a:r>
              <a:rPr lang="ja-JP" altLang="en-US" sz="2800" dirty="0">
                <a:latin typeface="Arial"/>
              </a:rPr>
              <a:t>’</a:t>
            </a:r>
            <a:r>
              <a:rPr lang="en-US" sz="2800" dirty="0"/>
              <a:t>re doing it all wrong.  </a:t>
            </a:r>
            <a:r>
              <a:rPr lang="en-US" sz="2800" dirty="0" err="1"/>
              <a:t>Weren</a:t>
            </a:r>
            <a:r>
              <a:rPr lang="ja-JP" altLang="en-US" sz="2800" dirty="0">
                <a:latin typeface="Arial"/>
              </a:rPr>
              <a:t>’</a:t>
            </a:r>
            <a:r>
              <a:rPr lang="en-US" sz="2800" dirty="0"/>
              <a:t>t you paying attention?</a:t>
            </a:r>
          </a:p>
        </p:txBody>
      </p:sp>
    </p:spTree>
    <p:extLst>
      <p:ext uri="{BB962C8B-B14F-4D97-AF65-F5344CB8AC3E}">
        <p14:creationId xmlns:p14="http://schemas.microsoft.com/office/powerpoint/2010/main" val="9361850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xmlns:p14="http://schemas.microsoft.com/office/powerpoint/2010/main" spd="slow"/>
    </mc:Fallback>
  </mc:AlternateContent>
  <p:timing>
    <p:tnLst>
      <p:par>
        <p:cTn id="1" dur="indefinite" restart="never" nodeType="tmRoot"/>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p:cNvSpPr txBox="1"/>
          <p:nvPr/>
        </p:nvSpPr>
        <p:spPr>
          <a:xfrm>
            <a:off x="-1605" y="948045"/>
            <a:ext cx="8625759" cy="553998"/>
          </a:xfrm>
          <a:prstGeom prst="rect">
            <a:avLst/>
          </a:prstGeom>
          <a:noFill/>
        </p:spPr>
        <p:txBody>
          <a:bodyPr wrap="none" rtlCol="0">
            <a:spAutoFit/>
          </a:bodyPr>
          <a:lstStyle/>
          <a:p>
            <a:pPr defTabSz="342900"/>
            <a:r>
              <a:rPr lang="en-US" sz="3000" b="1" kern="1200" dirty="0">
                <a:solidFill>
                  <a:schemeClr val="bg2">
                    <a:lumMod val="25000"/>
                  </a:schemeClr>
                </a:solidFill>
                <a:latin typeface="Constantia"/>
                <a:ea typeface="+mn-ea"/>
                <a:cs typeface="+mn-cs"/>
              </a:rPr>
              <a:t>Barack Obama School of Leadership and STEM</a:t>
            </a:r>
          </a:p>
        </p:txBody>
      </p:sp>
      <p:sp>
        <p:nvSpPr>
          <p:cNvPr id="3" name="TextBox 2"/>
          <p:cNvSpPr txBox="1"/>
          <p:nvPr/>
        </p:nvSpPr>
        <p:spPr>
          <a:xfrm>
            <a:off x="3403331" y="5388945"/>
            <a:ext cx="5034204" cy="507831"/>
          </a:xfrm>
          <a:prstGeom prst="rect">
            <a:avLst/>
          </a:prstGeom>
          <a:noFill/>
        </p:spPr>
        <p:txBody>
          <a:bodyPr wrap="square" rtlCol="0">
            <a:spAutoFit/>
          </a:bodyPr>
          <a:lstStyle/>
          <a:p>
            <a:pPr defTabSz="342900"/>
            <a:r>
              <a:rPr lang="en-US" sz="2700" b="1" kern="1200" dirty="0">
                <a:solidFill>
                  <a:schemeClr val="bg2">
                    <a:lumMod val="25000"/>
                  </a:schemeClr>
                </a:solidFill>
                <a:latin typeface="Constantia"/>
                <a:ea typeface="+mn-ea"/>
                <a:cs typeface="+mn-cs"/>
              </a:rPr>
              <a:t>Algonquin Primary Center </a:t>
            </a:r>
          </a:p>
        </p:txBody>
      </p:sp>
      <p:sp>
        <p:nvSpPr>
          <p:cNvPr id="5" name="TextBox 4"/>
          <p:cNvSpPr txBox="1"/>
          <p:nvPr/>
        </p:nvSpPr>
        <p:spPr>
          <a:xfrm>
            <a:off x="3965116" y="1859759"/>
            <a:ext cx="4618444" cy="954107"/>
          </a:xfrm>
          <a:prstGeom prst="rect">
            <a:avLst/>
          </a:prstGeom>
          <a:noFill/>
        </p:spPr>
        <p:txBody>
          <a:bodyPr wrap="none" rtlCol="0">
            <a:spAutoFit/>
          </a:bodyPr>
          <a:lstStyle/>
          <a:p>
            <a:pPr algn="ctr" defTabSz="342900"/>
            <a:r>
              <a:rPr lang="en-US" sz="2800" b="1" kern="1200" dirty="0">
                <a:solidFill>
                  <a:srgbClr val="0F6FC6">
                    <a:lumMod val="50000"/>
                  </a:srgbClr>
                </a:solidFill>
                <a:latin typeface="Constantia"/>
                <a:ea typeface="+mn-ea"/>
                <a:cs typeface="+mn-cs"/>
              </a:rPr>
              <a:t>Michelle Obama School of</a:t>
            </a:r>
          </a:p>
          <a:p>
            <a:pPr algn="ctr" defTabSz="342900"/>
            <a:r>
              <a:rPr lang="en-US" sz="2800" b="1" kern="1200" dirty="0">
                <a:solidFill>
                  <a:srgbClr val="0F6FC6">
                    <a:lumMod val="50000"/>
                  </a:srgbClr>
                </a:solidFill>
                <a:latin typeface="Constantia"/>
                <a:ea typeface="+mn-ea"/>
                <a:cs typeface="+mn-cs"/>
              </a:rPr>
              <a:t>Technology and the Arts</a:t>
            </a:r>
          </a:p>
        </p:txBody>
      </p:sp>
      <p:sp>
        <p:nvSpPr>
          <p:cNvPr id="6" name="TextBox 5"/>
          <p:cNvSpPr txBox="1"/>
          <p:nvPr/>
        </p:nvSpPr>
        <p:spPr>
          <a:xfrm>
            <a:off x="4458718" y="3505067"/>
            <a:ext cx="4165436" cy="507831"/>
          </a:xfrm>
          <a:prstGeom prst="rect">
            <a:avLst/>
          </a:prstGeom>
          <a:noFill/>
        </p:spPr>
        <p:txBody>
          <a:bodyPr wrap="none" rtlCol="0">
            <a:spAutoFit/>
          </a:bodyPr>
          <a:lstStyle/>
          <a:p>
            <a:pPr defTabSz="342900"/>
            <a:r>
              <a:rPr lang="en-US" sz="2700" b="1" kern="1200" dirty="0">
                <a:solidFill>
                  <a:schemeClr val="bg2">
                    <a:lumMod val="25000"/>
                  </a:schemeClr>
                </a:solidFill>
                <a:latin typeface="Constantia"/>
                <a:ea typeface="+mn-ea"/>
                <a:cs typeface="+mn-cs"/>
              </a:rPr>
              <a:t>Mohawk Primary Center</a:t>
            </a:r>
          </a:p>
        </p:txBody>
      </p:sp>
      <p:sp>
        <p:nvSpPr>
          <p:cNvPr id="7" name="TextBox 6"/>
          <p:cNvSpPr txBox="1"/>
          <p:nvPr/>
        </p:nvSpPr>
        <p:spPr>
          <a:xfrm>
            <a:off x="400490" y="2878090"/>
            <a:ext cx="4550669" cy="507831"/>
          </a:xfrm>
          <a:prstGeom prst="rect">
            <a:avLst/>
          </a:prstGeom>
          <a:noFill/>
        </p:spPr>
        <p:txBody>
          <a:bodyPr wrap="none" rtlCol="0">
            <a:spAutoFit/>
          </a:bodyPr>
          <a:lstStyle/>
          <a:p>
            <a:pPr defTabSz="342900"/>
            <a:r>
              <a:rPr lang="en-US" sz="2700" b="1" kern="1200" dirty="0">
                <a:solidFill>
                  <a:schemeClr val="bg2">
                    <a:lumMod val="25000"/>
                  </a:schemeClr>
                </a:solidFill>
                <a:latin typeface="Constantia"/>
                <a:ea typeface="+mn-ea"/>
                <a:cs typeface="+mn-cs"/>
              </a:rPr>
              <a:t>Blackhawk Primary Center</a:t>
            </a:r>
          </a:p>
        </p:txBody>
      </p:sp>
      <p:sp>
        <p:nvSpPr>
          <p:cNvPr id="9" name="TextBox 8"/>
          <p:cNvSpPr txBox="1"/>
          <p:nvPr/>
        </p:nvSpPr>
        <p:spPr>
          <a:xfrm>
            <a:off x="403489" y="4284326"/>
            <a:ext cx="6134949" cy="646331"/>
          </a:xfrm>
          <a:prstGeom prst="rect">
            <a:avLst/>
          </a:prstGeom>
          <a:noFill/>
        </p:spPr>
        <p:txBody>
          <a:bodyPr wrap="none" rtlCol="0">
            <a:spAutoFit/>
          </a:bodyPr>
          <a:lstStyle/>
          <a:p>
            <a:pPr algn="ctr" defTabSz="342900"/>
            <a:r>
              <a:rPr lang="en-US" sz="3600" b="1" kern="1200" dirty="0">
                <a:solidFill>
                  <a:srgbClr val="0F6FC6">
                    <a:lumMod val="50000"/>
                  </a:srgbClr>
                </a:solidFill>
                <a:latin typeface="Constantia"/>
                <a:ea typeface="+mn-ea"/>
                <a:cs typeface="+mn-cs"/>
              </a:rPr>
              <a:t>21</a:t>
            </a:r>
            <a:r>
              <a:rPr lang="en-US" sz="3600" b="1" kern="1200" baseline="30000" dirty="0">
                <a:solidFill>
                  <a:srgbClr val="0F6FC6">
                    <a:lumMod val="50000"/>
                  </a:srgbClr>
                </a:solidFill>
                <a:latin typeface="Constantia"/>
                <a:ea typeface="+mn-ea"/>
                <a:cs typeface="+mn-cs"/>
              </a:rPr>
              <a:t>st</a:t>
            </a:r>
            <a:r>
              <a:rPr lang="en-US" sz="3600" b="1" kern="1200" dirty="0">
                <a:solidFill>
                  <a:srgbClr val="0F6FC6">
                    <a:lumMod val="50000"/>
                  </a:srgbClr>
                </a:solidFill>
                <a:latin typeface="Constantia"/>
                <a:ea typeface="+mn-ea"/>
                <a:cs typeface="+mn-cs"/>
              </a:rPr>
              <a:t> Century Primary Center</a:t>
            </a:r>
          </a:p>
        </p:txBody>
      </p:sp>
    </p:spTree>
    <p:extLst>
      <p:ext uri="{BB962C8B-B14F-4D97-AF65-F5344CB8AC3E}">
        <p14:creationId xmlns:p14="http://schemas.microsoft.com/office/powerpoint/2010/main" val="2425080528"/>
      </p:ext>
    </p:extLst>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Shape 259"/>
        <p:cNvGrpSpPr/>
        <p:nvPr/>
      </p:nvGrpSpPr>
      <p:grpSpPr>
        <a:xfrm>
          <a:off x="0" y="0"/>
          <a:ext cx="0" cy="0"/>
          <a:chOff x="0" y="0"/>
          <a:chExt cx="0" cy="0"/>
        </a:xfrm>
      </p:grpSpPr>
      <p:sp>
        <p:nvSpPr>
          <p:cNvPr id="260" name="Shape 260"/>
          <p:cNvSpPr txBox="1">
            <a:spLocks noGrp="1"/>
          </p:cNvSpPr>
          <p:nvPr>
            <p:ph type="title"/>
          </p:nvPr>
        </p:nvSpPr>
        <p:spPr>
          <a:xfrm>
            <a:off x="685800" y="152400"/>
            <a:ext cx="7895700" cy="838200"/>
          </a:xfrm>
          <a:prstGeom prst="rect">
            <a:avLst/>
          </a:prstGeom>
          <a:noFill/>
          <a:ln>
            <a:noFill/>
          </a:ln>
        </p:spPr>
        <p:txBody>
          <a:bodyPr lIns="91425" tIns="45700" rIns="91425" bIns="45700" anchor="t" anchorCtr="0">
            <a:noAutofit/>
          </a:bodyPr>
          <a:lstStyle/>
          <a:p>
            <a:pPr marL="0" marR="0" lvl="0" indent="0" algn="ctr" rtl="0">
              <a:spcBef>
                <a:spcPts val="0"/>
              </a:spcBef>
              <a:buClr>
                <a:schemeClr val="lt1"/>
              </a:buClr>
              <a:buSzPct val="25000"/>
              <a:buFont typeface="Century Gothic"/>
              <a:buNone/>
            </a:pPr>
            <a:r>
              <a:rPr lang="en-US" sz="4500" b="1" dirty="0">
                <a:solidFill>
                  <a:srgbClr val="FFFF00"/>
                </a:solidFill>
                <a:latin typeface="Century Gothic"/>
                <a:ea typeface="Century Gothic"/>
                <a:cs typeface="Century Gothic"/>
                <a:sym typeface="Century Gothic"/>
              </a:rPr>
              <a:t>Communication </a:t>
            </a:r>
            <a:r>
              <a:rPr lang="en-US" sz="4500" b="1" i="0" u="none" strike="noStrike" cap="none" dirty="0">
                <a:solidFill>
                  <a:srgbClr val="FFFF00"/>
                </a:solidFill>
                <a:latin typeface="Century Gothic"/>
                <a:ea typeface="Century Gothic"/>
                <a:cs typeface="Century Gothic"/>
                <a:sym typeface="Century Gothic"/>
              </a:rPr>
              <a:t>Strategies</a:t>
            </a:r>
          </a:p>
        </p:txBody>
      </p:sp>
      <p:sp>
        <p:nvSpPr>
          <p:cNvPr id="261" name="Shape 261"/>
          <p:cNvSpPr txBox="1">
            <a:spLocks noGrp="1"/>
          </p:cNvSpPr>
          <p:nvPr>
            <p:ph type="body" idx="1"/>
          </p:nvPr>
        </p:nvSpPr>
        <p:spPr>
          <a:xfrm>
            <a:off x="685800" y="1143000"/>
            <a:ext cx="7696199" cy="5714999"/>
          </a:xfrm>
          <a:prstGeom prst="rect">
            <a:avLst/>
          </a:prstGeom>
          <a:noFill/>
          <a:ln>
            <a:noFill/>
          </a:ln>
        </p:spPr>
        <p:txBody>
          <a:bodyPr lIns="91425" tIns="45700" rIns="91425" bIns="45700" anchor="ctr" anchorCtr="0">
            <a:noAutofit/>
          </a:bodyPr>
          <a:lstStyle/>
          <a:p>
            <a:pPr marL="342900" marR="0" lvl="0" indent="-342900" algn="l" rtl="0">
              <a:lnSpc>
                <a:spcPct val="90000"/>
              </a:lnSpc>
              <a:spcBef>
                <a:spcPts val="0"/>
              </a:spcBef>
              <a:spcAft>
                <a:spcPts val="0"/>
              </a:spcAft>
              <a:buClr>
                <a:schemeClr val="lt1"/>
              </a:buClr>
              <a:buSzPct val="100000"/>
              <a:buFont typeface="Arial"/>
              <a:buChar char="•"/>
            </a:pPr>
            <a:r>
              <a:rPr lang="en-US" sz="2800" b="0" i="0" u="none" strike="noStrike" cap="none" dirty="0">
                <a:solidFill>
                  <a:schemeClr val="lt1"/>
                </a:solidFill>
                <a:latin typeface="Century Gothic"/>
                <a:ea typeface="Century Gothic"/>
                <a:cs typeface="Century Gothic"/>
                <a:sym typeface="Century Gothic"/>
              </a:rPr>
              <a:t>Give </a:t>
            </a:r>
            <a:r>
              <a:rPr lang="en-US" sz="2800" b="1" i="0" u="none" strike="noStrike" cap="none" dirty="0">
                <a:solidFill>
                  <a:schemeClr val="lt1"/>
                </a:solidFill>
                <a:latin typeface="Century Gothic"/>
                <a:ea typeface="Century Gothic"/>
                <a:cs typeface="Century Gothic"/>
                <a:sym typeface="Century Gothic"/>
              </a:rPr>
              <a:t>clear directions</a:t>
            </a:r>
          </a:p>
          <a:p>
            <a:pPr marL="342900" marR="0" lvl="0" indent="-342900" algn="l" rtl="0">
              <a:lnSpc>
                <a:spcPct val="90000"/>
              </a:lnSpc>
              <a:spcBef>
                <a:spcPts val="560"/>
              </a:spcBef>
              <a:spcAft>
                <a:spcPts val="0"/>
              </a:spcAft>
              <a:buClr>
                <a:schemeClr val="lt1"/>
              </a:buClr>
              <a:buSzPct val="100000"/>
              <a:buFont typeface="Arial"/>
              <a:buChar char="•"/>
            </a:pPr>
            <a:r>
              <a:rPr lang="en-US" sz="2800" b="0" i="0" u="none" strike="noStrike" cap="none" dirty="0">
                <a:solidFill>
                  <a:schemeClr val="lt1"/>
                </a:solidFill>
                <a:latin typeface="Century Gothic"/>
                <a:ea typeface="Century Gothic"/>
                <a:cs typeface="Century Gothic"/>
                <a:sym typeface="Century Gothic"/>
              </a:rPr>
              <a:t>Use a </a:t>
            </a:r>
            <a:r>
              <a:rPr lang="en-US" sz="2800" b="1" i="0" u="none" strike="noStrike" cap="none" dirty="0">
                <a:solidFill>
                  <a:schemeClr val="lt1"/>
                </a:solidFill>
                <a:latin typeface="Century Gothic"/>
                <a:ea typeface="Century Gothic"/>
                <a:cs typeface="Century Gothic"/>
                <a:sym typeface="Century Gothic"/>
              </a:rPr>
              <a:t>neutral, calm voice</a:t>
            </a:r>
          </a:p>
          <a:p>
            <a:pPr marL="342900" marR="0" lvl="0" indent="-342900" algn="l" rtl="0">
              <a:lnSpc>
                <a:spcPct val="90000"/>
              </a:lnSpc>
              <a:spcBef>
                <a:spcPts val="560"/>
              </a:spcBef>
              <a:spcAft>
                <a:spcPts val="0"/>
              </a:spcAft>
              <a:buClr>
                <a:schemeClr val="lt1"/>
              </a:buClr>
              <a:buSzPct val="100000"/>
              <a:buFont typeface="Arial"/>
              <a:buChar char="•"/>
            </a:pPr>
            <a:r>
              <a:rPr lang="en-US" sz="2800" b="0" i="0" u="none" strike="noStrike" cap="none" dirty="0">
                <a:solidFill>
                  <a:schemeClr val="lt1"/>
                </a:solidFill>
                <a:latin typeface="Century Gothic"/>
                <a:ea typeface="Century Gothic"/>
                <a:cs typeface="Century Gothic"/>
                <a:sym typeface="Century Gothic"/>
              </a:rPr>
              <a:t>Give yourself and the student </a:t>
            </a:r>
            <a:r>
              <a:rPr lang="en-US" sz="2800" b="1" i="0" u="none" strike="noStrike" cap="none" dirty="0">
                <a:solidFill>
                  <a:schemeClr val="lt1"/>
                </a:solidFill>
                <a:latin typeface="Century Gothic"/>
                <a:ea typeface="Century Gothic"/>
                <a:cs typeface="Century Gothic"/>
                <a:sym typeface="Century Gothic"/>
              </a:rPr>
              <a:t>time</a:t>
            </a:r>
            <a:r>
              <a:rPr lang="en-US" sz="2800" b="0" i="0" u="none" strike="noStrike" cap="none" dirty="0">
                <a:solidFill>
                  <a:schemeClr val="lt1"/>
                </a:solidFill>
                <a:latin typeface="Century Gothic"/>
                <a:ea typeface="Century Gothic"/>
                <a:cs typeface="Century Gothic"/>
                <a:sym typeface="Century Gothic"/>
              </a:rPr>
              <a:t> </a:t>
            </a:r>
          </a:p>
          <a:p>
            <a:pPr marL="342900" marR="0" lvl="0" indent="-342900" algn="l" rtl="0">
              <a:lnSpc>
                <a:spcPct val="90000"/>
              </a:lnSpc>
              <a:spcBef>
                <a:spcPts val="560"/>
              </a:spcBef>
              <a:spcAft>
                <a:spcPts val="0"/>
              </a:spcAft>
              <a:buClr>
                <a:schemeClr val="lt1"/>
              </a:buClr>
              <a:buSzPct val="100000"/>
              <a:buFont typeface="Arial"/>
              <a:buChar char="•"/>
            </a:pPr>
            <a:r>
              <a:rPr lang="en-US" sz="2800" b="0" i="0" u="none" strike="noStrike" cap="none" dirty="0">
                <a:solidFill>
                  <a:schemeClr val="lt1"/>
                </a:solidFill>
                <a:latin typeface="Century Gothic"/>
                <a:ea typeface="Century Gothic"/>
                <a:cs typeface="Century Gothic"/>
                <a:sym typeface="Century Gothic"/>
              </a:rPr>
              <a:t>Use </a:t>
            </a:r>
            <a:r>
              <a:rPr lang="en-US" sz="2800" b="1" i="0" u="none" strike="noStrike" cap="none" dirty="0">
                <a:solidFill>
                  <a:schemeClr val="lt1"/>
                </a:solidFill>
                <a:latin typeface="Century Gothic"/>
                <a:ea typeface="Century Gothic"/>
                <a:cs typeface="Century Gothic"/>
                <a:sym typeface="Century Gothic"/>
              </a:rPr>
              <a:t>enforceable statements</a:t>
            </a:r>
          </a:p>
          <a:p>
            <a:pPr marL="342900" marR="0" lvl="0" indent="-342900" algn="l" rtl="0">
              <a:lnSpc>
                <a:spcPct val="90000"/>
              </a:lnSpc>
              <a:spcBef>
                <a:spcPts val="560"/>
              </a:spcBef>
              <a:spcAft>
                <a:spcPts val="0"/>
              </a:spcAft>
              <a:buClr>
                <a:schemeClr val="lt1"/>
              </a:buClr>
              <a:buSzPct val="100000"/>
              <a:buFont typeface="Arial"/>
              <a:buChar char="•"/>
            </a:pPr>
            <a:r>
              <a:rPr lang="en-US" sz="2800" b="0" i="0" u="none" strike="noStrike" cap="none" dirty="0">
                <a:solidFill>
                  <a:schemeClr val="lt1"/>
                </a:solidFill>
                <a:latin typeface="Century Gothic"/>
                <a:ea typeface="Century Gothic"/>
                <a:cs typeface="Century Gothic"/>
                <a:sym typeface="Century Gothic"/>
              </a:rPr>
              <a:t>Use </a:t>
            </a:r>
            <a:r>
              <a:rPr lang="en-US" sz="2800" b="1" i="0" u="none" strike="noStrike" cap="none" dirty="0">
                <a:solidFill>
                  <a:schemeClr val="lt1"/>
                </a:solidFill>
                <a:latin typeface="Century Gothic"/>
                <a:ea typeface="Century Gothic"/>
                <a:cs typeface="Century Gothic"/>
                <a:sym typeface="Century Gothic"/>
              </a:rPr>
              <a:t>few words</a:t>
            </a:r>
          </a:p>
          <a:p>
            <a:pPr marL="342900" marR="0" lvl="0" indent="-342900" algn="l" rtl="0">
              <a:lnSpc>
                <a:spcPct val="90000"/>
              </a:lnSpc>
              <a:spcBef>
                <a:spcPts val="560"/>
              </a:spcBef>
              <a:spcAft>
                <a:spcPts val="0"/>
              </a:spcAft>
              <a:buClr>
                <a:schemeClr val="lt1"/>
              </a:buClr>
              <a:buSzPct val="100000"/>
              <a:buFont typeface="Arial"/>
              <a:buChar char="•"/>
            </a:pPr>
            <a:r>
              <a:rPr lang="en-US" sz="2800" b="0" i="0" u="none" strike="noStrike" cap="none" dirty="0">
                <a:solidFill>
                  <a:schemeClr val="lt1"/>
                </a:solidFill>
                <a:latin typeface="Century Gothic"/>
                <a:ea typeface="Century Gothic"/>
                <a:cs typeface="Century Gothic"/>
                <a:sym typeface="Century Gothic"/>
              </a:rPr>
              <a:t>Offer </a:t>
            </a:r>
            <a:r>
              <a:rPr lang="en-US" sz="2800" b="1" i="0" u="none" strike="noStrike" cap="none" dirty="0">
                <a:solidFill>
                  <a:schemeClr val="lt1"/>
                </a:solidFill>
                <a:latin typeface="Century Gothic"/>
                <a:ea typeface="Century Gothic"/>
                <a:cs typeface="Century Gothic"/>
                <a:sym typeface="Century Gothic"/>
              </a:rPr>
              <a:t>choices</a:t>
            </a:r>
          </a:p>
          <a:p>
            <a:pPr marL="342900" marR="0" lvl="0" indent="-342900" algn="l" rtl="0">
              <a:lnSpc>
                <a:spcPct val="90000"/>
              </a:lnSpc>
              <a:spcBef>
                <a:spcPts val="560"/>
              </a:spcBef>
              <a:spcAft>
                <a:spcPts val="0"/>
              </a:spcAft>
              <a:buClr>
                <a:schemeClr val="lt1"/>
              </a:buClr>
              <a:buSzPct val="100000"/>
              <a:buFont typeface="Arial"/>
              <a:buChar char="•"/>
            </a:pPr>
            <a:r>
              <a:rPr lang="en-US" sz="2800" b="0" i="0" u="none" strike="noStrike" cap="none" dirty="0">
                <a:solidFill>
                  <a:schemeClr val="lt1"/>
                </a:solidFill>
                <a:latin typeface="Century Gothic"/>
                <a:ea typeface="Century Gothic"/>
                <a:cs typeface="Century Gothic"/>
                <a:sym typeface="Century Gothic"/>
              </a:rPr>
              <a:t>Discipline in private</a:t>
            </a:r>
          </a:p>
          <a:p>
            <a:pPr marL="342900" marR="0" lvl="0" indent="-342900" algn="l" rtl="0">
              <a:lnSpc>
                <a:spcPct val="90000"/>
              </a:lnSpc>
              <a:spcBef>
                <a:spcPts val="560"/>
              </a:spcBef>
              <a:spcAft>
                <a:spcPts val="0"/>
              </a:spcAft>
              <a:buClr>
                <a:schemeClr val="lt1"/>
              </a:buClr>
              <a:buSzPct val="100000"/>
              <a:buFont typeface="Arial"/>
              <a:buChar char="•"/>
            </a:pPr>
            <a:r>
              <a:rPr lang="en-US" sz="2800" b="0" i="0" u="none" strike="noStrike" cap="none" dirty="0">
                <a:solidFill>
                  <a:schemeClr val="lt1"/>
                </a:solidFill>
                <a:latin typeface="Century Gothic"/>
                <a:ea typeface="Century Gothic"/>
                <a:cs typeface="Century Gothic"/>
                <a:sym typeface="Century Gothic"/>
              </a:rPr>
              <a:t>Tag team</a:t>
            </a:r>
          </a:p>
          <a:p>
            <a:pPr marL="342900" marR="0" lvl="0" indent="-342900" algn="l" rtl="0">
              <a:lnSpc>
                <a:spcPct val="90000"/>
              </a:lnSpc>
              <a:spcBef>
                <a:spcPts val="560"/>
              </a:spcBef>
              <a:spcAft>
                <a:spcPts val="0"/>
              </a:spcAft>
              <a:buClr>
                <a:schemeClr val="lt1"/>
              </a:buClr>
              <a:buSzPct val="100000"/>
              <a:buFont typeface="Arial"/>
              <a:buChar char="•"/>
            </a:pPr>
            <a:r>
              <a:rPr lang="en-US" sz="2800" b="1" i="0" u="none" strike="noStrike" cap="none" dirty="0">
                <a:solidFill>
                  <a:schemeClr val="lt1"/>
                </a:solidFill>
                <a:latin typeface="Century Gothic"/>
                <a:ea typeface="Century Gothic"/>
                <a:cs typeface="Century Gothic"/>
                <a:sym typeface="Century Gothic"/>
              </a:rPr>
              <a:t>Follow through</a:t>
            </a:r>
            <a:r>
              <a:rPr lang="en-US" sz="2800" b="0" i="0" u="none" strike="noStrike" cap="none" dirty="0">
                <a:solidFill>
                  <a:schemeClr val="lt1"/>
                </a:solidFill>
                <a:latin typeface="Century Gothic"/>
                <a:ea typeface="Century Gothic"/>
                <a:cs typeface="Century Gothic"/>
                <a:sym typeface="Century Gothic"/>
              </a:rPr>
              <a:t> with consequences</a:t>
            </a:r>
          </a:p>
          <a:p>
            <a:pPr marL="342900" marR="0" lvl="0" indent="-342900" algn="l" rtl="0">
              <a:lnSpc>
                <a:spcPct val="90000"/>
              </a:lnSpc>
              <a:spcBef>
                <a:spcPts val="560"/>
              </a:spcBef>
              <a:spcAft>
                <a:spcPts val="0"/>
              </a:spcAft>
              <a:buClr>
                <a:schemeClr val="lt1"/>
              </a:buClr>
              <a:buSzPct val="100000"/>
              <a:buFont typeface="Arial"/>
              <a:buNone/>
            </a:pPr>
            <a:endParaRPr sz="2800" b="1" i="0" u="none" strike="noStrike" cap="none" dirty="0">
              <a:solidFill>
                <a:schemeClr val="lt1"/>
              </a:solidFill>
              <a:latin typeface="Century Gothic"/>
              <a:ea typeface="Century Gothic"/>
              <a:cs typeface="Century Gothic"/>
              <a:sym typeface="Century Gothic"/>
            </a:endParaRPr>
          </a:p>
          <a:p>
            <a:pPr marL="342900" marR="0" lvl="0" indent="-342900" algn="l" rtl="0">
              <a:lnSpc>
                <a:spcPct val="90000"/>
              </a:lnSpc>
              <a:spcBef>
                <a:spcPts val="560"/>
              </a:spcBef>
              <a:spcAft>
                <a:spcPts val="0"/>
              </a:spcAft>
              <a:buClr>
                <a:schemeClr val="lt1"/>
              </a:buClr>
              <a:buSzPct val="100000"/>
              <a:buFont typeface="Arial"/>
              <a:buNone/>
            </a:pPr>
            <a:endParaRPr sz="2800" b="0" i="0" u="none" strike="noStrike" cap="none" dirty="0">
              <a:solidFill>
                <a:schemeClr val="lt1"/>
              </a:solidFill>
              <a:latin typeface="Century Gothic"/>
              <a:ea typeface="Century Gothic"/>
              <a:cs typeface="Century Gothic"/>
              <a:sym typeface="Century Gothic"/>
            </a:endParaRPr>
          </a:p>
          <a:p>
            <a:pPr marL="342900" marR="0" lvl="0" indent="-342900" algn="l" rtl="0">
              <a:lnSpc>
                <a:spcPct val="90000"/>
              </a:lnSpc>
              <a:spcBef>
                <a:spcPts val="560"/>
              </a:spcBef>
              <a:buClr>
                <a:schemeClr val="lt1"/>
              </a:buClr>
              <a:buSzPct val="100000"/>
              <a:buFont typeface="Arial"/>
              <a:buNone/>
            </a:pPr>
            <a:endParaRPr sz="2800" b="1" i="0" u="none" strike="noStrike" cap="none" dirty="0">
              <a:solidFill>
                <a:schemeClr val="lt1"/>
              </a:solidFill>
              <a:latin typeface="Century Gothic"/>
              <a:ea typeface="Century Gothic"/>
              <a:cs typeface="Century Gothic"/>
              <a:sym typeface="Century Gothic"/>
            </a:endParaRPr>
          </a:p>
        </p:txBody>
      </p:sp>
    </p:spTree>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Shape 266"/>
        <p:cNvGrpSpPr/>
        <p:nvPr/>
      </p:nvGrpSpPr>
      <p:grpSpPr>
        <a:xfrm>
          <a:off x="0" y="0"/>
          <a:ext cx="0" cy="0"/>
          <a:chOff x="0" y="0"/>
          <a:chExt cx="0" cy="0"/>
        </a:xfrm>
      </p:grpSpPr>
      <p:sp>
        <p:nvSpPr>
          <p:cNvPr id="267" name="Shape 267"/>
          <p:cNvSpPr txBox="1">
            <a:spLocks noGrp="1"/>
          </p:cNvSpPr>
          <p:nvPr>
            <p:ph type="ctrTitle"/>
          </p:nvPr>
        </p:nvSpPr>
        <p:spPr>
          <a:xfrm>
            <a:off x="685800" y="2130425"/>
            <a:ext cx="7772400" cy="1470000"/>
          </a:xfrm>
          <a:prstGeom prst="rect">
            <a:avLst/>
          </a:prstGeom>
        </p:spPr>
        <p:txBody>
          <a:bodyPr lIns="91425" tIns="91425" rIns="91425" bIns="91425" anchor="b" anchorCtr="0">
            <a:noAutofit/>
          </a:bodyPr>
          <a:lstStyle/>
          <a:p>
            <a:pPr lvl="0" rtl="0">
              <a:spcBef>
                <a:spcPts val="0"/>
              </a:spcBef>
              <a:buNone/>
            </a:pPr>
            <a:r>
              <a:rPr lang="en-US"/>
              <a:t>BIG PICTURE</a:t>
            </a:r>
          </a:p>
        </p:txBody>
      </p:sp>
    </p:spTree>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Shape 271"/>
        <p:cNvGrpSpPr/>
        <p:nvPr/>
      </p:nvGrpSpPr>
      <p:grpSpPr>
        <a:xfrm>
          <a:off x="0" y="0"/>
          <a:ext cx="0" cy="0"/>
          <a:chOff x="0" y="0"/>
          <a:chExt cx="0" cy="0"/>
        </a:xfrm>
      </p:grpSpPr>
      <p:sp>
        <p:nvSpPr>
          <p:cNvPr id="272" name="Shape 272"/>
          <p:cNvSpPr txBox="1">
            <a:spLocks noGrp="1"/>
          </p:cNvSpPr>
          <p:nvPr>
            <p:ph type="title"/>
          </p:nvPr>
        </p:nvSpPr>
        <p:spPr>
          <a:xfrm>
            <a:off x="457200" y="457200"/>
            <a:ext cx="8229600" cy="1143000"/>
          </a:xfrm>
          <a:prstGeom prst="rect">
            <a:avLst/>
          </a:prstGeom>
          <a:noFill/>
          <a:ln>
            <a:noFill/>
          </a:ln>
        </p:spPr>
        <p:txBody>
          <a:bodyPr lIns="91425" tIns="45700" rIns="91425" bIns="45700" anchor="t" anchorCtr="0">
            <a:noAutofit/>
          </a:bodyPr>
          <a:lstStyle/>
          <a:p>
            <a:pPr marL="0" marR="0" lvl="0" indent="0" algn="ctr" rtl="0">
              <a:spcBef>
                <a:spcPts val="0"/>
              </a:spcBef>
              <a:buClr>
                <a:schemeClr val="lt1"/>
              </a:buClr>
              <a:buSzPct val="25000"/>
              <a:buFont typeface="Corbel"/>
              <a:buNone/>
            </a:pPr>
            <a:r>
              <a:rPr lang="en-US" sz="5000" b="0" i="0" u="none" strike="noStrike" cap="none">
                <a:solidFill>
                  <a:schemeClr val="lt1"/>
                </a:solidFill>
                <a:latin typeface="Corbel"/>
                <a:ea typeface="Corbel"/>
                <a:cs typeface="Corbel"/>
                <a:sym typeface="Corbel"/>
              </a:rPr>
              <a:t>The Big Picture</a:t>
            </a:r>
          </a:p>
        </p:txBody>
      </p:sp>
      <p:pic>
        <p:nvPicPr>
          <p:cNvPr id="273" name="Shape 273"/>
          <p:cNvPicPr preferRelativeResize="0">
            <a:picLocks noGrp="1"/>
          </p:cNvPicPr>
          <p:nvPr>
            <p:ph type="body" idx="1"/>
          </p:nvPr>
        </p:nvPicPr>
        <p:blipFill rotWithShape="1">
          <a:blip r:embed="rId3">
            <a:alphaModFix/>
          </a:blip>
          <a:srcRect/>
          <a:stretch/>
        </p:blipFill>
        <p:spPr>
          <a:xfrm>
            <a:off x="536908" y="1838325"/>
            <a:ext cx="8070300" cy="4754700"/>
          </a:xfrm>
          <a:prstGeom prst="rect">
            <a:avLst/>
          </a:prstGeom>
          <a:noFill/>
          <a:ln>
            <a:noFill/>
          </a:ln>
        </p:spPr>
      </p:pic>
    </p:spTree>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Shape 278"/>
        <p:cNvGrpSpPr/>
        <p:nvPr/>
      </p:nvGrpSpPr>
      <p:grpSpPr>
        <a:xfrm>
          <a:off x="0" y="0"/>
          <a:ext cx="0" cy="0"/>
          <a:chOff x="0" y="0"/>
          <a:chExt cx="0" cy="0"/>
        </a:xfrm>
      </p:grpSpPr>
      <p:sp>
        <p:nvSpPr>
          <p:cNvPr id="279" name="Shape 279"/>
          <p:cNvSpPr txBox="1">
            <a:spLocks noGrp="1"/>
          </p:cNvSpPr>
          <p:nvPr>
            <p:ph type="ctrTitle"/>
          </p:nvPr>
        </p:nvSpPr>
        <p:spPr>
          <a:xfrm>
            <a:off x="685800" y="2130425"/>
            <a:ext cx="7772400" cy="1470000"/>
          </a:xfrm>
          <a:prstGeom prst="rect">
            <a:avLst/>
          </a:prstGeom>
        </p:spPr>
        <p:txBody>
          <a:bodyPr lIns="91425" tIns="91425" rIns="91425" bIns="91425" anchor="b" anchorCtr="0">
            <a:noAutofit/>
          </a:bodyPr>
          <a:lstStyle/>
          <a:p>
            <a:pPr lvl="0" rtl="0">
              <a:spcBef>
                <a:spcPts val="0"/>
              </a:spcBef>
              <a:buNone/>
            </a:pPr>
            <a:r>
              <a:rPr lang="en-US" sz="6000" b="1" dirty="0">
                <a:solidFill>
                  <a:srgbClr val="99FF33"/>
                </a:solidFill>
              </a:rPr>
              <a:t>RESOURCES</a:t>
            </a:r>
          </a:p>
        </p:txBody>
      </p:sp>
    </p:spTree>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z="6000" b="1" dirty="0">
                <a:solidFill>
                  <a:srgbClr val="99FF33"/>
                </a:solidFill>
              </a:rPr>
              <a:t>Resources</a:t>
            </a:r>
          </a:p>
        </p:txBody>
      </p:sp>
      <p:sp>
        <p:nvSpPr>
          <p:cNvPr id="3" name="Text Placeholder 2"/>
          <p:cNvSpPr>
            <a:spLocks noGrp="1"/>
          </p:cNvSpPr>
          <p:nvPr>
            <p:ph type="body" idx="1"/>
          </p:nvPr>
        </p:nvSpPr>
        <p:spPr/>
        <p:txBody>
          <a:bodyPr/>
          <a:lstStyle/>
          <a:p>
            <a:r>
              <a:rPr lang="en-US" dirty="0"/>
              <a:t>MTSS team</a:t>
            </a:r>
          </a:p>
          <a:p>
            <a:r>
              <a:rPr lang="en-US" dirty="0"/>
              <a:t>PPS Staff</a:t>
            </a:r>
          </a:p>
          <a:p>
            <a:r>
              <a:rPr lang="en-US" dirty="0"/>
              <a:t>Trainings</a:t>
            </a:r>
          </a:p>
          <a:p>
            <a:r>
              <a:rPr lang="en-US" dirty="0"/>
              <a:t>Webinars</a:t>
            </a:r>
          </a:p>
          <a:p>
            <a:r>
              <a:rPr lang="en-US" dirty="0"/>
              <a:t>Websites</a:t>
            </a:r>
          </a:p>
          <a:p>
            <a:r>
              <a:rPr lang="en-US" dirty="0"/>
              <a:t>Books</a:t>
            </a:r>
          </a:p>
        </p:txBody>
      </p:sp>
    </p:spTree>
    <p:extLst>
      <p:ext uri="{BB962C8B-B14F-4D97-AF65-F5344CB8AC3E}">
        <p14:creationId xmlns:p14="http://schemas.microsoft.com/office/powerpoint/2010/main" val="3361892515"/>
      </p:ext>
    </p:extLst>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Strategy Cards</a:t>
            </a:r>
          </a:p>
        </p:txBody>
      </p:sp>
      <p:pic>
        <p:nvPicPr>
          <p:cNvPr id="4" name="Picture 3">
            <a:extLst>
              <a:ext uri="{FF2B5EF4-FFF2-40B4-BE49-F238E27FC236}">
                <a16:creationId xmlns="" xmlns:a16="http://schemas.microsoft.com/office/drawing/2014/main" id="{CC810824-4FB0-4AEE-B2FB-6A74A4FB0C18}"/>
              </a:ext>
            </a:extLst>
          </p:cNvPr>
          <p:cNvPicPr>
            <a:picLocks noChangeAspect="1"/>
          </p:cNvPicPr>
          <p:nvPr/>
        </p:nvPicPr>
        <p:blipFill>
          <a:blip r:embed="rId2"/>
          <a:stretch>
            <a:fillRect/>
          </a:stretch>
        </p:blipFill>
        <p:spPr>
          <a:xfrm>
            <a:off x="457200" y="1600200"/>
            <a:ext cx="3665349" cy="2061759"/>
          </a:xfrm>
          <a:prstGeom prst="rect">
            <a:avLst/>
          </a:prstGeom>
        </p:spPr>
      </p:pic>
      <p:pic>
        <p:nvPicPr>
          <p:cNvPr id="5" name="Picture 4">
            <a:extLst>
              <a:ext uri="{FF2B5EF4-FFF2-40B4-BE49-F238E27FC236}">
                <a16:creationId xmlns="" xmlns:a16="http://schemas.microsoft.com/office/drawing/2014/main" id="{A1926F75-E2DA-4416-B880-115C62DA2D69}"/>
              </a:ext>
            </a:extLst>
          </p:cNvPr>
          <p:cNvPicPr>
            <a:picLocks noChangeAspect="1"/>
          </p:cNvPicPr>
          <p:nvPr/>
        </p:nvPicPr>
        <p:blipFill>
          <a:blip r:embed="rId3"/>
          <a:stretch>
            <a:fillRect/>
          </a:stretch>
        </p:blipFill>
        <p:spPr>
          <a:xfrm>
            <a:off x="4959458" y="1553705"/>
            <a:ext cx="3928224" cy="2209626"/>
          </a:xfrm>
          <a:prstGeom prst="rect">
            <a:avLst/>
          </a:prstGeom>
        </p:spPr>
      </p:pic>
      <p:pic>
        <p:nvPicPr>
          <p:cNvPr id="6" name="Picture 5">
            <a:extLst>
              <a:ext uri="{FF2B5EF4-FFF2-40B4-BE49-F238E27FC236}">
                <a16:creationId xmlns="" xmlns:a16="http://schemas.microsoft.com/office/drawing/2014/main" id="{11134959-3C2C-4C34-A62C-7CD05B28E368}"/>
              </a:ext>
            </a:extLst>
          </p:cNvPr>
          <p:cNvPicPr>
            <a:picLocks noChangeAspect="1"/>
          </p:cNvPicPr>
          <p:nvPr/>
        </p:nvPicPr>
        <p:blipFill>
          <a:blip r:embed="rId4"/>
          <a:stretch>
            <a:fillRect/>
          </a:stretch>
        </p:blipFill>
        <p:spPr>
          <a:xfrm>
            <a:off x="457200" y="4147585"/>
            <a:ext cx="3665349" cy="2026887"/>
          </a:xfrm>
          <a:prstGeom prst="rect">
            <a:avLst/>
          </a:prstGeom>
        </p:spPr>
      </p:pic>
      <p:pic>
        <p:nvPicPr>
          <p:cNvPr id="7" name="Picture 6">
            <a:extLst>
              <a:ext uri="{FF2B5EF4-FFF2-40B4-BE49-F238E27FC236}">
                <a16:creationId xmlns="" xmlns:a16="http://schemas.microsoft.com/office/drawing/2014/main" id="{FE6CB01B-16DF-4C76-943A-B5A0A89B622C}"/>
              </a:ext>
            </a:extLst>
          </p:cNvPr>
          <p:cNvPicPr>
            <a:picLocks noChangeAspect="1"/>
          </p:cNvPicPr>
          <p:nvPr/>
        </p:nvPicPr>
        <p:blipFill>
          <a:blip r:embed="rId5"/>
          <a:stretch>
            <a:fillRect/>
          </a:stretch>
        </p:blipFill>
        <p:spPr>
          <a:xfrm>
            <a:off x="4959458" y="4187224"/>
            <a:ext cx="3928224" cy="2096630"/>
          </a:xfrm>
          <a:prstGeom prst="rect">
            <a:avLst/>
          </a:prstGeom>
        </p:spPr>
      </p:pic>
    </p:spTree>
    <p:extLst>
      <p:ext uri="{BB962C8B-B14F-4D97-AF65-F5344CB8AC3E}">
        <p14:creationId xmlns:p14="http://schemas.microsoft.com/office/powerpoint/2010/main" val="1263747665"/>
      </p:ext>
    </p:extLst>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Shape 295"/>
        <p:cNvGrpSpPr/>
        <p:nvPr/>
      </p:nvGrpSpPr>
      <p:grpSpPr>
        <a:xfrm>
          <a:off x="0" y="0"/>
          <a:ext cx="0" cy="0"/>
          <a:chOff x="0" y="0"/>
          <a:chExt cx="0" cy="0"/>
        </a:xfrm>
      </p:grpSpPr>
      <p:sp>
        <p:nvSpPr>
          <p:cNvPr id="296" name="Shape 296"/>
          <p:cNvSpPr txBox="1">
            <a:spLocks noGrp="1"/>
          </p:cNvSpPr>
          <p:nvPr>
            <p:ph type="title"/>
          </p:nvPr>
        </p:nvSpPr>
        <p:spPr>
          <a:xfrm>
            <a:off x="457200" y="457200"/>
            <a:ext cx="8229600" cy="1143000"/>
          </a:xfrm>
          <a:prstGeom prst="rect">
            <a:avLst/>
          </a:prstGeom>
          <a:noFill/>
          <a:ln>
            <a:noFill/>
          </a:ln>
        </p:spPr>
        <p:txBody>
          <a:bodyPr lIns="91425" tIns="45700" rIns="91425" bIns="45700" anchor="t" anchorCtr="0">
            <a:noAutofit/>
          </a:bodyPr>
          <a:lstStyle/>
          <a:p>
            <a:pPr marL="0" marR="0" lvl="0" indent="0" algn="ctr" rtl="0">
              <a:spcBef>
                <a:spcPts val="0"/>
              </a:spcBef>
              <a:buClr>
                <a:schemeClr val="lt1"/>
              </a:buClr>
              <a:buSzPct val="25000"/>
              <a:buFont typeface="Corbel"/>
              <a:buNone/>
            </a:pPr>
            <a:r>
              <a:rPr lang="en-US" sz="6000" b="1" dirty="0">
                <a:solidFill>
                  <a:srgbClr val="99FF33"/>
                </a:solidFill>
              </a:rPr>
              <a:t>Intervention Central</a:t>
            </a:r>
          </a:p>
        </p:txBody>
      </p:sp>
      <p:sp>
        <p:nvSpPr>
          <p:cNvPr id="297" name="Shape 297"/>
          <p:cNvSpPr txBox="1">
            <a:spLocks noGrp="1"/>
          </p:cNvSpPr>
          <p:nvPr>
            <p:ph type="body" idx="1"/>
          </p:nvPr>
        </p:nvSpPr>
        <p:spPr>
          <a:xfrm>
            <a:off x="457200" y="1600200"/>
            <a:ext cx="8229600" cy="4525963"/>
          </a:xfrm>
          <a:prstGeom prst="rect">
            <a:avLst/>
          </a:prstGeom>
          <a:noFill/>
          <a:ln>
            <a:noFill/>
          </a:ln>
        </p:spPr>
        <p:txBody>
          <a:bodyPr lIns="91425" tIns="45700" rIns="91425" bIns="45700" anchor="ctr" anchorCtr="0">
            <a:noAutofit/>
          </a:bodyPr>
          <a:lstStyle/>
          <a:p>
            <a:pPr marL="342900" marR="0" lvl="0" indent="-342900" algn="l" rtl="0">
              <a:lnSpc>
                <a:spcPct val="150000"/>
              </a:lnSpc>
              <a:spcBef>
                <a:spcPts val="0"/>
              </a:spcBef>
              <a:spcAft>
                <a:spcPts val="0"/>
              </a:spcAft>
              <a:buClr>
                <a:schemeClr val="lt1"/>
              </a:buClr>
              <a:buSzPct val="100000"/>
              <a:buFont typeface="Arial"/>
              <a:buChar char="•"/>
            </a:pPr>
            <a:r>
              <a:rPr lang="en-US" sz="3200" b="0" i="0" u="sng" strike="noStrike" cap="none" dirty="0">
                <a:solidFill>
                  <a:schemeClr val="hlink"/>
                </a:solidFill>
                <a:latin typeface="Corbel"/>
                <a:ea typeface="Corbel"/>
                <a:cs typeface="Corbel"/>
                <a:sym typeface="Corbel"/>
                <a:hlinkClick r:id="rId3"/>
              </a:rPr>
              <a:t>http://www.interventioncentral.org/behavioral-intervention-modification</a:t>
            </a:r>
          </a:p>
          <a:p>
            <a:pPr marL="342900" marR="0" lvl="0" indent="-342900" algn="l" rtl="0">
              <a:lnSpc>
                <a:spcPct val="150000"/>
              </a:lnSpc>
              <a:spcBef>
                <a:spcPts val="640"/>
              </a:spcBef>
              <a:buClr>
                <a:schemeClr val="lt1"/>
              </a:buClr>
              <a:buSzPct val="100000"/>
              <a:buFont typeface="Arial"/>
              <a:buNone/>
            </a:pPr>
            <a:endParaRPr sz="3200" b="0" i="0" u="none" strike="noStrike" cap="none" dirty="0">
              <a:solidFill>
                <a:schemeClr val="lt1"/>
              </a:solidFill>
              <a:latin typeface="Corbel"/>
              <a:ea typeface="Corbel"/>
              <a:cs typeface="Corbel"/>
              <a:sym typeface="Corbel"/>
            </a:endParaRPr>
          </a:p>
        </p:txBody>
      </p:sp>
    </p:spTree>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Shape 302"/>
        <p:cNvGrpSpPr/>
        <p:nvPr/>
      </p:nvGrpSpPr>
      <p:grpSpPr>
        <a:xfrm>
          <a:off x="0" y="0"/>
          <a:ext cx="0" cy="0"/>
          <a:chOff x="0" y="0"/>
          <a:chExt cx="0" cy="0"/>
        </a:xfrm>
      </p:grpSpPr>
      <p:sp>
        <p:nvSpPr>
          <p:cNvPr id="303" name="Shape 303"/>
          <p:cNvSpPr txBox="1">
            <a:spLocks noGrp="1"/>
          </p:cNvSpPr>
          <p:nvPr>
            <p:ph type="ctrTitle"/>
          </p:nvPr>
        </p:nvSpPr>
        <p:spPr>
          <a:xfrm>
            <a:off x="685800" y="2130425"/>
            <a:ext cx="7772400" cy="1470000"/>
          </a:xfrm>
          <a:prstGeom prst="rect">
            <a:avLst/>
          </a:prstGeom>
        </p:spPr>
        <p:txBody>
          <a:bodyPr lIns="91425" tIns="91425" rIns="91425" bIns="91425" anchor="b" anchorCtr="0">
            <a:noAutofit/>
          </a:bodyPr>
          <a:lstStyle/>
          <a:p>
            <a:pPr lvl="0" rtl="0">
              <a:spcBef>
                <a:spcPts val="0"/>
              </a:spcBef>
              <a:buNone/>
            </a:pPr>
            <a:r>
              <a:rPr lang="en-US"/>
              <a:t>BIG PICTURE</a:t>
            </a:r>
          </a:p>
        </p:txBody>
      </p:sp>
    </p:spTree>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Shape 307"/>
        <p:cNvGrpSpPr/>
        <p:nvPr/>
      </p:nvGrpSpPr>
      <p:grpSpPr>
        <a:xfrm>
          <a:off x="0" y="0"/>
          <a:ext cx="0" cy="0"/>
          <a:chOff x="0" y="0"/>
          <a:chExt cx="0" cy="0"/>
        </a:xfrm>
      </p:grpSpPr>
      <p:sp>
        <p:nvSpPr>
          <p:cNvPr id="308" name="Shape 308"/>
          <p:cNvSpPr txBox="1">
            <a:spLocks noGrp="1"/>
          </p:cNvSpPr>
          <p:nvPr>
            <p:ph type="title"/>
          </p:nvPr>
        </p:nvSpPr>
        <p:spPr>
          <a:xfrm>
            <a:off x="457200" y="457200"/>
            <a:ext cx="8229600" cy="1143000"/>
          </a:xfrm>
          <a:prstGeom prst="rect">
            <a:avLst/>
          </a:prstGeom>
          <a:noFill/>
          <a:ln>
            <a:noFill/>
          </a:ln>
        </p:spPr>
        <p:txBody>
          <a:bodyPr lIns="91425" tIns="45700" rIns="91425" bIns="45700" anchor="t" anchorCtr="0">
            <a:noAutofit/>
          </a:bodyPr>
          <a:lstStyle/>
          <a:p>
            <a:pPr marL="0" marR="0" lvl="0" indent="0" algn="ctr" rtl="0">
              <a:spcBef>
                <a:spcPts val="0"/>
              </a:spcBef>
              <a:buClr>
                <a:schemeClr val="lt1"/>
              </a:buClr>
              <a:buSzPct val="25000"/>
              <a:buFont typeface="Corbel"/>
              <a:buNone/>
            </a:pPr>
            <a:r>
              <a:rPr lang="en-US" sz="5000" b="0" i="0" u="none" strike="noStrike" cap="none">
                <a:solidFill>
                  <a:schemeClr val="lt1"/>
                </a:solidFill>
                <a:latin typeface="Corbel"/>
                <a:ea typeface="Corbel"/>
                <a:cs typeface="Corbel"/>
                <a:sym typeface="Corbel"/>
              </a:rPr>
              <a:t>The Big Picture</a:t>
            </a:r>
          </a:p>
        </p:txBody>
      </p:sp>
      <p:pic>
        <p:nvPicPr>
          <p:cNvPr id="309" name="Shape 309"/>
          <p:cNvPicPr preferRelativeResize="0">
            <a:picLocks noGrp="1"/>
          </p:cNvPicPr>
          <p:nvPr>
            <p:ph type="body" idx="1"/>
          </p:nvPr>
        </p:nvPicPr>
        <p:blipFill rotWithShape="1">
          <a:blip r:embed="rId3">
            <a:alphaModFix/>
          </a:blip>
          <a:srcRect/>
          <a:stretch/>
        </p:blipFill>
        <p:spPr>
          <a:xfrm>
            <a:off x="536908" y="1838325"/>
            <a:ext cx="8070300" cy="4754700"/>
          </a:xfrm>
          <a:prstGeom prst="rect">
            <a:avLst/>
          </a:prstGeom>
          <a:noFill/>
          <a:ln>
            <a:noFill/>
          </a:ln>
        </p:spPr>
      </p:pic>
    </p:spTree>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Shape 314"/>
        <p:cNvGrpSpPr/>
        <p:nvPr/>
      </p:nvGrpSpPr>
      <p:grpSpPr>
        <a:xfrm>
          <a:off x="0" y="0"/>
          <a:ext cx="0" cy="0"/>
          <a:chOff x="0" y="0"/>
          <a:chExt cx="0" cy="0"/>
        </a:xfrm>
      </p:grpSpPr>
      <p:sp>
        <p:nvSpPr>
          <p:cNvPr id="315" name="Shape 315"/>
          <p:cNvSpPr txBox="1">
            <a:spLocks noGrp="1"/>
          </p:cNvSpPr>
          <p:nvPr>
            <p:ph type="ctrTitle"/>
          </p:nvPr>
        </p:nvSpPr>
        <p:spPr>
          <a:xfrm>
            <a:off x="685800" y="2130425"/>
            <a:ext cx="7772400" cy="1470000"/>
          </a:xfrm>
          <a:prstGeom prst="rect">
            <a:avLst/>
          </a:prstGeom>
        </p:spPr>
        <p:txBody>
          <a:bodyPr lIns="91425" tIns="91425" rIns="91425" bIns="91425" anchor="b" anchorCtr="0">
            <a:noAutofit/>
          </a:bodyPr>
          <a:lstStyle/>
          <a:p>
            <a:pPr lvl="0" rtl="0">
              <a:spcBef>
                <a:spcPts val="0"/>
              </a:spcBef>
              <a:buNone/>
            </a:pPr>
            <a:r>
              <a:rPr lang="en-US" sz="6000" b="1" dirty="0">
                <a:solidFill>
                  <a:srgbClr val="09CDE7"/>
                </a:solidFill>
              </a:rPr>
              <a:t>ACTION PLAN </a:t>
            </a:r>
          </a:p>
        </p:txBody>
      </p:sp>
    </p:spTree>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4024"/>
        <p:cNvGrpSpPr/>
        <p:nvPr/>
      </p:nvGrpSpPr>
      <p:grpSpPr>
        <a:xfrm>
          <a:off x="0" y="0"/>
          <a:ext cx="0" cy="0"/>
          <a:chOff x="0" y="0"/>
          <a:chExt cx="0" cy="0"/>
        </a:xfrm>
      </p:grpSpPr>
      <p:sp>
        <p:nvSpPr>
          <p:cNvPr id="4027" name="Shape 4027"/>
          <p:cNvSpPr txBox="1">
            <a:spLocks noGrp="1"/>
          </p:cNvSpPr>
          <p:nvPr>
            <p:ph type="body" idx="1"/>
          </p:nvPr>
        </p:nvSpPr>
        <p:spPr>
          <a:xfrm>
            <a:off x="434525" y="1839175"/>
            <a:ext cx="3242400" cy="2200500"/>
          </a:xfrm>
          <a:prstGeom prst="rect">
            <a:avLst/>
          </a:prstGeom>
        </p:spPr>
        <p:txBody>
          <a:bodyPr spcFirstLastPara="1" wrap="square" lIns="91425" tIns="91425" rIns="91425" bIns="91425" anchor="t" anchorCtr="0">
            <a:noAutofit/>
          </a:bodyPr>
          <a:lstStyle/>
          <a:p>
            <a:pPr marL="0" indent="0">
              <a:buClr>
                <a:schemeClr val="dk1"/>
              </a:buClr>
              <a:buSzPts val="1100"/>
              <a:buNone/>
            </a:pPr>
            <a:endParaRPr sz="1200" b="1">
              <a:latin typeface="Titillium Web"/>
              <a:ea typeface="Titillium Web"/>
              <a:cs typeface="Titillium Web"/>
              <a:sym typeface="Titillium Web"/>
            </a:endParaRPr>
          </a:p>
          <a:p>
            <a:pPr marL="0" indent="0">
              <a:buClr>
                <a:schemeClr val="dk1"/>
              </a:buClr>
              <a:buSzPts val="1100"/>
              <a:buNone/>
            </a:pPr>
            <a:endParaRPr sz="1200" b="1">
              <a:latin typeface="Titillium Web"/>
              <a:ea typeface="Titillium Web"/>
              <a:cs typeface="Titillium Web"/>
              <a:sym typeface="Titillium Web"/>
            </a:endParaRPr>
          </a:p>
          <a:p>
            <a:pPr marL="0" indent="0">
              <a:buClr>
                <a:schemeClr val="dk1"/>
              </a:buClr>
              <a:buSzPts val="1100"/>
              <a:buNone/>
            </a:pPr>
            <a:endParaRPr sz="1200" b="1">
              <a:latin typeface="Titillium Web"/>
              <a:ea typeface="Titillium Web"/>
              <a:cs typeface="Titillium Web"/>
              <a:sym typeface="Titillium Web"/>
            </a:endParaRPr>
          </a:p>
        </p:txBody>
      </p:sp>
      <p:sp>
        <p:nvSpPr>
          <p:cNvPr id="4028" name="Shape 4028"/>
          <p:cNvSpPr txBox="1">
            <a:spLocks noGrp="1"/>
          </p:cNvSpPr>
          <p:nvPr>
            <p:ph type="sldNum" idx="12"/>
          </p:nvPr>
        </p:nvSpPr>
        <p:spPr>
          <a:xfrm>
            <a:off x="91531" y="5577451"/>
            <a:ext cx="548700" cy="393600"/>
          </a:xfrm>
          <a:prstGeom prst="rect">
            <a:avLst/>
          </a:prstGeom>
        </p:spPr>
        <p:txBody>
          <a:bodyPr spcFirstLastPara="1" wrap="square" lIns="91425" tIns="91425" rIns="91425" bIns="91425" anchor="ctr" anchorCtr="0">
            <a:noAutofit/>
          </a:bodyPr>
          <a:lstStyle/>
          <a:p>
            <a:pPr>
              <a:buClr>
                <a:srgbClr val="000000"/>
              </a:buClr>
            </a:pPr>
            <a:fld id="{00000000-1234-1234-1234-123412341234}" type="slidenum">
              <a:rPr lang="en"/>
              <a:pPr>
                <a:buClr>
                  <a:srgbClr val="000000"/>
                </a:buClr>
              </a:pPr>
              <a:t>5</a:t>
            </a:fld>
            <a:endParaRPr/>
          </a:p>
        </p:txBody>
      </p:sp>
      <p:sp>
        <p:nvSpPr>
          <p:cNvPr id="12" name="Content Placeholder 5"/>
          <p:cNvSpPr txBox="1">
            <a:spLocks/>
          </p:cNvSpPr>
          <p:nvPr/>
        </p:nvSpPr>
        <p:spPr>
          <a:xfrm>
            <a:off x="243092" y="1800861"/>
            <a:ext cx="7644447" cy="3149087"/>
          </a:xfrm>
          <a:prstGeom prst="rect">
            <a:avLst/>
          </a:prstGeom>
        </p:spPr>
        <p:txBody>
          <a:bodyPr vert="horz" lIns="91440" tIns="45720" rIns="91440" bIns="45720" rtlCol="0">
            <a:normAutofit/>
          </a:bodyPr>
          <a:lstStyle>
            <a:lvl1pPr marL="257175" indent="-257175" algn="l" defTabSz="342900" rtl="0" eaLnBrk="1" latinLnBrk="0" hangingPunct="1">
              <a:spcBef>
                <a:spcPts val="750"/>
              </a:spcBef>
              <a:spcAft>
                <a:spcPts val="0"/>
              </a:spcAft>
              <a:buClr>
                <a:schemeClr val="accent1"/>
              </a:buClr>
              <a:buSzPct val="80000"/>
              <a:buFont typeface="Wingdings 3" charset="2"/>
              <a:buChar char=""/>
              <a:defRPr sz="1350" kern="1200">
                <a:solidFill>
                  <a:schemeClr val="tx1">
                    <a:lumMod val="75000"/>
                    <a:lumOff val="25000"/>
                  </a:schemeClr>
                </a:solidFill>
                <a:latin typeface="+mn-lt"/>
                <a:ea typeface="+mn-ea"/>
                <a:cs typeface="+mn-cs"/>
              </a:defRPr>
            </a:lvl1pPr>
            <a:lvl2pPr marL="557213" indent="-214313" algn="l" defTabSz="342900" rtl="0" eaLnBrk="1" latinLnBrk="0" hangingPunct="1">
              <a:spcBef>
                <a:spcPts val="750"/>
              </a:spcBef>
              <a:spcAft>
                <a:spcPts val="0"/>
              </a:spcAft>
              <a:buClr>
                <a:schemeClr val="accent1"/>
              </a:buClr>
              <a:buSzPct val="80000"/>
              <a:buFont typeface="Wingdings 3" charset="2"/>
              <a:buChar char=""/>
              <a:defRPr sz="1200" kern="1200">
                <a:solidFill>
                  <a:schemeClr val="tx1">
                    <a:lumMod val="75000"/>
                    <a:lumOff val="25000"/>
                  </a:schemeClr>
                </a:solidFill>
                <a:latin typeface="+mn-lt"/>
                <a:ea typeface="+mn-ea"/>
                <a:cs typeface="+mn-cs"/>
              </a:defRPr>
            </a:lvl2pPr>
            <a:lvl3pPr marL="857250" indent="-171450" algn="l" defTabSz="342900" rtl="0" eaLnBrk="1" latinLnBrk="0" hangingPunct="1">
              <a:spcBef>
                <a:spcPts val="750"/>
              </a:spcBef>
              <a:spcAft>
                <a:spcPts val="0"/>
              </a:spcAft>
              <a:buClr>
                <a:schemeClr val="accent1"/>
              </a:buClr>
              <a:buSzPct val="80000"/>
              <a:buFont typeface="Wingdings 3" charset="2"/>
              <a:buChar char=""/>
              <a:defRPr sz="1050" kern="1200">
                <a:solidFill>
                  <a:schemeClr val="tx1">
                    <a:lumMod val="75000"/>
                    <a:lumOff val="25000"/>
                  </a:schemeClr>
                </a:solidFill>
                <a:latin typeface="+mn-lt"/>
                <a:ea typeface="+mn-ea"/>
                <a:cs typeface="+mn-cs"/>
              </a:defRPr>
            </a:lvl3pPr>
            <a:lvl4pPr marL="1200150" indent="-171450" algn="l" defTabSz="342900" rtl="0" eaLnBrk="1" latinLnBrk="0" hangingPunct="1">
              <a:spcBef>
                <a:spcPts val="750"/>
              </a:spcBef>
              <a:spcAft>
                <a:spcPts val="0"/>
              </a:spcAft>
              <a:buClr>
                <a:schemeClr val="accent1"/>
              </a:buClr>
              <a:buSzPct val="80000"/>
              <a:buFont typeface="Wingdings 3" charset="2"/>
              <a:buChar char=""/>
              <a:defRPr sz="900" kern="1200">
                <a:solidFill>
                  <a:schemeClr val="tx1">
                    <a:lumMod val="75000"/>
                    <a:lumOff val="25000"/>
                  </a:schemeClr>
                </a:solidFill>
                <a:latin typeface="+mn-lt"/>
                <a:ea typeface="+mn-ea"/>
                <a:cs typeface="+mn-cs"/>
              </a:defRPr>
            </a:lvl4pPr>
            <a:lvl5pPr marL="1543050" indent="-171450" algn="l" defTabSz="342900" rtl="0" eaLnBrk="1" latinLnBrk="0" hangingPunct="1">
              <a:spcBef>
                <a:spcPts val="750"/>
              </a:spcBef>
              <a:spcAft>
                <a:spcPts val="0"/>
              </a:spcAft>
              <a:buClr>
                <a:schemeClr val="accent1"/>
              </a:buClr>
              <a:buSzPct val="80000"/>
              <a:buFont typeface="Wingdings 3" charset="2"/>
              <a:buChar char=""/>
              <a:defRPr sz="900" kern="1200">
                <a:solidFill>
                  <a:schemeClr val="tx1">
                    <a:lumMod val="75000"/>
                    <a:lumOff val="25000"/>
                  </a:schemeClr>
                </a:solidFill>
                <a:latin typeface="+mn-lt"/>
                <a:ea typeface="+mn-ea"/>
                <a:cs typeface="+mn-cs"/>
              </a:defRPr>
            </a:lvl5pPr>
            <a:lvl6pPr marL="1885950" indent="-171450" algn="l" defTabSz="342900" rtl="0" eaLnBrk="1" latinLnBrk="0" hangingPunct="1">
              <a:spcBef>
                <a:spcPts val="750"/>
              </a:spcBef>
              <a:spcAft>
                <a:spcPts val="0"/>
              </a:spcAft>
              <a:buClr>
                <a:schemeClr val="accent1"/>
              </a:buClr>
              <a:buSzPct val="80000"/>
              <a:buFont typeface="Wingdings 3" charset="2"/>
              <a:buChar char=""/>
              <a:defRPr sz="900" kern="1200">
                <a:solidFill>
                  <a:schemeClr val="tx1">
                    <a:lumMod val="75000"/>
                    <a:lumOff val="25000"/>
                  </a:schemeClr>
                </a:solidFill>
                <a:latin typeface="+mn-lt"/>
                <a:ea typeface="+mn-ea"/>
                <a:cs typeface="+mn-cs"/>
              </a:defRPr>
            </a:lvl6pPr>
            <a:lvl7pPr marL="2228850" indent="-171450" algn="l" defTabSz="342900" rtl="0" eaLnBrk="1" latinLnBrk="0" hangingPunct="1">
              <a:spcBef>
                <a:spcPts val="750"/>
              </a:spcBef>
              <a:spcAft>
                <a:spcPts val="0"/>
              </a:spcAft>
              <a:buClr>
                <a:schemeClr val="accent1"/>
              </a:buClr>
              <a:buSzPct val="80000"/>
              <a:buFont typeface="Wingdings 3" charset="2"/>
              <a:buChar char=""/>
              <a:defRPr sz="900" kern="1200">
                <a:solidFill>
                  <a:schemeClr val="tx1">
                    <a:lumMod val="75000"/>
                    <a:lumOff val="25000"/>
                  </a:schemeClr>
                </a:solidFill>
                <a:latin typeface="+mn-lt"/>
                <a:ea typeface="+mn-ea"/>
                <a:cs typeface="+mn-cs"/>
              </a:defRPr>
            </a:lvl7pPr>
            <a:lvl8pPr marL="2571750" indent="-171450" algn="l" defTabSz="342900" rtl="0" eaLnBrk="1" latinLnBrk="0" hangingPunct="1">
              <a:spcBef>
                <a:spcPts val="750"/>
              </a:spcBef>
              <a:spcAft>
                <a:spcPts val="0"/>
              </a:spcAft>
              <a:buClr>
                <a:schemeClr val="accent1"/>
              </a:buClr>
              <a:buSzPct val="80000"/>
              <a:buFont typeface="Wingdings 3" charset="2"/>
              <a:buChar char=""/>
              <a:defRPr sz="900" kern="1200">
                <a:solidFill>
                  <a:schemeClr val="tx1">
                    <a:lumMod val="75000"/>
                    <a:lumOff val="25000"/>
                  </a:schemeClr>
                </a:solidFill>
                <a:latin typeface="+mn-lt"/>
                <a:ea typeface="+mn-ea"/>
                <a:cs typeface="+mn-cs"/>
              </a:defRPr>
            </a:lvl8pPr>
            <a:lvl9pPr marL="2914650" indent="-171450" algn="l" defTabSz="342900" rtl="0" eaLnBrk="1" latinLnBrk="0" hangingPunct="1">
              <a:spcBef>
                <a:spcPts val="750"/>
              </a:spcBef>
              <a:spcAft>
                <a:spcPts val="0"/>
              </a:spcAft>
              <a:buClr>
                <a:schemeClr val="accent1"/>
              </a:buClr>
              <a:buSzPct val="80000"/>
              <a:buFont typeface="Wingdings 3" charset="2"/>
              <a:buChar char=""/>
              <a:defRPr sz="900" kern="1200">
                <a:solidFill>
                  <a:schemeClr val="tx1">
                    <a:lumMod val="75000"/>
                    <a:lumOff val="25000"/>
                  </a:schemeClr>
                </a:solidFill>
                <a:latin typeface="+mn-lt"/>
                <a:ea typeface="+mn-ea"/>
                <a:cs typeface="+mn-cs"/>
              </a:defRPr>
            </a:lvl9pPr>
          </a:lstStyle>
          <a:p>
            <a:pPr marL="257175" marR="0" lvl="0" indent="-257175" algn="l" defTabSz="342900" rtl="0" eaLnBrk="1" fontAlgn="auto" latinLnBrk="0" hangingPunct="1">
              <a:lnSpc>
                <a:spcPct val="100000"/>
              </a:lnSpc>
              <a:spcBef>
                <a:spcPts val="750"/>
              </a:spcBef>
              <a:spcAft>
                <a:spcPts val="0"/>
              </a:spcAft>
              <a:buClr>
                <a:srgbClr val="5FCBEF"/>
              </a:buClr>
              <a:buSzPct val="80000"/>
              <a:buFont typeface="Wingdings 3" charset="2"/>
              <a:buChar char=""/>
              <a:tabLst/>
              <a:defRPr/>
            </a:pPr>
            <a:r>
              <a:rPr kumimoji="0" lang="en-US" sz="1800" b="0" i="0" u="none" strike="noStrike" kern="1200" cap="none" spc="0" normalizeH="0" baseline="0" noProof="0" dirty="0">
                <a:ln>
                  <a:noFill/>
                </a:ln>
                <a:solidFill>
                  <a:srgbClr val="42B051">
                    <a:lumMod val="75000"/>
                  </a:srgbClr>
                </a:solidFill>
                <a:effectLst/>
                <a:uLnTx/>
                <a:uFillTx/>
                <a:latin typeface="Trebuchet MS" panose="020B0603020202020204"/>
                <a:ea typeface="+mn-ea"/>
                <a:cs typeface="+mn-cs"/>
              </a:rPr>
              <a:t>provide stimulating, innovative and engaging learning experiences</a:t>
            </a:r>
          </a:p>
          <a:p>
            <a:pPr marL="257175" marR="0" lvl="0" indent="-257175" algn="l" defTabSz="342900" rtl="0" eaLnBrk="1" fontAlgn="auto" latinLnBrk="0" hangingPunct="1">
              <a:lnSpc>
                <a:spcPct val="100000"/>
              </a:lnSpc>
              <a:spcBef>
                <a:spcPts val="750"/>
              </a:spcBef>
              <a:spcAft>
                <a:spcPts val="0"/>
              </a:spcAft>
              <a:buClr>
                <a:srgbClr val="5FCBEF"/>
              </a:buClr>
              <a:buSzPct val="80000"/>
              <a:buFont typeface="Wingdings 3" charset="2"/>
              <a:buChar char=""/>
              <a:tabLst/>
              <a:defRPr/>
            </a:pPr>
            <a:r>
              <a:rPr kumimoji="0" lang="en-US" sz="1800" b="0" i="0" u="none" strike="noStrike" kern="1200" cap="none" spc="0" normalizeH="0" baseline="0" noProof="0" dirty="0">
                <a:ln>
                  <a:noFill/>
                </a:ln>
                <a:solidFill>
                  <a:srgbClr val="C00000"/>
                </a:solidFill>
                <a:effectLst/>
                <a:uLnTx/>
                <a:uFillTx/>
                <a:latin typeface="Trebuchet MS" panose="020B0603020202020204"/>
                <a:ea typeface="+mn-ea"/>
                <a:cs typeface="+mn-cs"/>
              </a:rPr>
              <a:t>positively impact student academic achievement in reading and math </a:t>
            </a:r>
          </a:p>
          <a:p>
            <a:pPr marL="257175" marR="0" lvl="0" indent="-257175" algn="l" defTabSz="342900" rtl="0" eaLnBrk="1" fontAlgn="auto" latinLnBrk="0" hangingPunct="1">
              <a:lnSpc>
                <a:spcPct val="100000"/>
              </a:lnSpc>
              <a:spcBef>
                <a:spcPts val="750"/>
              </a:spcBef>
              <a:spcAft>
                <a:spcPts val="0"/>
              </a:spcAft>
              <a:buClr>
                <a:srgbClr val="5FCBEF"/>
              </a:buClr>
              <a:buSzPct val="80000"/>
              <a:buFont typeface="Wingdings 3" charset="2"/>
              <a:buChar char=""/>
              <a:tabLst/>
              <a:defRPr/>
            </a:pPr>
            <a:r>
              <a:rPr kumimoji="0" lang="en-US" sz="1800" b="0" i="0" u="none" strike="noStrike" kern="1200" cap="none" spc="0" normalizeH="0" baseline="0" noProof="0" dirty="0">
                <a:ln>
                  <a:noFill/>
                </a:ln>
                <a:solidFill>
                  <a:srgbClr val="96D141">
                    <a:lumMod val="75000"/>
                  </a:srgbClr>
                </a:solidFill>
                <a:effectLst/>
                <a:uLnTx/>
                <a:uFillTx/>
                <a:latin typeface="Trebuchet MS" panose="020B0603020202020204"/>
                <a:ea typeface="+mn-ea"/>
                <a:cs typeface="+mn-cs"/>
              </a:rPr>
              <a:t>promote positive social-emotional development</a:t>
            </a:r>
          </a:p>
          <a:p>
            <a:pPr marL="257175" marR="0" lvl="0" indent="-257175" algn="l" defTabSz="342900" rtl="0" eaLnBrk="1" fontAlgn="auto" latinLnBrk="0" hangingPunct="1">
              <a:lnSpc>
                <a:spcPct val="100000"/>
              </a:lnSpc>
              <a:spcBef>
                <a:spcPts val="750"/>
              </a:spcBef>
              <a:spcAft>
                <a:spcPts val="0"/>
              </a:spcAft>
              <a:buClr>
                <a:srgbClr val="5FCBEF"/>
              </a:buClr>
              <a:buSzPct val="80000"/>
              <a:buFont typeface="Wingdings 3" charset="2"/>
              <a:buChar char=""/>
              <a:tabLst/>
              <a:defRPr/>
            </a:pPr>
            <a:r>
              <a:rPr kumimoji="0" lang="en-US" sz="1800" b="0" i="0" u="none" strike="noStrike" kern="1200" cap="none" spc="0" normalizeH="0" baseline="0" noProof="0" dirty="0">
                <a:ln>
                  <a:noFill/>
                </a:ln>
                <a:solidFill>
                  <a:sysClr val="windowText" lastClr="000000">
                    <a:lumMod val="75000"/>
                    <a:lumOff val="25000"/>
                  </a:sysClr>
                </a:solidFill>
                <a:effectLst/>
                <a:uLnTx/>
                <a:uFillTx/>
                <a:latin typeface="Trebuchet MS" panose="020B0603020202020204"/>
                <a:ea typeface="+mn-ea"/>
                <a:cs typeface="+mn-cs"/>
              </a:rPr>
              <a:t>foster family engagement</a:t>
            </a:r>
          </a:p>
          <a:p>
            <a:pPr marL="257175" marR="0" lvl="0" indent="-257175" algn="l" defTabSz="342900" rtl="0" eaLnBrk="1" fontAlgn="auto" latinLnBrk="0" hangingPunct="1">
              <a:lnSpc>
                <a:spcPct val="100000"/>
              </a:lnSpc>
              <a:spcBef>
                <a:spcPts val="750"/>
              </a:spcBef>
              <a:spcAft>
                <a:spcPts val="0"/>
              </a:spcAft>
              <a:buClr>
                <a:srgbClr val="5FCBEF"/>
              </a:buClr>
              <a:buSzPct val="80000"/>
              <a:buFont typeface="Wingdings 3" charset="2"/>
              <a:buChar char=""/>
              <a:tabLst/>
              <a:defRPr/>
            </a:pPr>
            <a:r>
              <a:rPr kumimoji="0" lang="en-US" sz="1800" b="0" i="0" u="none" strike="noStrike" kern="1200" cap="none" spc="0" normalizeH="0" baseline="0" noProof="0" dirty="0">
                <a:ln>
                  <a:noFill/>
                </a:ln>
                <a:solidFill>
                  <a:srgbClr val="5FCBEF">
                    <a:lumMod val="50000"/>
                  </a:srgbClr>
                </a:solidFill>
                <a:effectLst/>
                <a:uLnTx/>
                <a:uFillTx/>
                <a:latin typeface="Trebuchet MS" panose="020B0603020202020204"/>
                <a:ea typeface="+mn-ea"/>
                <a:cs typeface="+mn-cs"/>
              </a:rPr>
              <a:t>promote interest in innovative careers</a:t>
            </a:r>
          </a:p>
          <a:p>
            <a:pPr marL="257175" marR="0" lvl="0" indent="-257175" algn="l" defTabSz="342900" rtl="0" eaLnBrk="1" fontAlgn="auto" latinLnBrk="0" hangingPunct="1">
              <a:lnSpc>
                <a:spcPct val="100000"/>
              </a:lnSpc>
              <a:spcBef>
                <a:spcPts val="750"/>
              </a:spcBef>
              <a:spcAft>
                <a:spcPts val="0"/>
              </a:spcAft>
              <a:buClr>
                <a:srgbClr val="5FCBEF"/>
              </a:buClr>
              <a:buSzPct val="80000"/>
              <a:buFont typeface="Wingdings 3" charset="2"/>
              <a:buChar char=""/>
              <a:tabLst/>
              <a:defRPr/>
            </a:pPr>
            <a:r>
              <a:rPr kumimoji="0" lang="en-US" sz="1800" b="0" i="0" u="none" strike="noStrike" kern="1200" cap="none" spc="0" normalizeH="0" baseline="0" noProof="0" dirty="0">
                <a:ln>
                  <a:noFill/>
                </a:ln>
                <a:solidFill>
                  <a:srgbClr val="FF0000"/>
                </a:solidFill>
                <a:effectLst/>
                <a:uLnTx/>
                <a:uFillTx/>
                <a:latin typeface="Trebuchet MS" panose="020B0603020202020204"/>
                <a:ea typeface="+mn-ea"/>
                <a:cs typeface="+mn-cs"/>
              </a:rPr>
              <a:t>provide college and career readiness learning experiences </a:t>
            </a:r>
          </a:p>
          <a:p>
            <a:pPr marL="257175" marR="0" lvl="0" indent="-257175" algn="l" defTabSz="342900" rtl="0" eaLnBrk="1" fontAlgn="auto" latinLnBrk="0" hangingPunct="1">
              <a:lnSpc>
                <a:spcPct val="100000"/>
              </a:lnSpc>
              <a:spcBef>
                <a:spcPts val="750"/>
              </a:spcBef>
              <a:spcAft>
                <a:spcPts val="0"/>
              </a:spcAft>
              <a:buClr>
                <a:srgbClr val="5FCBEF"/>
              </a:buClr>
              <a:buSzPct val="80000"/>
              <a:buFont typeface="Wingdings 3" charset="2"/>
              <a:buChar char=""/>
              <a:tabLst/>
              <a:defRPr/>
            </a:pPr>
            <a:endParaRPr kumimoji="0" lang="en-US" sz="1350" b="0" i="0" u="none" strike="noStrike" kern="1200" cap="none" spc="0" normalizeH="0" baseline="0" noProof="0" dirty="0">
              <a:ln>
                <a:noFill/>
              </a:ln>
              <a:solidFill>
                <a:sysClr val="windowText" lastClr="000000">
                  <a:lumMod val="75000"/>
                  <a:lumOff val="25000"/>
                </a:sysClr>
              </a:solidFill>
              <a:effectLst/>
              <a:uLnTx/>
              <a:uFillTx/>
              <a:latin typeface="Trebuchet MS" panose="020B0603020202020204"/>
              <a:ea typeface="+mn-ea"/>
              <a:cs typeface="+mn-cs"/>
            </a:endParaRPr>
          </a:p>
        </p:txBody>
      </p:sp>
      <p:sp>
        <p:nvSpPr>
          <p:cNvPr id="13" name="Title 4"/>
          <p:cNvSpPr>
            <a:spLocks noGrp="1"/>
          </p:cNvSpPr>
          <p:nvPr>
            <p:ph type="title"/>
          </p:nvPr>
        </p:nvSpPr>
        <p:spPr>
          <a:xfrm>
            <a:off x="116666" y="402284"/>
            <a:ext cx="7897298" cy="1143000"/>
          </a:xfrm>
        </p:spPr>
        <p:txBody>
          <a:bodyPr>
            <a:noAutofit/>
          </a:bodyPr>
          <a:lstStyle/>
          <a:p>
            <a:r>
              <a:rPr lang="en-US" sz="3000" u="sng" dirty="0">
                <a:solidFill>
                  <a:schemeClr val="accent1">
                    <a:lumMod val="50000"/>
                  </a:schemeClr>
                </a:solidFill>
              </a:rPr>
              <a:t>What’s important for our Amazing Students? </a:t>
            </a:r>
            <a:endParaRPr lang="en-US" sz="3000" u="sng" dirty="0"/>
          </a:p>
        </p:txBody>
      </p:sp>
      <p:pic>
        <p:nvPicPr>
          <p:cNvPr id="4" name="Picture 3"/>
          <p:cNvPicPr>
            <a:picLocks noChangeAspect="1"/>
          </p:cNvPicPr>
          <p:nvPr/>
        </p:nvPicPr>
        <p:blipFill>
          <a:blip r:embed="rId3"/>
          <a:stretch>
            <a:fillRect/>
          </a:stretch>
        </p:blipFill>
        <p:spPr>
          <a:xfrm>
            <a:off x="5528566" y="4815385"/>
            <a:ext cx="2280102" cy="1524132"/>
          </a:xfrm>
          <a:prstGeom prst="rect">
            <a:avLst/>
          </a:prstGeom>
        </p:spPr>
      </p:pic>
      <p:grpSp>
        <p:nvGrpSpPr>
          <p:cNvPr id="10" name="Group 9"/>
          <p:cNvGrpSpPr/>
          <p:nvPr/>
        </p:nvGrpSpPr>
        <p:grpSpPr>
          <a:xfrm>
            <a:off x="434525" y="4982962"/>
            <a:ext cx="5419492" cy="859896"/>
            <a:chOff x="434525" y="4982962"/>
            <a:chExt cx="5419492" cy="859896"/>
          </a:xfrm>
        </p:grpSpPr>
        <p:sp>
          <p:nvSpPr>
            <p:cNvPr id="6" name="Rectangle 5"/>
            <p:cNvSpPr/>
            <p:nvPr/>
          </p:nvSpPr>
          <p:spPr>
            <a:xfrm>
              <a:off x="434525" y="4982962"/>
              <a:ext cx="5419492" cy="461665"/>
            </a:xfrm>
            <a:prstGeom prst="rect">
              <a:avLst/>
            </a:prstGeom>
          </p:spPr>
          <p:txBody>
            <a:bodyPr wrap="square">
              <a:spAutoFit/>
            </a:bodyPr>
            <a:lstStyle/>
            <a:p>
              <a:r>
                <a:rPr lang="en-US" sz="2400" b="1" dirty="0">
                  <a:solidFill>
                    <a:srgbClr val="C00000"/>
                  </a:solidFill>
                  <a:latin typeface="Brush Script MT" panose="03060802040406070304" pitchFamily="66" charset="0"/>
                  <a:ea typeface="Times New Roman" panose="02020603050405020304" pitchFamily="18" charset="0"/>
                  <a:cs typeface="Times New Roman" panose="02020603050405020304" pitchFamily="18" charset="0"/>
                </a:rPr>
                <a:t>Building Positive Relationships for Student Success</a:t>
              </a:r>
              <a:r>
                <a:rPr lang="en-US" sz="2400" dirty="0">
                  <a:latin typeface="Times New Roman" panose="02020603050405020304" pitchFamily="18" charset="0"/>
                  <a:ea typeface="Times New Roman" panose="02020603050405020304" pitchFamily="18" charset="0"/>
                </a:rPr>
                <a:t> </a:t>
              </a:r>
              <a:endParaRPr lang="en-US" sz="2400" dirty="0"/>
            </a:p>
          </p:txBody>
        </p:sp>
        <p:sp>
          <p:nvSpPr>
            <p:cNvPr id="7" name="Rectangle 6"/>
            <p:cNvSpPr/>
            <p:nvPr/>
          </p:nvSpPr>
          <p:spPr>
            <a:xfrm>
              <a:off x="621657" y="5381193"/>
              <a:ext cx="4906909" cy="461665"/>
            </a:xfrm>
            <a:prstGeom prst="rect">
              <a:avLst/>
            </a:prstGeom>
          </p:spPr>
          <p:txBody>
            <a:bodyPr wrap="square">
              <a:spAutoFit/>
            </a:bodyPr>
            <a:lstStyle/>
            <a:p>
              <a:r>
                <a:rPr lang="en-US" sz="2400" i="1" dirty="0">
                  <a:solidFill>
                    <a:srgbClr val="FFC000"/>
                  </a:solidFill>
                  <a:latin typeface="Brush Script MT" panose="03060802040406070304" pitchFamily="66" charset="0"/>
                  <a:ea typeface="Times New Roman" panose="02020603050405020304" pitchFamily="18" charset="0"/>
                  <a:cs typeface="Tahoma" panose="020B0604030504040204" pitchFamily="34" charset="0"/>
                </a:rPr>
                <a:t>Teachers</a:t>
              </a:r>
              <a:r>
                <a:rPr lang="en-US" sz="2400" b="1" i="1" dirty="0">
                  <a:solidFill>
                    <a:srgbClr val="FFC000"/>
                  </a:solidFill>
                  <a:latin typeface="Brush Script MT" panose="03060802040406070304" pitchFamily="66" charset="0"/>
                  <a:ea typeface="Times New Roman" panose="02020603050405020304" pitchFamily="18" charset="0"/>
                  <a:cs typeface="Tahoma" panose="020B0604030504040204" pitchFamily="34" charset="0"/>
                </a:rPr>
                <a:t>   </a:t>
              </a:r>
              <a:r>
                <a:rPr lang="en-US" sz="2400" i="1" dirty="0">
                  <a:solidFill>
                    <a:srgbClr val="2E74B5"/>
                  </a:solidFill>
                  <a:latin typeface="Brush Script MT" panose="03060802040406070304" pitchFamily="66" charset="0"/>
                  <a:ea typeface="Times New Roman" panose="02020603050405020304" pitchFamily="18" charset="0"/>
                  <a:cs typeface="Tahoma" panose="020B0604030504040204" pitchFamily="34" charset="0"/>
                </a:rPr>
                <a:t>Students</a:t>
              </a:r>
              <a:r>
                <a:rPr lang="en-US" sz="2400" b="1" i="1" dirty="0">
                  <a:solidFill>
                    <a:srgbClr val="2E74B5"/>
                  </a:solidFill>
                  <a:latin typeface="Brush Script MT" panose="03060802040406070304" pitchFamily="66" charset="0"/>
                  <a:ea typeface="Times New Roman" panose="02020603050405020304" pitchFamily="18" charset="0"/>
                  <a:cs typeface="Tahoma" panose="020B0604030504040204" pitchFamily="34" charset="0"/>
                </a:rPr>
                <a:t>   </a:t>
              </a:r>
              <a:r>
                <a:rPr lang="en-US" sz="2400" i="1" dirty="0">
                  <a:solidFill>
                    <a:srgbClr val="385623"/>
                  </a:solidFill>
                  <a:latin typeface="Brush Script MT" panose="03060802040406070304" pitchFamily="66" charset="0"/>
                  <a:ea typeface="Times New Roman" panose="02020603050405020304" pitchFamily="18" charset="0"/>
                  <a:cs typeface="Tahoma" panose="020B0604030504040204" pitchFamily="34" charset="0"/>
                </a:rPr>
                <a:t>Families</a:t>
              </a:r>
              <a:r>
                <a:rPr lang="en-US" sz="2400" b="1" i="1" dirty="0">
                  <a:solidFill>
                    <a:srgbClr val="385623"/>
                  </a:solidFill>
                  <a:latin typeface="Brush Script MT" panose="03060802040406070304" pitchFamily="66" charset="0"/>
                  <a:ea typeface="Times New Roman" panose="02020603050405020304" pitchFamily="18" charset="0"/>
                  <a:cs typeface="Tahoma" panose="020B0604030504040204" pitchFamily="34" charset="0"/>
                </a:rPr>
                <a:t>   </a:t>
              </a:r>
              <a:r>
                <a:rPr lang="en-US" sz="2400" i="1" dirty="0">
                  <a:solidFill>
                    <a:srgbClr val="C45911"/>
                  </a:solidFill>
                  <a:latin typeface="Brush Script MT" panose="03060802040406070304" pitchFamily="66" charset="0"/>
                  <a:ea typeface="Times New Roman" panose="02020603050405020304" pitchFamily="18" charset="0"/>
                  <a:cs typeface="Tahoma" panose="020B0604030504040204" pitchFamily="34" charset="0"/>
                </a:rPr>
                <a:t>Communities</a:t>
              </a:r>
              <a:r>
                <a:rPr lang="en-US" sz="2400" dirty="0">
                  <a:solidFill>
                    <a:srgbClr val="C45911"/>
                  </a:solidFill>
                  <a:latin typeface="Tahoma" panose="020B0604030504040204" pitchFamily="34" charset="0"/>
                  <a:ea typeface="Times New Roman" panose="02020603050405020304" pitchFamily="18" charset="0"/>
                </a:rPr>
                <a:t> </a:t>
              </a:r>
              <a:endParaRPr lang="en-US" sz="2400" dirty="0"/>
            </a:p>
          </p:txBody>
        </p:sp>
        <p:pic>
          <p:nvPicPr>
            <p:cNvPr id="8" name="Picture 7"/>
            <p:cNvPicPr>
              <a:picLocks noChangeAspect="1"/>
            </p:cNvPicPr>
            <p:nvPr/>
          </p:nvPicPr>
          <p:blipFill>
            <a:blip r:embed="rId4"/>
            <a:stretch>
              <a:fillRect/>
            </a:stretch>
          </p:blipFill>
          <p:spPr>
            <a:xfrm>
              <a:off x="1606609" y="5496100"/>
              <a:ext cx="222192" cy="231853"/>
            </a:xfrm>
            <a:prstGeom prst="rect">
              <a:avLst/>
            </a:prstGeom>
          </p:spPr>
        </p:pic>
        <p:pic>
          <p:nvPicPr>
            <p:cNvPr id="19" name="Picture 18"/>
            <p:cNvPicPr>
              <a:picLocks noChangeAspect="1"/>
            </p:cNvPicPr>
            <p:nvPr/>
          </p:nvPicPr>
          <p:blipFill>
            <a:blip r:embed="rId4"/>
            <a:stretch>
              <a:fillRect/>
            </a:stretch>
          </p:blipFill>
          <p:spPr>
            <a:xfrm>
              <a:off x="2741824" y="5515895"/>
              <a:ext cx="222192" cy="231853"/>
            </a:xfrm>
            <a:prstGeom prst="rect">
              <a:avLst/>
            </a:prstGeom>
          </p:spPr>
        </p:pic>
        <p:pic>
          <p:nvPicPr>
            <p:cNvPr id="20" name="Picture 19"/>
            <p:cNvPicPr>
              <a:picLocks noChangeAspect="1"/>
            </p:cNvPicPr>
            <p:nvPr/>
          </p:nvPicPr>
          <p:blipFill>
            <a:blip r:embed="rId4"/>
            <a:stretch>
              <a:fillRect/>
            </a:stretch>
          </p:blipFill>
          <p:spPr>
            <a:xfrm>
              <a:off x="3871053" y="5520281"/>
              <a:ext cx="244669" cy="255307"/>
            </a:xfrm>
            <a:prstGeom prst="rect">
              <a:avLst/>
            </a:prstGeom>
          </p:spPr>
        </p:pic>
      </p:grpSp>
    </p:spTree>
    <p:extLst>
      <p:ext uri="{BB962C8B-B14F-4D97-AF65-F5344CB8AC3E}">
        <p14:creationId xmlns:p14="http://schemas.microsoft.com/office/powerpoint/2010/main" val="2426177099"/>
      </p:ext>
    </p:extLst>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Shape 320"/>
        <p:cNvGrpSpPr/>
        <p:nvPr/>
      </p:nvGrpSpPr>
      <p:grpSpPr>
        <a:xfrm>
          <a:off x="0" y="0"/>
          <a:ext cx="0" cy="0"/>
          <a:chOff x="0" y="0"/>
          <a:chExt cx="0" cy="0"/>
        </a:xfrm>
      </p:grpSpPr>
      <p:sp>
        <p:nvSpPr>
          <p:cNvPr id="321" name="Shape 321"/>
          <p:cNvSpPr txBox="1">
            <a:spLocks noGrp="1"/>
          </p:cNvSpPr>
          <p:nvPr>
            <p:ph type="title"/>
          </p:nvPr>
        </p:nvSpPr>
        <p:spPr>
          <a:xfrm>
            <a:off x="457200" y="457200"/>
            <a:ext cx="8229600" cy="1143000"/>
          </a:xfrm>
          <a:prstGeom prst="rect">
            <a:avLst/>
          </a:prstGeom>
          <a:noFill/>
          <a:ln>
            <a:noFill/>
          </a:ln>
        </p:spPr>
        <p:txBody>
          <a:bodyPr lIns="91425" tIns="45700" rIns="91425" bIns="45700" anchor="t" anchorCtr="0">
            <a:noAutofit/>
          </a:bodyPr>
          <a:lstStyle/>
          <a:p>
            <a:pPr marL="0" marR="0" lvl="0" indent="0" algn="ctr" rtl="0">
              <a:spcBef>
                <a:spcPts val="0"/>
              </a:spcBef>
              <a:buClr>
                <a:schemeClr val="lt1"/>
              </a:buClr>
              <a:buSzPct val="25000"/>
              <a:buFont typeface="Corbel"/>
              <a:buNone/>
            </a:pPr>
            <a:r>
              <a:rPr lang="en-US" sz="6000" b="1" i="0" u="none" strike="noStrike" cap="none" dirty="0">
                <a:solidFill>
                  <a:srgbClr val="00B0F0"/>
                </a:solidFill>
                <a:latin typeface="Corbel"/>
                <a:ea typeface="Corbel"/>
                <a:cs typeface="Corbel"/>
                <a:sym typeface="Corbel"/>
              </a:rPr>
              <a:t>School Plans</a:t>
            </a:r>
          </a:p>
        </p:txBody>
      </p:sp>
      <p:sp>
        <p:nvSpPr>
          <p:cNvPr id="322" name="Shape 322"/>
          <p:cNvSpPr txBox="1">
            <a:spLocks noGrp="1"/>
          </p:cNvSpPr>
          <p:nvPr>
            <p:ph type="body" idx="1"/>
          </p:nvPr>
        </p:nvSpPr>
        <p:spPr>
          <a:xfrm>
            <a:off x="457200" y="1600200"/>
            <a:ext cx="8229600" cy="4525963"/>
          </a:xfrm>
          <a:prstGeom prst="rect">
            <a:avLst/>
          </a:prstGeom>
          <a:noFill/>
          <a:ln>
            <a:noFill/>
          </a:ln>
        </p:spPr>
        <p:txBody>
          <a:bodyPr lIns="91425" tIns="45700" rIns="91425" bIns="45700" anchor="ctr" anchorCtr="0">
            <a:noAutofit/>
          </a:bodyPr>
          <a:lstStyle/>
          <a:p>
            <a:pPr marL="342900" marR="0" lvl="0" indent="-342900" algn="l" rtl="0">
              <a:lnSpc>
                <a:spcPct val="140000"/>
              </a:lnSpc>
              <a:spcBef>
                <a:spcPts val="0"/>
              </a:spcBef>
              <a:spcAft>
                <a:spcPts val="0"/>
              </a:spcAft>
              <a:buClr>
                <a:schemeClr val="lt1"/>
              </a:buClr>
              <a:buSzPct val="98666"/>
              <a:buFont typeface="Arial"/>
              <a:buChar char="•"/>
            </a:pPr>
            <a:r>
              <a:rPr lang="en-US" sz="2960" b="0" i="0" u="none" strike="noStrike" cap="none" dirty="0">
                <a:solidFill>
                  <a:schemeClr val="lt1"/>
                </a:solidFill>
                <a:latin typeface="Corbel"/>
                <a:ea typeface="Corbel"/>
                <a:cs typeface="Corbel"/>
                <a:sym typeface="Corbel"/>
              </a:rPr>
              <a:t>Need to address climate </a:t>
            </a:r>
          </a:p>
          <a:p>
            <a:pPr marL="342900" marR="0" lvl="0" indent="-342900" algn="l" rtl="0">
              <a:lnSpc>
                <a:spcPct val="140000"/>
              </a:lnSpc>
              <a:spcBef>
                <a:spcPts val="592"/>
              </a:spcBef>
              <a:spcAft>
                <a:spcPts val="0"/>
              </a:spcAft>
              <a:buClr>
                <a:schemeClr val="lt1"/>
              </a:buClr>
              <a:buSzPct val="98666"/>
              <a:buFont typeface="Arial"/>
              <a:buChar char="•"/>
            </a:pPr>
            <a:r>
              <a:rPr lang="en-US" sz="2960" b="0" i="0" u="none" strike="noStrike" cap="none" dirty="0">
                <a:solidFill>
                  <a:schemeClr val="lt1"/>
                </a:solidFill>
                <a:latin typeface="Corbel"/>
                <a:ea typeface="Corbel"/>
                <a:cs typeface="Corbel"/>
                <a:sym typeface="Corbel"/>
              </a:rPr>
              <a:t>Need to focus on the positive</a:t>
            </a:r>
          </a:p>
          <a:p>
            <a:pPr marL="342900" marR="0" lvl="0" indent="-342900" algn="l" rtl="0">
              <a:lnSpc>
                <a:spcPct val="140000"/>
              </a:lnSpc>
              <a:spcBef>
                <a:spcPts val="592"/>
              </a:spcBef>
              <a:spcAft>
                <a:spcPts val="0"/>
              </a:spcAft>
              <a:buClr>
                <a:schemeClr val="lt1"/>
              </a:buClr>
              <a:buSzPct val="98666"/>
              <a:buFont typeface="Arial"/>
              <a:buChar char="•"/>
            </a:pPr>
            <a:r>
              <a:rPr lang="en-US" sz="2960" b="0" i="0" u="none" strike="noStrike" cap="none" dirty="0">
                <a:solidFill>
                  <a:schemeClr val="lt1"/>
                </a:solidFill>
                <a:latin typeface="Corbel"/>
                <a:ea typeface="Corbel"/>
                <a:cs typeface="Corbel"/>
                <a:sym typeface="Corbel"/>
              </a:rPr>
              <a:t>Relationships, relationships, relationships</a:t>
            </a:r>
          </a:p>
          <a:p>
            <a:pPr marL="342900" marR="0" lvl="0" indent="-342900" algn="l" rtl="0">
              <a:lnSpc>
                <a:spcPct val="140000"/>
              </a:lnSpc>
              <a:spcBef>
                <a:spcPts val="592"/>
              </a:spcBef>
              <a:spcAft>
                <a:spcPts val="0"/>
              </a:spcAft>
              <a:buClr>
                <a:schemeClr val="lt1"/>
              </a:buClr>
              <a:buSzPct val="98666"/>
              <a:buFont typeface="Arial"/>
              <a:buChar char="•"/>
            </a:pPr>
            <a:r>
              <a:rPr lang="en-US" sz="2960" b="0" i="0" u="none" strike="noStrike" cap="none" dirty="0">
                <a:solidFill>
                  <a:schemeClr val="lt1"/>
                </a:solidFill>
                <a:latin typeface="Corbel"/>
                <a:ea typeface="Corbel"/>
                <a:cs typeface="Corbel"/>
                <a:sym typeface="Corbel"/>
              </a:rPr>
              <a:t>The focus should not be about punishment or consequences</a:t>
            </a:r>
          </a:p>
          <a:p>
            <a:pPr marL="342900" marR="0" lvl="0" indent="-342900" algn="l" rtl="0">
              <a:lnSpc>
                <a:spcPct val="140000"/>
              </a:lnSpc>
              <a:spcBef>
                <a:spcPts val="592"/>
              </a:spcBef>
              <a:buClr>
                <a:schemeClr val="lt1"/>
              </a:buClr>
              <a:buSzPct val="98666"/>
              <a:buFont typeface="Arial"/>
              <a:buChar char="•"/>
            </a:pPr>
            <a:r>
              <a:rPr lang="en-US" sz="2960" b="0" i="0" u="none" strike="noStrike" cap="none" dirty="0">
                <a:solidFill>
                  <a:schemeClr val="lt1"/>
                </a:solidFill>
                <a:latin typeface="Corbel"/>
                <a:ea typeface="Corbel"/>
                <a:cs typeface="Corbel"/>
                <a:sym typeface="Corbel"/>
              </a:rPr>
              <a:t>Needs to be building wide </a:t>
            </a:r>
          </a:p>
        </p:txBody>
      </p:sp>
    </p:spTree>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Shape 327"/>
        <p:cNvGrpSpPr/>
        <p:nvPr/>
      </p:nvGrpSpPr>
      <p:grpSpPr>
        <a:xfrm>
          <a:off x="0" y="0"/>
          <a:ext cx="0" cy="0"/>
          <a:chOff x="0" y="0"/>
          <a:chExt cx="0" cy="0"/>
        </a:xfrm>
      </p:grpSpPr>
      <p:sp>
        <p:nvSpPr>
          <p:cNvPr id="328" name="Shape 328"/>
          <p:cNvSpPr txBox="1">
            <a:spLocks noGrp="1"/>
          </p:cNvSpPr>
          <p:nvPr>
            <p:ph type="title"/>
          </p:nvPr>
        </p:nvSpPr>
        <p:spPr>
          <a:xfrm>
            <a:off x="457200" y="457200"/>
            <a:ext cx="8229600" cy="1143000"/>
          </a:xfrm>
          <a:prstGeom prst="rect">
            <a:avLst/>
          </a:prstGeom>
          <a:noFill/>
          <a:ln>
            <a:noFill/>
          </a:ln>
        </p:spPr>
        <p:txBody>
          <a:bodyPr lIns="91425" tIns="45700" rIns="91425" bIns="45700" anchor="t" anchorCtr="0">
            <a:noAutofit/>
          </a:bodyPr>
          <a:lstStyle/>
          <a:p>
            <a:pPr marL="0" marR="0" lvl="0" indent="0" algn="ctr" rtl="0">
              <a:spcBef>
                <a:spcPts val="0"/>
              </a:spcBef>
              <a:buClr>
                <a:schemeClr val="lt1"/>
              </a:buClr>
              <a:buSzPct val="25000"/>
              <a:buFont typeface="Corbel"/>
              <a:buNone/>
            </a:pPr>
            <a:r>
              <a:rPr lang="en-US" sz="6000" b="1" i="0" u="none" strike="noStrike" cap="none" dirty="0">
                <a:solidFill>
                  <a:srgbClr val="00B0F0"/>
                </a:solidFill>
                <a:latin typeface="Corbel"/>
                <a:ea typeface="Corbel"/>
                <a:cs typeface="Corbel"/>
                <a:sym typeface="Corbel"/>
              </a:rPr>
              <a:t>Classroom Plans</a:t>
            </a:r>
          </a:p>
        </p:txBody>
      </p:sp>
      <p:sp>
        <p:nvSpPr>
          <p:cNvPr id="329" name="Shape 329"/>
          <p:cNvSpPr txBox="1">
            <a:spLocks noGrp="1"/>
          </p:cNvSpPr>
          <p:nvPr>
            <p:ph type="body" idx="1"/>
          </p:nvPr>
        </p:nvSpPr>
        <p:spPr>
          <a:xfrm>
            <a:off x="457200" y="1600200"/>
            <a:ext cx="8229600" cy="4525963"/>
          </a:xfrm>
          <a:prstGeom prst="rect">
            <a:avLst/>
          </a:prstGeom>
          <a:noFill/>
          <a:ln>
            <a:noFill/>
          </a:ln>
        </p:spPr>
        <p:txBody>
          <a:bodyPr lIns="91425" tIns="45700" rIns="91425" bIns="45700" anchor="ctr" anchorCtr="0">
            <a:noAutofit/>
          </a:bodyPr>
          <a:lstStyle/>
          <a:p>
            <a:pPr marL="342900" marR="0" lvl="0" indent="-342900" algn="l" rtl="0">
              <a:lnSpc>
                <a:spcPct val="140000"/>
              </a:lnSpc>
              <a:spcBef>
                <a:spcPts val="0"/>
              </a:spcBef>
              <a:spcAft>
                <a:spcPts val="0"/>
              </a:spcAft>
              <a:buClr>
                <a:schemeClr val="lt1"/>
              </a:buClr>
              <a:buSzPct val="98666"/>
              <a:buFont typeface="Arial"/>
              <a:buChar char="•"/>
            </a:pPr>
            <a:r>
              <a:rPr lang="en-US" sz="2960" b="0" i="0" u="none" strike="noStrike" cap="none" dirty="0">
                <a:solidFill>
                  <a:schemeClr val="lt1"/>
                </a:solidFill>
                <a:latin typeface="Corbel"/>
                <a:ea typeface="Corbel"/>
                <a:cs typeface="Corbel"/>
                <a:sym typeface="Corbel"/>
              </a:rPr>
              <a:t>Needs to compliment the school plan</a:t>
            </a:r>
          </a:p>
          <a:p>
            <a:pPr marL="342900" marR="0" lvl="0" indent="-342900" algn="l" rtl="0">
              <a:lnSpc>
                <a:spcPct val="140000"/>
              </a:lnSpc>
              <a:spcBef>
                <a:spcPts val="592"/>
              </a:spcBef>
              <a:spcAft>
                <a:spcPts val="0"/>
              </a:spcAft>
              <a:buClr>
                <a:schemeClr val="lt1"/>
              </a:buClr>
              <a:buSzPct val="98666"/>
              <a:buFont typeface="Arial"/>
              <a:buChar char="•"/>
            </a:pPr>
            <a:r>
              <a:rPr lang="en-US" sz="2960" b="0" i="0" u="none" strike="noStrike" cap="none" dirty="0">
                <a:solidFill>
                  <a:schemeClr val="lt1"/>
                </a:solidFill>
                <a:latin typeface="Corbel"/>
                <a:ea typeface="Corbel"/>
                <a:cs typeface="Corbel"/>
                <a:sym typeface="Corbel"/>
              </a:rPr>
              <a:t>Needs to be clear to all students</a:t>
            </a:r>
          </a:p>
          <a:p>
            <a:pPr marL="342900" marR="0" lvl="0" indent="-342900" algn="l" rtl="0">
              <a:lnSpc>
                <a:spcPct val="140000"/>
              </a:lnSpc>
              <a:spcBef>
                <a:spcPts val="592"/>
              </a:spcBef>
              <a:spcAft>
                <a:spcPts val="0"/>
              </a:spcAft>
              <a:buClr>
                <a:schemeClr val="lt1"/>
              </a:buClr>
              <a:buSzPct val="98666"/>
              <a:buFont typeface="Arial"/>
              <a:buChar char="•"/>
            </a:pPr>
            <a:r>
              <a:rPr lang="en-US" sz="2960" b="0" i="0" u="none" strike="noStrike" cap="none" dirty="0">
                <a:solidFill>
                  <a:schemeClr val="lt1"/>
                </a:solidFill>
                <a:latin typeface="Corbel"/>
                <a:ea typeface="Corbel"/>
                <a:cs typeface="Corbel"/>
                <a:sym typeface="Corbel"/>
              </a:rPr>
              <a:t>Should involve students</a:t>
            </a:r>
          </a:p>
          <a:p>
            <a:pPr marL="342900" marR="0" lvl="0" indent="-342900" algn="l" rtl="0">
              <a:lnSpc>
                <a:spcPct val="140000"/>
              </a:lnSpc>
              <a:spcBef>
                <a:spcPts val="592"/>
              </a:spcBef>
              <a:spcAft>
                <a:spcPts val="0"/>
              </a:spcAft>
              <a:buClr>
                <a:schemeClr val="lt1"/>
              </a:buClr>
              <a:buSzPct val="98666"/>
              <a:buFont typeface="Arial"/>
              <a:buChar char="•"/>
            </a:pPr>
            <a:r>
              <a:rPr lang="en-US" sz="2960" b="0" i="0" u="none" strike="noStrike" cap="none" dirty="0">
                <a:solidFill>
                  <a:schemeClr val="lt1"/>
                </a:solidFill>
                <a:latin typeface="Corbel"/>
                <a:ea typeface="Corbel"/>
                <a:cs typeface="Corbel"/>
                <a:sym typeface="Corbel"/>
              </a:rPr>
              <a:t>Should have a communication piece, not just technology, actual communication</a:t>
            </a:r>
          </a:p>
          <a:p>
            <a:pPr marL="342900" marR="0" lvl="0" indent="-342900" algn="l" rtl="0">
              <a:lnSpc>
                <a:spcPct val="140000"/>
              </a:lnSpc>
              <a:spcBef>
                <a:spcPts val="592"/>
              </a:spcBef>
              <a:buClr>
                <a:schemeClr val="lt1"/>
              </a:buClr>
              <a:buSzPct val="98666"/>
              <a:buFont typeface="Arial"/>
              <a:buChar char="•"/>
            </a:pPr>
            <a:r>
              <a:rPr lang="en-US" sz="2960" b="0" i="0" u="none" strike="noStrike" cap="none" dirty="0">
                <a:solidFill>
                  <a:schemeClr val="lt1"/>
                </a:solidFill>
                <a:latin typeface="Corbel"/>
                <a:ea typeface="Corbel"/>
                <a:cs typeface="Corbel"/>
                <a:sym typeface="Corbel"/>
              </a:rPr>
              <a:t>Needs structure, procedures and vision</a:t>
            </a:r>
          </a:p>
        </p:txBody>
      </p:sp>
    </p:spTree>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Shape 334"/>
        <p:cNvGrpSpPr/>
        <p:nvPr/>
      </p:nvGrpSpPr>
      <p:grpSpPr>
        <a:xfrm>
          <a:off x="0" y="0"/>
          <a:ext cx="0" cy="0"/>
          <a:chOff x="0" y="0"/>
          <a:chExt cx="0" cy="0"/>
        </a:xfrm>
      </p:grpSpPr>
      <p:sp>
        <p:nvSpPr>
          <p:cNvPr id="335" name="Shape 335"/>
          <p:cNvSpPr txBox="1">
            <a:spLocks noGrp="1"/>
          </p:cNvSpPr>
          <p:nvPr>
            <p:ph type="title"/>
          </p:nvPr>
        </p:nvSpPr>
        <p:spPr>
          <a:xfrm>
            <a:off x="457200" y="457200"/>
            <a:ext cx="8229600" cy="1143000"/>
          </a:xfrm>
          <a:prstGeom prst="rect">
            <a:avLst/>
          </a:prstGeom>
          <a:noFill/>
          <a:ln>
            <a:noFill/>
          </a:ln>
        </p:spPr>
        <p:txBody>
          <a:bodyPr lIns="91425" tIns="45700" rIns="91425" bIns="45700" anchor="t" anchorCtr="0">
            <a:noAutofit/>
          </a:bodyPr>
          <a:lstStyle/>
          <a:p>
            <a:pPr marL="0" marR="0" lvl="0" indent="0" algn="ctr" rtl="0">
              <a:spcBef>
                <a:spcPts val="0"/>
              </a:spcBef>
              <a:buClr>
                <a:schemeClr val="lt1"/>
              </a:buClr>
              <a:buSzPct val="25000"/>
              <a:buFont typeface="Corbel"/>
              <a:buNone/>
            </a:pPr>
            <a:r>
              <a:rPr lang="en-US" sz="6000" b="1" i="0" u="none" strike="noStrike" cap="none" dirty="0">
                <a:solidFill>
                  <a:srgbClr val="00B0F0"/>
                </a:solidFill>
                <a:latin typeface="Corbel"/>
                <a:ea typeface="Corbel"/>
                <a:cs typeface="Corbel"/>
                <a:sym typeface="Corbel"/>
              </a:rPr>
              <a:t>Tricky Friends</a:t>
            </a:r>
          </a:p>
        </p:txBody>
      </p:sp>
      <p:sp>
        <p:nvSpPr>
          <p:cNvPr id="336" name="Shape 336"/>
          <p:cNvSpPr txBox="1">
            <a:spLocks noGrp="1"/>
          </p:cNvSpPr>
          <p:nvPr>
            <p:ph type="body" idx="1"/>
          </p:nvPr>
        </p:nvSpPr>
        <p:spPr>
          <a:xfrm>
            <a:off x="457200" y="1600200"/>
            <a:ext cx="8229600" cy="4525963"/>
          </a:xfrm>
          <a:prstGeom prst="rect">
            <a:avLst/>
          </a:prstGeom>
          <a:noFill/>
          <a:ln>
            <a:noFill/>
          </a:ln>
        </p:spPr>
        <p:txBody>
          <a:bodyPr lIns="91425" tIns="45700" rIns="91425" bIns="45700" anchor="ctr" anchorCtr="0">
            <a:noAutofit/>
          </a:bodyPr>
          <a:lstStyle/>
          <a:p>
            <a:pPr marL="342900" marR="0" lvl="0" indent="-342900" algn="l" rtl="0">
              <a:lnSpc>
                <a:spcPct val="140000"/>
              </a:lnSpc>
              <a:spcBef>
                <a:spcPts val="0"/>
              </a:spcBef>
              <a:spcAft>
                <a:spcPts val="0"/>
              </a:spcAft>
              <a:buClr>
                <a:schemeClr val="lt1"/>
              </a:buClr>
              <a:buSzPct val="98666"/>
              <a:buFont typeface="Arial"/>
              <a:buChar char="•"/>
            </a:pPr>
            <a:r>
              <a:rPr lang="en-US" sz="2960" b="0" i="0" u="none" strike="noStrike" cap="none">
                <a:solidFill>
                  <a:schemeClr val="lt1"/>
                </a:solidFill>
                <a:latin typeface="Corbel"/>
                <a:ea typeface="Corbel"/>
                <a:cs typeface="Corbel"/>
                <a:sym typeface="Corbel"/>
              </a:rPr>
              <a:t>Relationships, relationships, relationships</a:t>
            </a:r>
          </a:p>
          <a:p>
            <a:pPr marL="342900" marR="0" lvl="0" indent="-342900" algn="l" rtl="0">
              <a:lnSpc>
                <a:spcPct val="140000"/>
              </a:lnSpc>
              <a:spcBef>
                <a:spcPts val="592"/>
              </a:spcBef>
              <a:spcAft>
                <a:spcPts val="0"/>
              </a:spcAft>
              <a:buClr>
                <a:schemeClr val="lt1"/>
              </a:buClr>
              <a:buSzPct val="98666"/>
              <a:buFont typeface="Arial"/>
              <a:buChar char="•"/>
            </a:pPr>
            <a:r>
              <a:rPr lang="en-US" sz="2960" b="0" i="0" u="none" strike="noStrike" cap="none">
                <a:solidFill>
                  <a:schemeClr val="lt1"/>
                </a:solidFill>
                <a:latin typeface="Corbel"/>
                <a:ea typeface="Corbel"/>
                <a:cs typeface="Corbel"/>
                <a:sym typeface="Corbel"/>
              </a:rPr>
              <a:t>Find the positive, stop seeing the negative</a:t>
            </a:r>
          </a:p>
          <a:p>
            <a:pPr marL="342900" marR="0" lvl="0" indent="-342900" algn="l" rtl="0">
              <a:lnSpc>
                <a:spcPct val="140000"/>
              </a:lnSpc>
              <a:spcBef>
                <a:spcPts val="592"/>
              </a:spcBef>
              <a:spcAft>
                <a:spcPts val="0"/>
              </a:spcAft>
              <a:buClr>
                <a:schemeClr val="lt1"/>
              </a:buClr>
              <a:buSzPct val="98666"/>
              <a:buFont typeface="Arial"/>
              <a:buChar char="•"/>
            </a:pPr>
            <a:r>
              <a:rPr lang="en-US" sz="2960" b="0" i="0" u="none" strike="noStrike" cap="none">
                <a:solidFill>
                  <a:schemeClr val="lt1"/>
                </a:solidFill>
                <a:latin typeface="Corbel"/>
                <a:ea typeface="Corbel"/>
                <a:cs typeface="Corbel"/>
                <a:sym typeface="Corbel"/>
              </a:rPr>
              <a:t>Individualize the plan</a:t>
            </a:r>
          </a:p>
          <a:p>
            <a:pPr marL="342900" marR="0" lvl="0" indent="-342900" algn="l" rtl="0">
              <a:lnSpc>
                <a:spcPct val="140000"/>
              </a:lnSpc>
              <a:spcBef>
                <a:spcPts val="592"/>
              </a:spcBef>
              <a:spcAft>
                <a:spcPts val="0"/>
              </a:spcAft>
              <a:buClr>
                <a:schemeClr val="lt1"/>
              </a:buClr>
              <a:buSzPct val="98666"/>
              <a:buFont typeface="Arial"/>
              <a:buChar char="•"/>
            </a:pPr>
            <a:r>
              <a:rPr lang="en-US" sz="2960" b="0" i="0" u="none" strike="noStrike" cap="none">
                <a:solidFill>
                  <a:schemeClr val="lt1"/>
                </a:solidFill>
                <a:latin typeface="Corbel"/>
                <a:ea typeface="Corbel"/>
                <a:cs typeface="Corbel"/>
                <a:sym typeface="Corbel"/>
              </a:rPr>
              <a:t>MTSS framework</a:t>
            </a:r>
          </a:p>
          <a:p>
            <a:pPr marL="342900" marR="0" lvl="0" indent="-342900" algn="l" rtl="0">
              <a:lnSpc>
                <a:spcPct val="140000"/>
              </a:lnSpc>
              <a:spcBef>
                <a:spcPts val="592"/>
              </a:spcBef>
              <a:spcAft>
                <a:spcPts val="0"/>
              </a:spcAft>
              <a:buClr>
                <a:schemeClr val="lt1"/>
              </a:buClr>
              <a:buSzPct val="98666"/>
              <a:buFont typeface="Arial"/>
              <a:buChar char="•"/>
            </a:pPr>
            <a:r>
              <a:rPr lang="en-US" sz="2960" b="0" i="0" u="none" strike="noStrike" cap="none">
                <a:solidFill>
                  <a:schemeClr val="lt1"/>
                </a:solidFill>
                <a:latin typeface="Corbel"/>
                <a:ea typeface="Corbel"/>
                <a:cs typeface="Corbel"/>
                <a:sym typeface="Corbel"/>
              </a:rPr>
              <a:t>Need to be given a chance</a:t>
            </a:r>
          </a:p>
          <a:p>
            <a:pPr marL="342900" marR="0" lvl="0" indent="-342900" algn="l" rtl="0">
              <a:lnSpc>
                <a:spcPct val="140000"/>
              </a:lnSpc>
              <a:spcBef>
                <a:spcPts val="592"/>
              </a:spcBef>
              <a:buClr>
                <a:schemeClr val="lt1"/>
              </a:buClr>
              <a:buSzPct val="98666"/>
              <a:buFont typeface="Arial"/>
              <a:buChar char="•"/>
            </a:pPr>
            <a:r>
              <a:rPr lang="en-US" sz="2960" b="0" i="0" u="none" strike="noStrike" cap="none">
                <a:solidFill>
                  <a:schemeClr val="lt1"/>
                </a:solidFill>
                <a:latin typeface="Corbel"/>
                <a:ea typeface="Corbel"/>
                <a:cs typeface="Corbel"/>
                <a:sym typeface="Corbel"/>
              </a:rPr>
              <a:t>Don’t assume</a:t>
            </a:r>
          </a:p>
        </p:txBody>
      </p:sp>
    </p:spTree>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Shape 341"/>
        <p:cNvGrpSpPr/>
        <p:nvPr/>
      </p:nvGrpSpPr>
      <p:grpSpPr>
        <a:xfrm>
          <a:off x="0" y="0"/>
          <a:ext cx="0" cy="0"/>
          <a:chOff x="0" y="0"/>
          <a:chExt cx="0" cy="0"/>
        </a:xfrm>
      </p:grpSpPr>
      <p:sp>
        <p:nvSpPr>
          <p:cNvPr id="342" name="Shape 342"/>
          <p:cNvSpPr txBox="1">
            <a:spLocks noGrp="1"/>
          </p:cNvSpPr>
          <p:nvPr>
            <p:ph type="title"/>
          </p:nvPr>
        </p:nvSpPr>
        <p:spPr>
          <a:xfrm>
            <a:off x="457200" y="457200"/>
            <a:ext cx="8229600" cy="1143000"/>
          </a:xfrm>
          <a:prstGeom prst="rect">
            <a:avLst/>
          </a:prstGeom>
          <a:noFill/>
          <a:ln>
            <a:noFill/>
          </a:ln>
        </p:spPr>
        <p:txBody>
          <a:bodyPr lIns="91425" tIns="45700" rIns="91425" bIns="45700" anchor="t" anchorCtr="0">
            <a:noAutofit/>
          </a:bodyPr>
          <a:lstStyle/>
          <a:p>
            <a:pPr marL="0" marR="0" lvl="0" indent="0" algn="ctr" rtl="0">
              <a:spcBef>
                <a:spcPts val="0"/>
              </a:spcBef>
              <a:buClr>
                <a:schemeClr val="lt1"/>
              </a:buClr>
              <a:buSzPct val="25000"/>
              <a:buFont typeface="Corbel"/>
              <a:buNone/>
            </a:pPr>
            <a:r>
              <a:rPr lang="en-US" sz="4500" b="1" i="0" u="none" strike="noStrike" cap="none" dirty="0">
                <a:solidFill>
                  <a:srgbClr val="00B0F0"/>
                </a:solidFill>
                <a:latin typeface="Corbel"/>
                <a:ea typeface="Corbel"/>
                <a:cs typeface="Corbel"/>
                <a:sym typeface="Corbel"/>
              </a:rPr>
              <a:t>What to do before behavior happens?</a:t>
            </a:r>
          </a:p>
        </p:txBody>
      </p:sp>
      <p:sp>
        <p:nvSpPr>
          <p:cNvPr id="343" name="Shape 343"/>
          <p:cNvSpPr txBox="1">
            <a:spLocks noGrp="1"/>
          </p:cNvSpPr>
          <p:nvPr>
            <p:ph type="body" idx="1"/>
          </p:nvPr>
        </p:nvSpPr>
        <p:spPr>
          <a:xfrm>
            <a:off x="457200" y="1876425"/>
            <a:ext cx="8229600" cy="4525963"/>
          </a:xfrm>
          <a:prstGeom prst="rect">
            <a:avLst/>
          </a:prstGeom>
          <a:noFill/>
          <a:ln>
            <a:noFill/>
          </a:ln>
        </p:spPr>
        <p:txBody>
          <a:bodyPr lIns="91425" tIns="45700" rIns="91425" bIns="45700" anchor="ctr" anchorCtr="0">
            <a:noAutofit/>
          </a:bodyPr>
          <a:lstStyle/>
          <a:p>
            <a:pPr marL="342900" marR="0" lvl="0" indent="-342900" algn="l" rtl="0">
              <a:lnSpc>
                <a:spcPct val="130000"/>
              </a:lnSpc>
              <a:spcBef>
                <a:spcPts val="0"/>
              </a:spcBef>
              <a:spcAft>
                <a:spcPts val="0"/>
              </a:spcAft>
              <a:buClr>
                <a:schemeClr val="lt1"/>
              </a:buClr>
              <a:buSzPct val="97777"/>
              <a:buFont typeface="Arial"/>
              <a:buChar char="•"/>
            </a:pPr>
            <a:r>
              <a:rPr lang="en-US" sz="1760" b="0" i="0" u="none" strike="noStrike" cap="none" dirty="0">
                <a:solidFill>
                  <a:schemeClr val="lt1"/>
                </a:solidFill>
                <a:latin typeface="Corbel"/>
                <a:ea typeface="Corbel"/>
                <a:cs typeface="Corbel"/>
                <a:sym typeface="Corbel"/>
              </a:rPr>
              <a:t>Break tasks into manageable chunks</a:t>
            </a:r>
          </a:p>
          <a:p>
            <a:pPr marL="342900" marR="0" lvl="0" indent="-342900" algn="l" rtl="0">
              <a:lnSpc>
                <a:spcPct val="130000"/>
              </a:lnSpc>
              <a:spcBef>
                <a:spcPts val="352"/>
              </a:spcBef>
              <a:spcAft>
                <a:spcPts val="0"/>
              </a:spcAft>
              <a:buClr>
                <a:schemeClr val="lt1"/>
              </a:buClr>
              <a:buSzPct val="97777"/>
              <a:buFont typeface="Arial"/>
              <a:buChar char="•"/>
            </a:pPr>
            <a:r>
              <a:rPr lang="en-US" sz="1760" b="0" i="0" u="none" strike="noStrike" cap="none" dirty="0">
                <a:solidFill>
                  <a:schemeClr val="lt1"/>
                </a:solidFill>
                <a:latin typeface="Corbel"/>
                <a:ea typeface="Corbel"/>
                <a:cs typeface="Corbel"/>
                <a:sym typeface="Corbel"/>
              </a:rPr>
              <a:t>Increase supervision/surveillance</a:t>
            </a:r>
          </a:p>
          <a:p>
            <a:pPr marL="342900" marR="0" lvl="0" indent="-342900" algn="l" rtl="0">
              <a:lnSpc>
                <a:spcPct val="130000"/>
              </a:lnSpc>
              <a:spcBef>
                <a:spcPts val="352"/>
              </a:spcBef>
              <a:spcAft>
                <a:spcPts val="0"/>
              </a:spcAft>
              <a:buClr>
                <a:schemeClr val="lt1"/>
              </a:buClr>
              <a:buSzPct val="97777"/>
              <a:buFont typeface="Arial"/>
              <a:buChar char="•"/>
            </a:pPr>
            <a:r>
              <a:rPr lang="en-US" sz="1760" b="0" i="0" u="none" strike="noStrike" cap="none" dirty="0">
                <a:solidFill>
                  <a:schemeClr val="lt1"/>
                </a:solidFill>
                <a:latin typeface="Corbel"/>
                <a:ea typeface="Corbel"/>
                <a:cs typeface="Corbel"/>
                <a:sym typeface="Corbel"/>
              </a:rPr>
              <a:t>Increase reinforcement of classroom</a:t>
            </a:r>
          </a:p>
          <a:p>
            <a:pPr marL="342900" marR="0" lvl="0" indent="-342900" algn="l" rtl="0">
              <a:lnSpc>
                <a:spcPct val="130000"/>
              </a:lnSpc>
              <a:spcBef>
                <a:spcPts val="352"/>
              </a:spcBef>
              <a:spcAft>
                <a:spcPts val="0"/>
              </a:spcAft>
              <a:buClr>
                <a:schemeClr val="lt1"/>
              </a:buClr>
              <a:buSzPct val="97777"/>
              <a:buFont typeface="Arial"/>
              <a:buChar char="•"/>
            </a:pPr>
            <a:r>
              <a:rPr lang="en-US" sz="1760" b="0" i="0" u="none" strike="noStrike" cap="none" dirty="0">
                <a:solidFill>
                  <a:schemeClr val="lt1"/>
                </a:solidFill>
                <a:latin typeface="Corbel"/>
                <a:ea typeface="Corbel"/>
                <a:cs typeface="Corbel"/>
                <a:sym typeface="Corbel"/>
              </a:rPr>
              <a:t>Offer choice</a:t>
            </a:r>
          </a:p>
          <a:p>
            <a:pPr marL="342900" marR="0" lvl="0" indent="-342900" algn="l" rtl="0">
              <a:lnSpc>
                <a:spcPct val="130000"/>
              </a:lnSpc>
              <a:spcBef>
                <a:spcPts val="352"/>
              </a:spcBef>
              <a:spcAft>
                <a:spcPts val="0"/>
              </a:spcAft>
              <a:buClr>
                <a:schemeClr val="lt1"/>
              </a:buClr>
              <a:buSzPct val="97777"/>
              <a:buFont typeface="Arial"/>
              <a:buChar char="•"/>
            </a:pPr>
            <a:r>
              <a:rPr lang="en-US" sz="1760" b="0" i="0" u="none" strike="noStrike" cap="none" dirty="0">
                <a:solidFill>
                  <a:schemeClr val="lt1"/>
                </a:solidFill>
                <a:latin typeface="Corbel"/>
                <a:ea typeface="Corbel"/>
                <a:cs typeface="Corbel"/>
                <a:sym typeface="Corbel"/>
              </a:rPr>
              <a:t>Offer help strategies</a:t>
            </a:r>
          </a:p>
          <a:p>
            <a:pPr marL="342900" marR="0" lvl="0" indent="-342900" algn="l" rtl="0">
              <a:lnSpc>
                <a:spcPct val="130000"/>
              </a:lnSpc>
              <a:spcBef>
                <a:spcPts val="352"/>
              </a:spcBef>
              <a:spcAft>
                <a:spcPts val="0"/>
              </a:spcAft>
              <a:buClr>
                <a:schemeClr val="lt1"/>
              </a:buClr>
              <a:buSzPct val="97777"/>
              <a:buFont typeface="Arial"/>
              <a:buChar char="•"/>
            </a:pPr>
            <a:r>
              <a:rPr lang="en-US" sz="1760" b="0" i="0" u="none" strike="noStrike" cap="none" dirty="0">
                <a:solidFill>
                  <a:schemeClr val="lt1"/>
                </a:solidFill>
                <a:latin typeface="Corbel"/>
                <a:ea typeface="Corbel"/>
                <a:cs typeface="Corbel"/>
                <a:sym typeface="Corbel"/>
              </a:rPr>
              <a:t>Preview rules/expectations</a:t>
            </a:r>
          </a:p>
          <a:p>
            <a:pPr marL="342900" marR="0" lvl="0" indent="-342900" algn="l" rtl="0">
              <a:lnSpc>
                <a:spcPct val="130000"/>
              </a:lnSpc>
              <a:spcBef>
                <a:spcPts val="352"/>
              </a:spcBef>
              <a:spcAft>
                <a:spcPts val="0"/>
              </a:spcAft>
              <a:buClr>
                <a:schemeClr val="lt1"/>
              </a:buClr>
              <a:buSzPct val="97777"/>
              <a:buFont typeface="Arial"/>
              <a:buChar char="•"/>
            </a:pPr>
            <a:r>
              <a:rPr lang="en-US" sz="1760" b="0" i="0" u="none" strike="noStrike" cap="none" dirty="0">
                <a:solidFill>
                  <a:schemeClr val="lt1"/>
                </a:solidFill>
                <a:latin typeface="Corbel"/>
                <a:ea typeface="Corbel"/>
                <a:cs typeface="Corbel"/>
                <a:sym typeface="Corbel"/>
              </a:rPr>
              <a:t>Preview schedule</a:t>
            </a:r>
          </a:p>
          <a:p>
            <a:pPr marL="342900" marR="0" lvl="0" indent="-342900" algn="l" rtl="0">
              <a:lnSpc>
                <a:spcPct val="130000"/>
              </a:lnSpc>
              <a:spcBef>
                <a:spcPts val="352"/>
              </a:spcBef>
              <a:spcAft>
                <a:spcPts val="0"/>
              </a:spcAft>
              <a:buClr>
                <a:schemeClr val="lt1"/>
              </a:buClr>
              <a:buSzPct val="97777"/>
              <a:buFont typeface="Arial"/>
              <a:buChar char="•"/>
            </a:pPr>
            <a:r>
              <a:rPr lang="en-US" sz="1760" b="0" i="0" u="none" strike="noStrike" cap="none" dirty="0">
                <a:solidFill>
                  <a:schemeClr val="lt1"/>
                </a:solidFill>
                <a:latin typeface="Corbel"/>
                <a:ea typeface="Corbel"/>
                <a:cs typeface="Corbel"/>
                <a:sym typeface="Corbel"/>
              </a:rPr>
              <a:t>Provide Skills instruction</a:t>
            </a:r>
          </a:p>
          <a:p>
            <a:pPr marL="342900" marR="0" lvl="0" indent="-342900" algn="l" rtl="0">
              <a:lnSpc>
                <a:spcPct val="130000"/>
              </a:lnSpc>
              <a:spcBef>
                <a:spcPts val="352"/>
              </a:spcBef>
              <a:spcAft>
                <a:spcPts val="0"/>
              </a:spcAft>
              <a:buClr>
                <a:schemeClr val="lt1"/>
              </a:buClr>
              <a:buSzPct val="97777"/>
              <a:buFont typeface="Arial"/>
              <a:buChar char="•"/>
            </a:pPr>
            <a:r>
              <a:rPr lang="en-US" sz="1760" b="0" i="0" u="none" strike="noStrike" cap="none" dirty="0">
                <a:solidFill>
                  <a:schemeClr val="lt1"/>
                </a:solidFill>
                <a:latin typeface="Corbel"/>
                <a:ea typeface="Corbel"/>
                <a:cs typeface="Corbel"/>
                <a:sym typeface="Corbel"/>
              </a:rPr>
              <a:t>Classroom set up</a:t>
            </a:r>
          </a:p>
          <a:p>
            <a:pPr marL="342900" marR="0" lvl="0" indent="-342900" algn="l" rtl="0">
              <a:lnSpc>
                <a:spcPct val="130000"/>
              </a:lnSpc>
              <a:spcBef>
                <a:spcPts val="352"/>
              </a:spcBef>
              <a:buClr>
                <a:schemeClr val="lt1"/>
              </a:buClr>
              <a:buSzPct val="97777"/>
              <a:buFont typeface="Arial"/>
              <a:buChar char="•"/>
            </a:pPr>
            <a:r>
              <a:rPr lang="en-US" sz="1760" b="0" i="0" u="none" strike="noStrike" cap="none" dirty="0">
                <a:solidFill>
                  <a:schemeClr val="lt1"/>
                </a:solidFill>
                <a:latin typeface="Corbel"/>
                <a:ea typeface="Corbel"/>
                <a:cs typeface="Corbel"/>
                <a:sym typeface="Corbel"/>
              </a:rPr>
              <a:t>Calm-down break</a:t>
            </a:r>
          </a:p>
        </p:txBody>
      </p:sp>
    </p:spTree>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Shape 348"/>
        <p:cNvGrpSpPr/>
        <p:nvPr/>
      </p:nvGrpSpPr>
      <p:grpSpPr>
        <a:xfrm>
          <a:off x="0" y="0"/>
          <a:ext cx="0" cy="0"/>
          <a:chOff x="0" y="0"/>
          <a:chExt cx="0" cy="0"/>
        </a:xfrm>
      </p:grpSpPr>
      <p:sp>
        <p:nvSpPr>
          <p:cNvPr id="349" name="Shape 349"/>
          <p:cNvSpPr txBox="1">
            <a:spLocks noGrp="1"/>
          </p:cNvSpPr>
          <p:nvPr>
            <p:ph type="title"/>
          </p:nvPr>
        </p:nvSpPr>
        <p:spPr>
          <a:xfrm>
            <a:off x="457200" y="457200"/>
            <a:ext cx="8229600" cy="1143000"/>
          </a:xfrm>
          <a:prstGeom prst="rect">
            <a:avLst/>
          </a:prstGeom>
          <a:noFill/>
          <a:ln>
            <a:noFill/>
          </a:ln>
        </p:spPr>
        <p:txBody>
          <a:bodyPr lIns="91425" tIns="45700" rIns="91425" bIns="45700" anchor="t" anchorCtr="0">
            <a:noAutofit/>
          </a:bodyPr>
          <a:lstStyle/>
          <a:p>
            <a:pPr marL="0" marR="0" lvl="0" indent="0" algn="ctr" rtl="0">
              <a:spcBef>
                <a:spcPts val="0"/>
              </a:spcBef>
              <a:buClr>
                <a:schemeClr val="lt1"/>
              </a:buClr>
              <a:buSzPct val="25000"/>
              <a:buFont typeface="Corbel"/>
              <a:buNone/>
            </a:pPr>
            <a:r>
              <a:rPr lang="en-US" sz="6000" b="1" i="0" u="none" strike="noStrike" cap="none" dirty="0">
                <a:solidFill>
                  <a:srgbClr val="00B0F0"/>
                </a:solidFill>
                <a:latin typeface="Corbel"/>
                <a:ea typeface="Corbel"/>
                <a:cs typeface="Corbel"/>
                <a:sym typeface="Corbel"/>
              </a:rPr>
              <a:t>Behavior Plans</a:t>
            </a:r>
          </a:p>
        </p:txBody>
      </p:sp>
      <p:sp>
        <p:nvSpPr>
          <p:cNvPr id="350" name="Shape 350"/>
          <p:cNvSpPr txBox="1">
            <a:spLocks noGrp="1"/>
          </p:cNvSpPr>
          <p:nvPr>
            <p:ph type="body" idx="1"/>
          </p:nvPr>
        </p:nvSpPr>
        <p:spPr>
          <a:xfrm>
            <a:off x="457200" y="1600200"/>
            <a:ext cx="8229600" cy="4525963"/>
          </a:xfrm>
          <a:prstGeom prst="rect">
            <a:avLst/>
          </a:prstGeom>
          <a:noFill/>
          <a:ln>
            <a:noFill/>
          </a:ln>
        </p:spPr>
        <p:txBody>
          <a:bodyPr lIns="91425" tIns="45700" rIns="91425" bIns="45700" anchor="ctr" anchorCtr="0">
            <a:noAutofit/>
          </a:bodyPr>
          <a:lstStyle/>
          <a:p>
            <a:pPr marL="342900" marR="0" lvl="0" indent="-342900" algn="l" rtl="0">
              <a:lnSpc>
                <a:spcPct val="150000"/>
              </a:lnSpc>
              <a:spcBef>
                <a:spcPts val="0"/>
              </a:spcBef>
              <a:spcAft>
                <a:spcPts val="0"/>
              </a:spcAft>
              <a:buClr>
                <a:schemeClr val="lt1"/>
              </a:buClr>
              <a:buSzPct val="100000"/>
              <a:buFont typeface="Arial"/>
              <a:buChar char="•"/>
            </a:pPr>
            <a:r>
              <a:rPr lang="en-US" sz="3200" b="0" i="0" u="none" strike="noStrike" cap="none">
                <a:solidFill>
                  <a:schemeClr val="lt1"/>
                </a:solidFill>
                <a:latin typeface="Corbel"/>
                <a:ea typeface="Corbel"/>
                <a:cs typeface="Corbel"/>
                <a:sym typeface="Corbel"/>
              </a:rPr>
              <a:t>Cannot focus on too many things</a:t>
            </a:r>
          </a:p>
          <a:p>
            <a:pPr marL="342900" marR="0" lvl="0" indent="-342900" algn="l" rtl="0">
              <a:lnSpc>
                <a:spcPct val="150000"/>
              </a:lnSpc>
              <a:spcBef>
                <a:spcPts val="640"/>
              </a:spcBef>
              <a:spcAft>
                <a:spcPts val="0"/>
              </a:spcAft>
              <a:buClr>
                <a:schemeClr val="lt1"/>
              </a:buClr>
              <a:buSzPct val="100000"/>
              <a:buFont typeface="Arial"/>
              <a:buChar char="•"/>
            </a:pPr>
            <a:r>
              <a:rPr lang="en-US" sz="3200" b="0" i="0" u="none" strike="noStrike" cap="none">
                <a:solidFill>
                  <a:schemeClr val="lt1"/>
                </a:solidFill>
                <a:latin typeface="Corbel"/>
                <a:ea typeface="Corbel"/>
                <a:cs typeface="Corbel"/>
                <a:sym typeface="Corbel"/>
              </a:rPr>
              <a:t>Choose three things that are a need, and two that can be accomplished</a:t>
            </a:r>
          </a:p>
          <a:p>
            <a:pPr marL="342900" marR="0" lvl="0" indent="-342900" algn="l" rtl="0">
              <a:lnSpc>
                <a:spcPct val="150000"/>
              </a:lnSpc>
              <a:spcBef>
                <a:spcPts val="640"/>
              </a:spcBef>
              <a:spcAft>
                <a:spcPts val="0"/>
              </a:spcAft>
              <a:buClr>
                <a:schemeClr val="lt1"/>
              </a:buClr>
              <a:buSzPct val="100000"/>
              <a:buFont typeface="Arial"/>
              <a:buChar char="•"/>
            </a:pPr>
            <a:r>
              <a:rPr lang="en-US" sz="3200" b="0" i="0" u="none" strike="noStrike" cap="none">
                <a:solidFill>
                  <a:schemeClr val="lt1"/>
                </a:solidFill>
                <a:latin typeface="Corbel"/>
                <a:ea typeface="Corbel"/>
                <a:cs typeface="Corbel"/>
                <a:sym typeface="Corbel"/>
              </a:rPr>
              <a:t>You can’t have it all</a:t>
            </a:r>
          </a:p>
          <a:p>
            <a:pPr marL="342900" marR="0" lvl="0" indent="-342900" algn="l" rtl="0">
              <a:lnSpc>
                <a:spcPct val="150000"/>
              </a:lnSpc>
              <a:spcBef>
                <a:spcPts val="640"/>
              </a:spcBef>
              <a:buClr>
                <a:schemeClr val="lt1"/>
              </a:buClr>
              <a:buSzPct val="100000"/>
              <a:buFont typeface="Arial"/>
              <a:buChar char="•"/>
            </a:pPr>
            <a:r>
              <a:rPr lang="en-US" sz="3200" b="0" i="0" u="none" strike="noStrike" cap="none">
                <a:solidFill>
                  <a:schemeClr val="lt1"/>
                </a:solidFill>
                <a:latin typeface="Corbel"/>
                <a:ea typeface="Corbel"/>
                <a:cs typeface="Corbel"/>
                <a:sym typeface="Corbel"/>
              </a:rPr>
              <a:t>Need time</a:t>
            </a:r>
          </a:p>
        </p:txBody>
      </p:sp>
    </p:spTree>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Shape 362"/>
        <p:cNvGrpSpPr/>
        <p:nvPr/>
      </p:nvGrpSpPr>
      <p:grpSpPr>
        <a:xfrm>
          <a:off x="0" y="0"/>
          <a:ext cx="0" cy="0"/>
          <a:chOff x="0" y="0"/>
          <a:chExt cx="0" cy="0"/>
        </a:xfrm>
      </p:grpSpPr>
      <p:sp>
        <p:nvSpPr>
          <p:cNvPr id="363" name="Shape 363"/>
          <p:cNvSpPr txBox="1">
            <a:spLocks noGrp="1"/>
          </p:cNvSpPr>
          <p:nvPr>
            <p:ph type="title"/>
          </p:nvPr>
        </p:nvSpPr>
        <p:spPr>
          <a:xfrm>
            <a:off x="457200" y="457200"/>
            <a:ext cx="8229600" cy="1143000"/>
          </a:xfrm>
          <a:prstGeom prst="rect">
            <a:avLst/>
          </a:prstGeom>
          <a:noFill/>
          <a:ln>
            <a:noFill/>
          </a:ln>
        </p:spPr>
        <p:txBody>
          <a:bodyPr lIns="91425" tIns="45700" rIns="91425" bIns="45700" anchor="t" anchorCtr="0">
            <a:noAutofit/>
          </a:bodyPr>
          <a:lstStyle/>
          <a:p>
            <a:pPr marL="0" marR="0" lvl="0" indent="0" algn="ctr" rtl="0">
              <a:spcBef>
                <a:spcPts val="0"/>
              </a:spcBef>
              <a:buClr>
                <a:schemeClr val="lt1"/>
              </a:buClr>
              <a:buSzPct val="25000"/>
              <a:buFont typeface="Corbel"/>
              <a:buNone/>
            </a:pPr>
            <a:r>
              <a:rPr lang="en-US" sz="6000" b="1" i="0" u="none" strike="noStrike" cap="none" dirty="0">
                <a:solidFill>
                  <a:srgbClr val="00B0F0"/>
                </a:solidFill>
                <a:latin typeface="Corbel"/>
                <a:ea typeface="Corbel"/>
                <a:cs typeface="Corbel"/>
                <a:sym typeface="Corbel"/>
              </a:rPr>
              <a:t>Incentives</a:t>
            </a:r>
          </a:p>
        </p:txBody>
      </p:sp>
      <p:sp>
        <p:nvSpPr>
          <p:cNvPr id="364" name="Shape 364"/>
          <p:cNvSpPr txBox="1">
            <a:spLocks noGrp="1"/>
          </p:cNvSpPr>
          <p:nvPr>
            <p:ph type="body" idx="1"/>
          </p:nvPr>
        </p:nvSpPr>
        <p:spPr>
          <a:xfrm>
            <a:off x="457200" y="1600200"/>
            <a:ext cx="8229600" cy="4525963"/>
          </a:xfrm>
          <a:prstGeom prst="rect">
            <a:avLst/>
          </a:prstGeom>
          <a:noFill/>
          <a:ln>
            <a:noFill/>
          </a:ln>
        </p:spPr>
        <p:txBody>
          <a:bodyPr lIns="91425" tIns="45700" rIns="91425" bIns="45700" anchor="ctr" anchorCtr="0">
            <a:noAutofit/>
          </a:bodyPr>
          <a:lstStyle/>
          <a:p>
            <a:pPr marL="342900" marR="0" lvl="0" indent="-342900" algn="l" rtl="0">
              <a:lnSpc>
                <a:spcPct val="150000"/>
              </a:lnSpc>
              <a:spcBef>
                <a:spcPts val="0"/>
              </a:spcBef>
              <a:spcAft>
                <a:spcPts val="0"/>
              </a:spcAft>
              <a:buClr>
                <a:schemeClr val="lt1"/>
              </a:buClr>
              <a:buSzPct val="98666"/>
              <a:buFont typeface="Arial"/>
              <a:buChar char="•"/>
            </a:pPr>
            <a:r>
              <a:rPr lang="en-US" sz="2960" b="0" i="0" u="none" strike="noStrike" cap="none">
                <a:solidFill>
                  <a:schemeClr val="lt1"/>
                </a:solidFill>
                <a:latin typeface="Corbel"/>
                <a:ea typeface="Corbel"/>
                <a:cs typeface="Corbel"/>
                <a:sym typeface="Corbel"/>
              </a:rPr>
              <a:t>Both positive and negative incentives affect behavior</a:t>
            </a:r>
          </a:p>
          <a:p>
            <a:pPr marL="342900" marR="0" lvl="0" indent="-342900" algn="l" rtl="0">
              <a:lnSpc>
                <a:spcPct val="150000"/>
              </a:lnSpc>
              <a:spcBef>
                <a:spcPts val="592"/>
              </a:spcBef>
              <a:spcAft>
                <a:spcPts val="0"/>
              </a:spcAft>
              <a:buClr>
                <a:schemeClr val="lt1"/>
              </a:buClr>
              <a:buSzPct val="98666"/>
              <a:buFont typeface="Arial"/>
              <a:buChar char="•"/>
            </a:pPr>
            <a:r>
              <a:rPr lang="en-US" sz="2960" b="0" i="0" u="none" strike="noStrike" cap="none">
                <a:solidFill>
                  <a:schemeClr val="lt1"/>
                </a:solidFill>
                <a:latin typeface="Corbel"/>
                <a:ea typeface="Corbel"/>
                <a:cs typeface="Corbel"/>
                <a:sym typeface="Corbel"/>
              </a:rPr>
              <a:t>Negative incentives are easier and faster to elicit</a:t>
            </a:r>
          </a:p>
          <a:p>
            <a:pPr marL="342900" marR="0" lvl="0" indent="-342900" algn="l" rtl="0">
              <a:lnSpc>
                <a:spcPct val="150000"/>
              </a:lnSpc>
              <a:spcBef>
                <a:spcPts val="592"/>
              </a:spcBef>
              <a:spcAft>
                <a:spcPts val="0"/>
              </a:spcAft>
              <a:buClr>
                <a:schemeClr val="lt1"/>
              </a:buClr>
              <a:buSzPct val="98666"/>
              <a:buFont typeface="Arial"/>
              <a:buChar char="•"/>
            </a:pPr>
            <a:r>
              <a:rPr lang="en-US" sz="2960" b="0" i="0" u="none" strike="noStrike" cap="none">
                <a:solidFill>
                  <a:schemeClr val="lt1"/>
                </a:solidFill>
                <a:latin typeface="Corbel"/>
                <a:ea typeface="Corbel"/>
                <a:cs typeface="Corbel"/>
                <a:sym typeface="Corbel"/>
              </a:rPr>
              <a:t>Incentives can be difficult to ascertain </a:t>
            </a:r>
          </a:p>
          <a:p>
            <a:pPr marL="342900" marR="0" lvl="0" indent="-342900" algn="l" rtl="0">
              <a:lnSpc>
                <a:spcPct val="150000"/>
              </a:lnSpc>
              <a:spcBef>
                <a:spcPts val="592"/>
              </a:spcBef>
              <a:buClr>
                <a:schemeClr val="lt1"/>
              </a:buClr>
              <a:buSzPct val="98666"/>
              <a:buFont typeface="Arial"/>
              <a:buChar char="•"/>
            </a:pPr>
            <a:r>
              <a:rPr lang="en-US" sz="2960" b="0" i="0" u="none" strike="noStrike" cap="none">
                <a:solidFill>
                  <a:schemeClr val="lt1"/>
                </a:solidFill>
                <a:latin typeface="Corbel"/>
                <a:ea typeface="Corbel"/>
                <a:cs typeface="Corbel"/>
                <a:sym typeface="Corbel"/>
              </a:rPr>
              <a:t>Allowing for choice provides a sense of control</a:t>
            </a:r>
          </a:p>
        </p:txBody>
      </p:sp>
    </p:spTree>
  </p:cSld>
  <p:clrMapOvr>
    <a:masterClrMapping/>
  </p:clrMapOvr>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Shape 369"/>
        <p:cNvGrpSpPr/>
        <p:nvPr/>
      </p:nvGrpSpPr>
      <p:grpSpPr>
        <a:xfrm>
          <a:off x="0" y="0"/>
          <a:ext cx="0" cy="0"/>
          <a:chOff x="0" y="0"/>
          <a:chExt cx="0" cy="0"/>
        </a:xfrm>
      </p:grpSpPr>
      <p:sp>
        <p:nvSpPr>
          <p:cNvPr id="370" name="Shape 370"/>
          <p:cNvSpPr txBox="1">
            <a:spLocks noGrp="1"/>
          </p:cNvSpPr>
          <p:nvPr>
            <p:ph type="title"/>
          </p:nvPr>
        </p:nvSpPr>
        <p:spPr>
          <a:xfrm>
            <a:off x="457200" y="457200"/>
            <a:ext cx="8229600" cy="1143000"/>
          </a:xfrm>
          <a:prstGeom prst="rect">
            <a:avLst/>
          </a:prstGeom>
          <a:noFill/>
          <a:ln>
            <a:noFill/>
          </a:ln>
        </p:spPr>
        <p:txBody>
          <a:bodyPr lIns="91425" tIns="45700" rIns="91425" bIns="45700" anchor="t" anchorCtr="0">
            <a:noAutofit/>
          </a:bodyPr>
          <a:lstStyle/>
          <a:p>
            <a:pPr marL="0" marR="0" lvl="0" indent="0" algn="ctr" rtl="0">
              <a:spcBef>
                <a:spcPts val="0"/>
              </a:spcBef>
              <a:buClr>
                <a:schemeClr val="lt1"/>
              </a:buClr>
              <a:buSzPct val="25000"/>
              <a:buFont typeface="Corbel"/>
              <a:buNone/>
            </a:pPr>
            <a:r>
              <a:rPr lang="en-US" sz="6000" b="1" i="0" u="none" strike="noStrike" cap="none" dirty="0">
                <a:solidFill>
                  <a:srgbClr val="00B0F0"/>
                </a:solidFill>
                <a:latin typeface="Corbel"/>
                <a:ea typeface="Corbel"/>
                <a:cs typeface="Corbel"/>
                <a:sym typeface="Corbel"/>
              </a:rPr>
              <a:t>MTSS and behavior</a:t>
            </a:r>
          </a:p>
        </p:txBody>
      </p:sp>
      <p:sp>
        <p:nvSpPr>
          <p:cNvPr id="371" name="Shape 371"/>
          <p:cNvSpPr txBox="1">
            <a:spLocks noGrp="1"/>
          </p:cNvSpPr>
          <p:nvPr>
            <p:ph type="body" idx="1"/>
          </p:nvPr>
        </p:nvSpPr>
        <p:spPr>
          <a:xfrm>
            <a:off x="457200" y="1600200"/>
            <a:ext cx="8229600" cy="4525963"/>
          </a:xfrm>
          <a:prstGeom prst="rect">
            <a:avLst/>
          </a:prstGeom>
          <a:noFill/>
          <a:ln>
            <a:noFill/>
          </a:ln>
        </p:spPr>
        <p:txBody>
          <a:bodyPr lIns="91425" tIns="45700" rIns="91425" bIns="45700" anchor="ctr" anchorCtr="0">
            <a:noAutofit/>
          </a:bodyPr>
          <a:lstStyle/>
          <a:p>
            <a:pPr marL="342900" marR="0" lvl="0" indent="-342900" algn="l" rtl="0">
              <a:lnSpc>
                <a:spcPct val="140000"/>
              </a:lnSpc>
              <a:spcBef>
                <a:spcPts val="0"/>
              </a:spcBef>
              <a:spcAft>
                <a:spcPts val="0"/>
              </a:spcAft>
              <a:buClr>
                <a:schemeClr val="lt1"/>
              </a:buClr>
              <a:buSzPct val="100000"/>
              <a:buFont typeface="Arial"/>
              <a:buChar char="•"/>
            </a:pPr>
            <a:r>
              <a:rPr lang="en-US" sz="3200" b="0" i="0" u="none" strike="noStrike" cap="none" dirty="0">
                <a:solidFill>
                  <a:schemeClr val="lt1"/>
                </a:solidFill>
                <a:latin typeface="Corbel"/>
                <a:ea typeface="Corbel"/>
                <a:cs typeface="Corbel"/>
                <a:sym typeface="Corbel"/>
              </a:rPr>
              <a:t>Multi-tiered Systems of Support is for academic and social-emotional needs</a:t>
            </a:r>
          </a:p>
          <a:p>
            <a:pPr marL="342900" marR="0" lvl="0" indent="-342900" algn="l" rtl="0">
              <a:lnSpc>
                <a:spcPct val="140000"/>
              </a:lnSpc>
              <a:spcBef>
                <a:spcPts val="640"/>
              </a:spcBef>
              <a:spcAft>
                <a:spcPts val="0"/>
              </a:spcAft>
              <a:buClr>
                <a:schemeClr val="lt1"/>
              </a:buClr>
              <a:buSzPct val="100000"/>
              <a:buFont typeface="Arial"/>
              <a:buChar char="•"/>
            </a:pPr>
            <a:r>
              <a:rPr lang="en-US" sz="3200" b="0" i="0" u="none" strike="noStrike" cap="none" dirty="0">
                <a:solidFill>
                  <a:schemeClr val="lt1"/>
                </a:solidFill>
                <a:latin typeface="Corbel"/>
                <a:ea typeface="Corbel"/>
                <a:cs typeface="Corbel"/>
                <a:sym typeface="Corbel"/>
              </a:rPr>
              <a:t>The parent is part of the team</a:t>
            </a:r>
          </a:p>
          <a:p>
            <a:pPr marL="342900" marR="0" lvl="0" indent="-342900" algn="l" rtl="0">
              <a:lnSpc>
                <a:spcPct val="140000"/>
              </a:lnSpc>
              <a:spcBef>
                <a:spcPts val="640"/>
              </a:spcBef>
              <a:spcAft>
                <a:spcPts val="0"/>
              </a:spcAft>
              <a:buClr>
                <a:schemeClr val="lt1"/>
              </a:buClr>
              <a:buSzPct val="100000"/>
              <a:buFont typeface="Arial"/>
              <a:buChar char="•"/>
            </a:pPr>
            <a:r>
              <a:rPr lang="en-US" sz="3200" b="0" i="0" u="none" strike="noStrike" cap="none" dirty="0">
                <a:solidFill>
                  <a:schemeClr val="lt1"/>
                </a:solidFill>
                <a:latin typeface="Corbel"/>
                <a:ea typeface="Corbel"/>
                <a:cs typeface="Corbel"/>
                <a:sym typeface="Corbel"/>
              </a:rPr>
              <a:t>You must use differentiated interventions over a period of time</a:t>
            </a:r>
          </a:p>
          <a:p>
            <a:pPr marL="342900" marR="0" lvl="0" indent="-342900" algn="l" rtl="0">
              <a:lnSpc>
                <a:spcPct val="140000"/>
              </a:lnSpc>
              <a:spcBef>
                <a:spcPts val="640"/>
              </a:spcBef>
              <a:buClr>
                <a:schemeClr val="lt1"/>
              </a:buClr>
              <a:buSzPct val="100000"/>
              <a:buFont typeface="Arial"/>
              <a:buChar char="•"/>
            </a:pPr>
            <a:r>
              <a:rPr lang="en-US" sz="3200" b="0" i="0" u="none" strike="noStrike" cap="none" dirty="0">
                <a:solidFill>
                  <a:schemeClr val="lt1"/>
                </a:solidFill>
                <a:latin typeface="Corbel"/>
                <a:ea typeface="Corbel"/>
                <a:cs typeface="Corbel"/>
                <a:sym typeface="Corbel"/>
              </a:rPr>
              <a:t>Will not fix things over night</a:t>
            </a:r>
          </a:p>
        </p:txBody>
      </p:sp>
    </p:spTree>
  </p:cSld>
  <p:clrMapOvr>
    <a:masterClrMapping/>
  </p:clrMapOvr>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Shape 376"/>
        <p:cNvGrpSpPr/>
        <p:nvPr/>
      </p:nvGrpSpPr>
      <p:grpSpPr>
        <a:xfrm>
          <a:off x="0" y="0"/>
          <a:ext cx="0" cy="0"/>
          <a:chOff x="0" y="0"/>
          <a:chExt cx="0" cy="0"/>
        </a:xfrm>
      </p:grpSpPr>
      <p:sp>
        <p:nvSpPr>
          <p:cNvPr id="377" name="Shape 377"/>
          <p:cNvSpPr txBox="1">
            <a:spLocks noGrp="1"/>
          </p:cNvSpPr>
          <p:nvPr>
            <p:ph type="title"/>
          </p:nvPr>
        </p:nvSpPr>
        <p:spPr>
          <a:xfrm>
            <a:off x="457200" y="457200"/>
            <a:ext cx="8229600" cy="1143000"/>
          </a:xfrm>
          <a:prstGeom prst="rect">
            <a:avLst/>
          </a:prstGeom>
          <a:noFill/>
          <a:ln>
            <a:noFill/>
          </a:ln>
        </p:spPr>
        <p:txBody>
          <a:bodyPr lIns="91425" tIns="45700" rIns="91425" bIns="45700" anchor="t" anchorCtr="0">
            <a:noAutofit/>
          </a:bodyPr>
          <a:lstStyle/>
          <a:p>
            <a:pPr marL="0" marR="0" lvl="0" indent="0" algn="ctr" rtl="0">
              <a:spcBef>
                <a:spcPts val="0"/>
              </a:spcBef>
              <a:buClr>
                <a:schemeClr val="lt1"/>
              </a:buClr>
              <a:buSzPct val="25000"/>
              <a:buFont typeface="Corbel"/>
              <a:buNone/>
            </a:pPr>
            <a:r>
              <a:rPr lang="en-US" sz="5000" b="1" i="0" u="none" strike="noStrike" cap="none" dirty="0">
                <a:solidFill>
                  <a:schemeClr val="lt1"/>
                </a:solidFill>
                <a:latin typeface="Corbel"/>
                <a:ea typeface="Corbel"/>
                <a:cs typeface="Corbel"/>
                <a:sym typeface="Corbel"/>
              </a:rPr>
              <a:t>The Big Picture</a:t>
            </a:r>
          </a:p>
        </p:txBody>
      </p:sp>
      <p:pic>
        <p:nvPicPr>
          <p:cNvPr id="378" name="Shape 378"/>
          <p:cNvPicPr preferRelativeResize="0">
            <a:picLocks noGrp="1"/>
          </p:cNvPicPr>
          <p:nvPr>
            <p:ph type="body" idx="1"/>
          </p:nvPr>
        </p:nvPicPr>
        <p:blipFill rotWithShape="1">
          <a:blip r:embed="rId3">
            <a:alphaModFix/>
          </a:blip>
          <a:srcRect/>
          <a:stretch/>
        </p:blipFill>
        <p:spPr>
          <a:xfrm>
            <a:off x="331369" y="1600200"/>
            <a:ext cx="8216882" cy="4838700"/>
          </a:xfrm>
          <a:prstGeom prst="rect">
            <a:avLst/>
          </a:prstGeom>
          <a:noFill/>
          <a:ln>
            <a:noFill/>
          </a:ln>
        </p:spPr>
      </p:pic>
    </p:spTree>
  </p:cSld>
  <p:clrMapOvr>
    <a:masterClrMapping/>
  </p:clrMapOvr>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Shape 383"/>
        <p:cNvGrpSpPr/>
        <p:nvPr/>
      </p:nvGrpSpPr>
      <p:grpSpPr>
        <a:xfrm>
          <a:off x="0" y="0"/>
          <a:ext cx="0" cy="0"/>
          <a:chOff x="0" y="0"/>
          <a:chExt cx="0" cy="0"/>
        </a:xfrm>
      </p:grpSpPr>
      <p:sp>
        <p:nvSpPr>
          <p:cNvPr id="384" name="Shape 384"/>
          <p:cNvSpPr txBox="1">
            <a:spLocks noGrp="1"/>
          </p:cNvSpPr>
          <p:nvPr>
            <p:ph type="title"/>
          </p:nvPr>
        </p:nvSpPr>
        <p:spPr>
          <a:xfrm>
            <a:off x="457200" y="457200"/>
            <a:ext cx="8229600" cy="1143000"/>
          </a:xfrm>
          <a:prstGeom prst="rect">
            <a:avLst/>
          </a:prstGeom>
          <a:noFill/>
          <a:ln>
            <a:noFill/>
          </a:ln>
        </p:spPr>
        <p:txBody>
          <a:bodyPr lIns="91425" tIns="45700" rIns="91425" bIns="45700" anchor="t" anchorCtr="0">
            <a:noAutofit/>
          </a:bodyPr>
          <a:lstStyle/>
          <a:p>
            <a:pPr marL="0" marR="0" lvl="0" indent="0" algn="ctr" rtl="0">
              <a:spcBef>
                <a:spcPts val="0"/>
              </a:spcBef>
              <a:buClr>
                <a:schemeClr val="lt1"/>
              </a:buClr>
              <a:buSzPct val="25000"/>
              <a:buFont typeface="Corbel"/>
              <a:buNone/>
            </a:pPr>
            <a:r>
              <a:rPr lang="en-US" sz="5000" b="0" i="0" u="none" strike="noStrike" cap="none">
                <a:solidFill>
                  <a:schemeClr val="lt1"/>
                </a:solidFill>
                <a:latin typeface="Corbel"/>
                <a:ea typeface="Corbel"/>
                <a:cs typeface="Corbel"/>
                <a:sym typeface="Corbel"/>
              </a:rPr>
              <a:t>Resources</a:t>
            </a:r>
          </a:p>
        </p:txBody>
      </p:sp>
      <p:sp>
        <p:nvSpPr>
          <p:cNvPr id="385" name="Shape 385"/>
          <p:cNvSpPr txBox="1">
            <a:spLocks noGrp="1"/>
          </p:cNvSpPr>
          <p:nvPr>
            <p:ph type="body" idx="1"/>
          </p:nvPr>
        </p:nvSpPr>
        <p:spPr>
          <a:xfrm>
            <a:off x="533400" y="2238375"/>
            <a:ext cx="8229600" cy="4525963"/>
          </a:xfrm>
          <a:prstGeom prst="rect">
            <a:avLst/>
          </a:prstGeom>
          <a:noFill/>
          <a:ln>
            <a:noFill/>
          </a:ln>
        </p:spPr>
        <p:txBody>
          <a:bodyPr lIns="91425" tIns="45700" rIns="91425" bIns="45700" anchor="ctr" anchorCtr="0">
            <a:noAutofit/>
          </a:bodyPr>
          <a:lstStyle/>
          <a:p>
            <a:pPr marL="342900" marR="0" lvl="0" indent="-342900" algn="l" rtl="0">
              <a:lnSpc>
                <a:spcPct val="130000"/>
              </a:lnSpc>
              <a:spcBef>
                <a:spcPts val="0"/>
              </a:spcBef>
              <a:spcAft>
                <a:spcPts val="0"/>
              </a:spcAft>
              <a:buClr>
                <a:schemeClr val="lt1"/>
              </a:buClr>
              <a:buSzPct val="99200"/>
              <a:buFont typeface="Arial"/>
              <a:buChar char="•"/>
            </a:pPr>
            <a:r>
              <a:rPr lang="en-US" sz="2480" b="0" i="0" u="sng" strike="noStrike" cap="none">
                <a:solidFill>
                  <a:schemeClr val="hlink"/>
                </a:solidFill>
                <a:latin typeface="Corbel"/>
                <a:ea typeface="Corbel"/>
                <a:cs typeface="Corbel"/>
                <a:sym typeface="Corbel"/>
                <a:hlinkClick r:id="rId3"/>
              </a:rPr>
              <a:t>http://www.interventioncentral.org/home</a:t>
            </a:r>
          </a:p>
          <a:p>
            <a:pPr marL="342900" marR="0" lvl="0" indent="-342900" algn="l" rtl="0">
              <a:lnSpc>
                <a:spcPct val="130000"/>
              </a:lnSpc>
              <a:spcBef>
                <a:spcPts val="496"/>
              </a:spcBef>
              <a:spcAft>
                <a:spcPts val="0"/>
              </a:spcAft>
              <a:buClr>
                <a:schemeClr val="lt1"/>
              </a:buClr>
              <a:buSzPct val="99200"/>
              <a:buFont typeface="Arial"/>
              <a:buChar char="•"/>
            </a:pPr>
            <a:r>
              <a:rPr lang="en-US" sz="2480" b="0" i="0" u="sng" strike="noStrike" cap="none">
                <a:solidFill>
                  <a:schemeClr val="hlink"/>
                </a:solidFill>
                <a:latin typeface="Corbel"/>
                <a:ea typeface="Corbel"/>
                <a:cs typeface="Corbel"/>
                <a:sym typeface="Corbel"/>
                <a:hlinkClick r:id="rId4"/>
              </a:rPr>
              <a:t>http://www.interventioncentral.org/behavioral-interventions/challenging-students/teacher-behavioral-strategies-menu</a:t>
            </a:r>
          </a:p>
          <a:p>
            <a:pPr marL="342900" marR="0" lvl="0" indent="-342900" algn="l" rtl="0">
              <a:lnSpc>
                <a:spcPct val="130000"/>
              </a:lnSpc>
              <a:spcBef>
                <a:spcPts val="496"/>
              </a:spcBef>
              <a:spcAft>
                <a:spcPts val="0"/>
              </a:spcAft>
              <a:buClr>
                <a:schemeClr val="lt1"/>
              </a:buClr>
              <a:buSzPct val="99200"/>
              <a:buFont typeface="Arial"/>
              <a:buChar char="•"/>
            </a:pPr>
            <a:r>
              <a:rPr lang="en-US" sz="2480" b="0" i="0" u="sng" strike="noStrike" cap="none">
                <a:solidFill>
                  <a:schemeClr val="hlink"/>
                </a:solidFill>
                <a:latin typeface="Corbel"/>
                <a:ea typeface="Corbel"/>
                <a:cs typeface="Corbel"/>
                <a:sym typeface="Corbel"/>
                <a:hlinkClick r:id="rId5"/>
              </a:rPr>
              <a:t>http://www.cdl.org/articles/behavior-modification-in-the-classroom/</a:t>
            </a:r>
          </a:p>
          <a:p>
            <a:pPr marL="342900" marR="0" lvl="0" indent="-342900" algn="l" rtl="0">
              <a:lnSpc>
                <a:spcPct val="130000"/>
              </a:lnSpc>
              <a:spcBef>
                <a:spcPts val="496"/>
              </a:spcBef>
              <a:spcAft>
                <a:spcPts val="0"/>
              </a:spcAft>
              <a:buClr>
                <a:schemeClr val="lt1"/>
              </a:buClr>
              <a:buSzPct val="99200"/>
              <a:buFont typeface="Arial"/>
              <a:buChar char="•"/>
            </a:pPr>
            <a:r>
              <a:rPr lang="en-US" sz="2480" b="0" i="0" u="sng" strike="noStrike" cap="none">
                <a:solidFill>
                  <a:schemeClr val="hlink"/>
                </a:solidFill>
                <a:latin typeface="Corbel"/>
                <a:ea typeface="Corbel"/>
                <a:cs typeface="Corbel"/>
                <a:sym typeface="Corbel"/>
                <a:hlinkClick r:id="rId6"/>
              </a:rPr>
              <a:t>https://www.psychologytoday.com/blog/happiness-in-world/200910/5-steps-changing-any-behavior</a:t>
            </a:r>
          </a:p>
          <a:p>
            <a:pPr marL="342900" marR="0" lvl="0" indent="-342900" algn="l" rtl="0">
              <a:lnSpc>
                <a:spcPct val="130000"/>
              </a:lnSpc>
              <a:spcBef>
                <a:spcPts val="496"/>
              </a:spcBef>
              <a:spcAft>
                <a:spcPts val="0"/>
              </a:spcAft>
              <a:buClr>
                <a:schemeClr val="lt1"/>
              </a:buClr>
              <a:buSzPct val="99200"/>
              <a:buFont typeface="Arial"/>
              <a:buNone/>
            </a:pPr>
            <a:endParaRPr sz="2480" b="0" i="0" u="none" strike="noStrike" cap="none">
              <a:solidFill>
                <a:schemeClr val="lt1"/>
              </a:solidFill>
              <a:latin typeface="Corbel"/>
              <a:ea typeface="Corbel"/>
              <a:cs typeface="Corbel"/>
              <a:sym typeface="Corbel"/>
            </a:endParaRPr>
          </a:p>
          <a:p>
            <a:pPr marL="342900" marR="0" lvl="0" indent="-342900" algn="l" rtl="0">
              <a:lnSpc>
                <a:spcPct val="130000"/>
              </a:lnSpc>
              <a:spcBef>
                <a:spcPts val="496"/>
              </a:spcBef>
              <a:buClr>
                <a:schemeClr val="lt1"/>
              </a:buClr>
              <a:buSzPct val="99200"/>
              <a:buFont typeface="Arial"/>
              <a:buNone/>
            </a:pPr>
            <a:endParaRPr sz="2480" b="0" i="0" u="none" strike="noStrike" cap="none">
              <a:solidFill>
                <a:schemeClr val="lt1"/>
              </a:solidFill>
              <a:latin typeface="Corbel"/>
              <a:ea typeface="Corbel"/>
              <a:cs typeface="Corbel"/>
              <a:sym typeface="Corbel"/>
            </a:endParaRPr>
          </a:p>
        </p:txBody>
      </p:sp>
    </p:spTree>
  </p:cSld>
  <p:clrMapOvr>
    <a:masterClrMapping/>
  </p:clrMapOvr>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76645" y="187036"/>
            <a:ext cx="8790710" cy="1143000"/>
          </a:xfrm>
        </p:spPr>
        <p:txBody>
          <a:bodyPr/>
          <a:lstStyle/>
          <a:p>
            <a:r>
              <a:rPr lang="en-US" b="1" dirty="0"/>
              <a:t>The Danger of the Single Story</a:t>
            </a:r>
          </a:p>
        </p:txBody>
      </p:sp>
      <p:sp>
        <p:nvSpPr>
          <p:cNvPr id="3" name="Text Placeholder 2"/>
          <p:cNvSpPr>
            <a:spLocks noGrp="1"/>
          </p:cNvSpPr>
          <p:nvPr>
            <p:ph type="body" idx="1"/>
          </p:nvPr>
        </p:nvSpPr>
        <p:spPr>
          <a:xfrm>
            <a:off x="166255" y="5818909"/>
            <a:ext cx="8229600" cy="737755"/>
          </a:xfrm>
        </p:spPr>
        <p:txBody>
          <a:bodyPr/>
          <a:lstStyle/>
          <a:p>
            <a:pPr marL="203200" indent="0">
              <a:buNone/>
            </a:pPr>
            <a:r>
              <a:rPr lang="en-US" sz="1200" dirty="0"/>
              <a:t>https://www.ted.com/talks/chimamanda_adichie_the_danger_of_a_single_story/transcript</a:t>
            </a:r>
          </a:p>
        </p:txBody>
      </p:sp>
      <p:pic>
        <p:nvPicPr>
          <p:cNvPr id="1026" name="Picture 2"/>
          <p:cNvPicPr>
            <a:picLocks noChangeAspect="1" noChangeArrowheads="1"/>
          </p:cNvPicPr>
          <p:nvPr/>
        </p:nvPicPr>
        <p:blipFill rotWithShape="1">
          <a:blip r:embed="rId2">
            <a:extLst>
              <a:ext uri="{28A0092B-C50C-407E-A947-70E740481C1C}">
                <a14:useLocalDpi xmlns:a14="http://schemas.microsoft.com/office/drawing/2010/main" val="0"/>
              </a:ext>
            </a:extLst>
          </a:blip>
          <a:srcRect t="10791" r="34473" b="26303"/>
          <a:stretch/>
        </p:blipFill>
        <p:spPr bwMode="auto">
          <a:xfrm>
            <a:off x="598322" y="1296741"/>
            <a:ext cx="7422099" cy="4428652"/>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Tree>
    <p:extLst>
      <p:ext uri="{BB962C8B-B14F-4D97-AF65-F5344CB8AC3E}">
        <p14:creationId xmlns:p14="http://schemas.microsoft.com/office/powerpoint/2010/main" val="1220461269"/>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2"/>
          <a:stretch>
            <a:fillRect/>
          </a:stretch>
        </p:blipFill>
        <p:spPr>
          <a:xfrm rot="21326802">
            <a:off x="218720" y="306903"/>
            <a:ext cx="7963531" cy="5826827"/>
          </a:xfrm>
          <a:prstGeom prst="rect">
            <a:avLst/>
          </a:prstGeom>
        </p:spPr>
      </p:pic>
      <p:pic>
        <p:nvPicPr>
          <p:cNvPr id="4" name="Picture 3"/>
          <p:cNvPicPr>
            <a:picLocks noChangeAspect="1"/>
          </p:cNvPicPr>
          <p:nvPr/>
        </p:nvPicPr>
        <p:blipFill rotWithShape="1">
          <a:blip r:embed="rId3"/>
          <a:srcRect b="27625"/>
          <a:stretch/>
        </p:blipFill>
        <p:spPr>
          <a:xfrm>
            <a:off x="262811" y="240030"/>
            <a:ext cx="7692469" cy="6255534"/>
          </a:xfrm>
          <a:prstGeom prst="rect">
            <a:avLst/>
          </a:prstGeom>
        </p:spPr>
      </p:pic>
      <p:pic>
        <p:nvPicPr>
          <p:cNvPr id="5" name="Picture 4"/>
          <p:cNvPicPr>
            <a:picLocks noChangeAspect="1"/>
          </p:cNvPicPr>
          <p:nvPr/>
        </p:nvPicPr>
        <p:blipFill>
          <a:blip r:embed="rId4"/>
          <a:stretch>
            <a:fillRect/>
          </a:stretch>
        </p:blipFill>
        <p:spPr>
          <a:xfrm>
            <a:off x="262811" y="187403"/>
            <a:ext cx="8138159" cy="6121949"/>
          </a:xfrm>
          <a:prstGeom prst="rect">
            <a:avLst/>
          </a:prstGeom>
        </p:spPr>
      </p:pic>
      <p:pic>
        <p:nvPicPr>
          <p:cNvPr id="6" name="Picture 5"/>
          <p:cNvPicPr>
            <a:picLocks noChangeAspect="1"/>
          </p:cNvPicPr>
          <p:nvPr/>
        </p:nvPicPr>
        <p:blipFill>
          <a:blip r:embed="rId5"/>
          <a:stretch>
            <a:fillRect/>
          </a:stretch>
        </p:blipFill>
        <p:spPr>
          <a:xfrm rot="386335">
            <a:off x="-70649" y="49609"/>
            <a:ext cx="9000002" cy="6499415"/>
          </a:xfrm>
          <a:prstGeom prst="rect">
            <a:avLst/>
          </a:prstGeom>
        </p:spPr>
      </p:pic>
      <p:pic>
        <p:nvPicPr>
          <p:cNvPr id="7" name="Picture 6"/>
          <p:cNvPicPr>
            <a:picLocks noChangeAspect="1"/>
          </p:cNvPicPr>
          <p:nvPr/>
        </p:nvPicPr>
        <p:blipFill>
          <a:blip r:embed="rId6"/>
          <a:stretch>
            <a:fillRect/>
          </a:stretch>
        </p:blipFill>
        <p:spPr>
          <a:xfrm rot="21026914">
            <a:off x="99853" y="242987"/>
            <a:ext cx="9056835" cy="6675482"/>
          </a:xfrm>
          <a:prstGeom prst="rect">
            <a:avLst/>
          </a:prstGeom>
        </p:spPr>
      </p:pic>
      <p:pic>
        <p:nvPicPr>
          <p:cNvPr id="8" name="Picture 7"/>
          <p:cNvPicPr>
            <a:picLocks noChangeAspect="1"/>
          </p:cNvPicPr>
          <p:nvPr/>
        </p:nvPicPr>
        <p:blipFill>
          <a:blip r:embed="rId7"/>
          <a:stretch>
            <a:fillRect/>
          </a:stretch>
        </p:blipFill>
        <p:spPr>
          <a:xfrm rot="21207297">
            <a:off x="874892" y="215740"/>
            <a:ext cx="8317176" cy="6803151"/>
          </a:xfrm>
          <a:prstGeom prst="rect">
            <a:avLst/>
          </a:prstGeom>
        </p:spPr>
      </p:pic>
      <p:pic>
        <p:nvPicPr>
          <p:cNvPr id="9" name="Picture 8"/>
          <p:cNvPicPr>
            <a:picLocks noChangeAspect="1"/>
          </p:cNvPicPr>
          <p:nvPr/>
        </p:nvPicPr>
        <p:blipFill>
          <a:blip r:embed="rId8"/>
          <a:stretch>
            <a:fillRect/>
          </a:stretch>
        </p:blipFill>
        <p:spPr>
          <a:xfrm>
            <a:off x="800100" y="532553"/>
            <a:ext cx="8254892" cy="6338942"/>
          </a:xfrm>
          <a:prstGeom prst="rect">
            <a:avLst/>
          </a:prstGeom>
        </p:spPr>
      </p:pic>
    </p:spTree>
    <p:extLst>
      <p:ext uri="{BB962C8B-B14F-4D97-AF65-F5344CB8AC3E}">
        <p14:creationId xmlns:p14="http://schemas.microsoft.com/office/powerpoint/2010/main" val="143016160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42" presetClass="entr" presetSubtype="0" fill="hold" nodeType="clickEffect">
                                  <p:stCondLst>
                                    <p:cond delay="0"/>
                                  </p:stCondLst>
                                  <p:childTnLst>
                                    <p:set>
                                      <p:cBhvr>
                                        <p:cTn id="12" dur="1" fill="hold">
                                          <p:stCondLst>
                                            <p:cond delay="0"/>
                                          </p:stCondLst>
                                        </p:cTn>
                                        <p:tgtEl>
                                          <p:spTgt spid="4"/>
                                        </p:tgtEl>
                                        <p:attrNameLst>
                                          <p:attrName>style.visibility</p:attrName>
                                        </p:attrNameLst>
                                      </p:cBhvr>
                                      <p:to>
                                        <p:strVal val="visible"/>
                                      </p:to>
                                    </p:set>
                                    <p:animEffect transition="in" filter="fade">
                                      <p:cBhvr>
                                        <p:cTn id="13" dur="1000"/>
                                        <p:tgtEl>
                                          <p:spTgt spid="4"/>
                                        </p:tgtEl>
                                      </p:cBhvr>
                                    </p:animEffect>
                                    <p:anim calcmode="lin" valueType="num">
                                      <p:cBhvr>
                                        <p:cTn id="14" dur="1000" fill="hold"/>
                                        <p:tgtEl>
                                          <p:spTgt spid="4"/>
                                        </p:tgtEl>
                                        <p:attrNameLst>
                                          <p:attrName>ppt_x</p:attrName>
                                        </p:attrNameLst>
                                      </p:cBhvr>
                                      <p:tavLst>
                                        <p:tav tm="0">
                                          <p:val>
                                            <p:strVal val="#ppt_x"/>
                                          </p:val>
                                        </p:tav>
                                        <p:tav tm="100000">
                                          <p:val>
                                            <p:strVal val="#ppt_x"/>
                                          </p:val>
                                        </p:tav>
                                      </p:tavLst>
                                    </p:anim>
                                    <p:anim calcmode="lin" valueType="num">
                                      <p:cBhvr>
                                        <p:cTn id="15" dur="1000" fill="hold"/>
                                        <p:tgtEl>
                                          <p:spTgt spid="4"/>
                                        </p:tgtEl>
                                        <p:attrNameLst>
                                          <p:attrName>ppt_y</p:attrName>
                                        </p:attrNameLst>
                                      </p:cBhvr>
                                      <p:tavLst>
                                        <p:tav tm="0">
                                          <p:val>
                                            <p:strVal val="#ppt_y+.1"/>
                                          </p:val>
                                        </p:tav>
                                        <p:tav tm="100000">
                                          <p:val>
                                            <p:strVal val="#ppt_y"/>
                                          </p:val>
                                        </p:tav>
                                      </p:tavLst>
                                    </p:anim>
                                  </p:childTnLst>
                                </p:cTn>
                              </p:par>
                            </p:childTnLst>
                          </p:cTn>
                        </p:par>
                      </p:childTnLst>
                    </p:cTn>
                  </p:par>
                  <p:par>
                    <p:cTn id="16" fill="hold">
                      <p:stCondLst>
                        <p:cond delay="indefinite"/>
                      </p:stCondLst>
                      <p:childTnLst>
                        <p:par>
                          <p:cTn id="17" fill="hold">
                            <p:stCondLst>
                              <p:cond delay="0"/>
                            </p:stCondLst>
                            <p:childTnLst>
                              <p:par>
                                <p:cTn id="18" presetID="42" presetClass="entr" presetSubtype="0" fill="hold" nodeType="clickEffect">
                                  <p:stCondLst>
                                    <p:cond delay="0"/>
                                  </p:stCondLst>
                                  <p:childTnLst>
                                    <p:set>
                                      <p:cBhvr>
                                        <p:cTn id="19" dur="1" fill="hold">
                                          <p:stCondLst>
                                            <p:cond delay="0"/>
                                          </p:stCondLst>
                                        </p:cTn>
                                        <p:tgtEl>
                                          <p:spTgt spid="5"/>
                                        </p:tgtEl>
                                        <p:attrNameLst>
                                          <p:attrName>style.visibility</p:attrName>
                                        </p:attrNameLst>
                                      </p:cBhvr>
                                      <p:to>
                                        <p:strVal val="visible"/>
                                      </p:to>
                                    </p:set>
                                    <p:animEffect transition="in" filter="fade">
                                      <p:cBhvr>
                                        <p:cTn id="20" dur="1000"/>
                                        <p:tgtEl>
                                          <p:spTgt spid="5"/>
                                        </p:tgtEl>
                                      </p:cBhvr>
                                    </p:animEffect>
                                    <p:anim calcmode="lin" valueType="num">
                                      <p:cBhvr>
                                        <p:cTn id="21" dur="1000" fill="hold"/>
                                        <p:tgtEl>
                                          <p:spTgt spid="5"/>
                                        </p:tgtEl>
                                        <p:attrNameLst>
                                          <p:attrName>ppt_x</p:attrName>
                                        </p:attrNameLst>
                                      </p:cBhvr>
                                      <p:tavLst>
                                        <p:tav tm="0">
                                          <p:val>
                                            <p:strVal val="#ppt_x"/>
                                          </p:val>
                                        </p:tav>
                                        <p:tav tm="100000">
                                          <p:val>
                                            <p:strVal val="#ppt_x"/>
                                          </p:val>
                                        </p:tav>
                                      </p:tavLst>
                                    </p:anim>
                                    <p:anim calcmode="lin" valueType="num">
                                      <p:cBhvr>
                                        <p:cTn id="22" dur="1000" fill="hold"/>
                                        <p:tgtEl>
                                          <p:spTgt spid="5"/>
                                        </p:tgtEl>
                                        <p:attrNameLst>
                                          <p:attrName>ppt_y</p:attrName>
                                        </p:attrNameLst>
                                      </p:cBhvr>
                                      <p:tavLst>
                                        <p:tav tm="0">
                                          <p:val>
                                            <p:strVal val="#ppt_y+.1"/>
                                          </p:val>
                                        </p:tav>
                                        <p:tav tm="100000">
                                          <p:val>
                                            <p:strVal val="#ppt_y"/>
                                          </p:val>
                                        </p:tav>
                                      </p:tavLst>
                                    </p:anim>
                                  </p:childTnLst>
                                </p:cTn>
                              </p:par>
                            </p:childTnLst>
                          </p:cTn>
                        </p:par>
                      </p:childTnLst>
                    </p:cTn>
                  </p:par>
                  <p:par>
                    <p:cTn id="23" fill="hold">
                      <p:stCondLst>
                        <p:cond delay="indefinite"/>
                      </p:stCondLst>
                      <p:childTnLst>
                        <p:par>
                          <p:cTn id="24" fill="hold">
                            <p:stCondLst>
                              <p:cond delay="0"/>
                            </p:stCondLst>
                            <p:childTnLst>
                              <p:par>
                                <p:cTn id="25" presetID="42" presetClass="entr" presetSubtype="0" fill="hold" nodeType="clickEffect">
                                  <p:stCondLst>
                                    <p:cond delay="0"/>
                                  </p:stCondLst>
                                  <p:childTnLst>
                                    <p:set>
                                      <p:cBhvr>
                                        <p:cTn id="26" dur="1" fill="hold">
                                          <p:stCondLst>
                                            <p:cond delay="0"/>
                                          </p:stCondLst>
                                        </p:cTn>
                                        <p:tgtEl>
                                          <p:spTgt spid="6"/>
                                        </p:tgtEl>
                                        <p:attrNameLst>
                                          <p:attrName>style.visibility</p:attrName>
                                        </p:attrNameLst>
                                      </p:cBhvr>
                                      <p:to>
                                        <p:strVal val="visible"/>
                                      </p:to>
                                    </p:set>
                                    <p:animEffect transition="in" filter="fade">
                                      <p:cBhvr>
                                        <p:cTn id="27" dur="1000"/>
                                        <p:tgtEl>
                                          <p:spTgt spid="6"/>
                                        </p:tgtEl>
                                      </p:cBhvr>
                                    </p:animEffect>
                                    <p:anim calcmode="lin" valueType="num">
                                      <p:cBhvr>
                                        <p:cTn id="28" dur="1000" fill="hold"/>
                                        <p:tgtEl>
                                          <p:spTgt spid="6"/>
                                        </p:tgtEl>
                                        <p:attrNameLst>
                                          <p:attrName>ppt_x</p:attrName>
                                        </p:attrNameLst>
                                      </p:cBhvr>
                                      <p:tavLst>
                                        <p:tav tm="0">
                                          <p:val>
                                            <p:strVal val="#ppt_x"/>
                                          </p:val>
                                        </p:tav>
                                        <p:tav tm="100000">
                                          <p:val>
                                            <p:strVal val="#ppt_x"/>
                                          </p:val>
                                        </p:tav>
                                      </p:tavLst>
                                    </p:anim>
                                    <p:anim calcmode="lin" valueType="num">
                                      <p:cBhvr>
                                        <p:cTn id="29" dur="1000" fill="hold"/>
                                        <p:tgtEl>
                                          <p:spTgt spid="6"/>
                                        </p:tgtEl>
                                        <p:attrNameLst>
                                          <p:attrName>ppt_y</p:attrName>
                                        </p:attrNameLst>
                                      </p:cBhvr>
                                      <p:tavLst>
                                        <p:tav tm="0">
                                          <p:val>
                                            <p:strVal val="#ppt_y+.1"/>
                                          </p:val>
                                        </p:tav>
                                        <p:tav tm="100000">
                                          <p:val>
                                            <p:strVal val="#ppt_y"/>
                                          </p:val>
                                        </p:tav>
                                      </p:tavLst>
                                    </p:anim>
                                  </p:childTnLst>
                                </p:cTn>
                              </p:par>
                            </p:childTnLst>
                          </p:cTn>
                        </p:par>
                      </p:childTnLst>
                    </p:cTn>
                  </p:par>
                  <p:par>
                    <p:cTn id="30" fill="hold">
                      <p:stCondLst>
                        <p:cond delay="indefinite"/>
                      </p:stCondLst>
                      <p:childTnLst>
                        <p:par>
                          <p:cTn id="31" fill="hold">
                            <p:stCondLst>
                              <p:cond delay="0"/>
                            </p:stCondLst>
                            <p:childTnLst>
                              <p:par>
                                <p:cTn id="32" presetID="42" presetClass="entr" presetSubtype="0" fill="hold" nodeType="clickEffect">
                                  <p:stCondLst>
                                    <p:cond delay="0"/>
                                  </p:stCondLst>
                                  <p:childTnLst>
                                    <p:set>
                                      <p:cBhvr>
                                        <p:cTn id="33" dur="1" fill="hold">
                                          <p:stCondLst>
                                            <p:cond delay="0"/>
                                          </p:stCondLst>
                                        </p:cTn>
                                        <p:tgtEl>
                                          <p:spTgt spid="7"/>
                                        </p:tgtEl>
                                        <p:attrNameLst>
                                          <p:attrName>style.visibility</p:attrName>
                                        </p:attrNameLst>
                                      </p:cBhvr>
                                      <p:to>
                                        <p:strVal val="visible"/>
                                      </p:to>
                                    </p:set>
                                    <p:animEffect transition="in" filter="fade">
                                      <p:cBhvr>
                                        <p:cTn id="34" dur="1000"/>
                                        <p:tgtEl>
                                          <p:spTgt spid="7"/>
                                        </p:tgtEl>
                                      </p:cBhvr>
                                    </p:animEffect>
                                    <p:anim calcmode="lin" valueType="num">
                                      <p:cBhvr>
                                        <p:cTn id="35" dur="1000" fill="hold"/>
                                        <p:tgtEl>
                                          <p:spTgt spid="7"/>
                                        </p:tgtEl>
                                        <p:attrNameLst>
                                          <p:attrName>ppt_x</p:attrName>
                                        </p:attrNameLst>
                                      </p:cBhvr>
                                      <p:tavLst>
                                        <p:tav tm="0">
                                          <p:val>
                                            <p:strVal val="#ppt_x"/>
                                          </p:val>
                                        </p:tav>
                                        <p:tav tm="100000">
                                          <p:val>
                                            <p:strVal val="#ppt_x"/>
                                          </p:val>
                                        </p:tav>
                                      </p:tavLst>
                                    </p:anim>
                                    <p:anim calcmode="lin" valueType="num">
                                      <p:cBhvr>
                                        <p:cTn id="36" dur="1000" fill="hold"/>
                                        <p:tgtEl>
                                          <p:spTgt spid="7"/>
                                        </p:tgtEl>
                                        <p:attrNameLst>
                                          <p:attrName>ppt_y</p:attrName>
                                        </p:attrNameLst>
                                      </p:cBhvr>
                                      <p:tavLst>
                                        <p:tav tm="0">
                                          <p:val>
                                            <p:strVal val="#ppt_y+.1"/>
                                          </p:val>
                                        </p:tav>
                                        <p:tav tm="100000">
                                          <p:val>
                                            <p:strVal val="#ppt_y"/>
                                          </p:val>
                                        </p:tav>
                                      </p:tavLst>
                                    </p:anim>
                                  </p:childTnLst>
                                </p:cTn>
                              </p:par>
                            </p:childTnLst>
                          </p:cTn>
                        </p:par>
                      </p:childTnLst>
                    </p:cTn>
                  </p:par>
                  <p:par>
                    <p:cTn id="37" fill="hold">
                      <p:stCondLst>
                        <p:cond delay="indefinite"/>
                      </p:stCondLst>
                      <p:childTnLst>
                        <p:par>
                          <p:cTn id="38" fill="hold">
                            <p:stCondLst>
                              <p:cond delay="0"/>
                            </p:stCondLst>
                            <p:childTnLst>
                              <p:par>
                                <p:cTn id="39" presetID="42" presetClass="entr" presetSubtype="0" fill="hold" nodeType="clickEffect">
                                  <p:stCondLst>
                                    <p:cond delay="0"/>
                                  </p:stCondLst>
                                  <p:childTnLst>
                                    <p:set>
                                      <p:cBhvr>
                                        <p:cTn id="40" dur="1" fill="hold">
                                          <p:stCondLst>
                                            <p:cond delay="0"/>
                                          </p:stCondLst>
                                        </p:cTn>
                                        <p:tgtEl>
                                          <p:spTgt spid="8"/>
                                        </p:tgtEl>
                                        <p:attrNameLst>
                                          <p:attrName>style.visibility</p:attrName>
                                        </p:attrNameLst>
                                      </p:cBhvr>
                                      <p:to>
                                        <p:strVal val="visible"/>
                                      </p:to>
                                    </p:set>
                                    <p:animEffect transition="in" filter="fade">
                                      <p:cBhvr>
                                        <p:cTn id="41" dur="1000"/>
                                        <p:tgtEl>
                                          <p:spTgt spid="8"/>
                                        </p:tgtEl>
                                      </p:cBhvr>
                                    </p:animEffect>
                                    <p:anim calcmode="lin" valueType="num">
                                      <p:cBhvr>
                                        <p:cTn id="42" dur="1000" fill="hold"/>
                                        <p:tgtEl>
                                          <p:spTgt spid="8"/>
                                        </p:tgtEl>
                                        <p:attrNameLst>
                                          <p:attrName>ppt_x</p:attrName>
                                        </p:attrNameLst>
                                      </p:cBhvr>
                                      <p:tavLst>
                                        <p:tav tm="0">
                                          <p:val>
                                            <p:strVal val="#ppt_x"/>
                                          </p:val>
                                        </p:tav>
                                        <p:tav tm="100000">
                                          <p:val>
                                            <p:strVal val="#ppt_x"/>
                                          </p:val>
                                        </p:tav>
                                      </p:tavLst>
                                    </p:anim>
                                    <p:anim calcmode="lin" valueType="num">
                                      <p:cBhvr>
                                        <p:cTn id="43" dur="1000" fill="hold"/>
                                        <p:tgtEl>
                                          <p:spTgt spid="8"/>
                                        </p:tgtEl>
                                        <p:attrNameLst>
                                          <p:attrName>ppt_y</p:attrName>
                                        </p:attrNameLst>
                                      </p:cBhvr>
                                      <p:tavLst>
                                        <p:tav tm="0">
                                          <p:val>
                                            <p:strVal val="#ppt_y+.1"/>
                                          </p:val>
                                        </p:tav>
                                        <p:tav tm="100000">
                                          <p:val>
                                            <p:strVal val="#ppt_y"/>
                                          </p:val>
                                        </p:tav>
                                      </p:tavLst>
                                    </p:anim>
                                  </p:childTnLst>
                                </p:cTn>
                              </p:par>
                            </p:childTnLst>
                          </p:cTn>
                        </p:par>
                      </p:childTnLst>
                    </p:cTn>
                  </p:par>
                  <p:par>
                    <p:cTn id="44" fill="hold">
                      <p:stCondLst>
                        <p:cond delay="indefinite"/>
                      </p:stCondLst>
                      <p:childTnLst>
                        <p:par>
                          <p:cTn id="45" fill="hold">
                            <p:stCondLst>
                              <p:cond delay="0"/>
                            </p:stCondLst>
                            <p:childTnLst>
                              <p:par>
                                <p:cTn id="46" presetID="42" presetClass="entr" presetSubtype="0" fill="hold" nodeType="clickEffect">
                                  <p:stCondLst>
                                    <p:cond delay="0"/>
                                  </p:stCondLst>
                                  <p:childTnLst>
                                    <p:set>
                                      <p:cBhvr>
                                        <p:cTn id="47" dur="1" fill="hold">
                                          <p:stCondLst>
                                            <p:cond delay="0"/>
                                          </p:stCondLst>
                                        </p:cTn>
                                        <p:tgtEl>
                                          <p:spTgt spid="9"/>
                                        </p:tgtEl>
                                        <p:attrNameLst>
                                          <p:attrName>style.visibility</p:attrName>
                                        </p:attrNameLst>
                                      </p:cBhvr>
                                      <p:to>
                                        <p:strVal val="visible"/>
                                      </p:to>
                                    </p:set>
                                    <p:animEffect transition="in" filter="fade">
                                      <p:cBhvr>
                                        <p:cTn id="48" dur="1000"/>
                                        <p:tgtEl>
                                          <p:spTgt spid="9"/>
                                        </p:tgtEl>
                                      </p:cBhvr>
                                    </p:animEffect>
                                    <p:anim calcmode="lin" valueType="num">
                                      <p:cBhvr>
                                        <p:cTn id="49" dur="1000" fill="hold"/>
                                        <p:tgtEl>
                                          <p:spTgt spid="9"/>
                                        </p:tgtEl>
                                        <p:attrNameLst>
                                          <p:attrName>ppt_x</p:attrName>
                                        </p:attrNameLst>
                                      </p:cBhvr>
                                      <p:tavLst>
                                        <p:tav tm="0">
                                          <p:val>
                                            <p:strVal val="#ppt_x"/>
                                          </p:val>
                                        </p:tav>
                                        <p:tav tm="100000">
                                          <p:val>
                                            <p:strVal val="#ppt_x"/>
                                          </p:val>
                                        </p:tav>
                                      </p:tavLst>
                                    </p:anim>
                                    <p:anim calcmode="lin" valueType="num">
                                      <p:cBhvr>
                                        <p:cTn id="50" dur="1000" fill="hold"/>
                                        <p:tgtEl>
                                          <p:spTgt spid="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Shape 389"/>
        <p:cNvGrpSpPr/>
        <p:nvPr/>
      </p:nvGrpSpPr>
      <p:grpSpPr>
        <a:xfrm>
          <a:off x="0" y="0"/>
          <a:ext cx="0" cy="0"/>
          <a:chOff x="0" y="0"/>
          <a:chExt cx="0" cy="0"/>
        </a:xfrm>
      </p:grpSpPr>
      <p:pic>
        <p:nvPicPr>
          <p:cNvPr id="390" name="Shape 390" descr="YellowBackgroundHeart.gif">
            <a:hlinkClick r:id="rId3"/>
          </p:cNvPr>
          <p:cNvPicPr preferRelativeResize="0"/>
          <p:nvPr/>
        </p:nvPicPr>
        <p:blipFill rotWithShape="1">
          <a:blip r:embed="rId4">
            <a:alphaModFix/>
          </a:blip>
          <a:srcRect t="10001"/>
          <a:stretch/>
        </p:blipFill>
        <p:spPr>
          <a:xfrm>
            <a:off x="17105" y="0"/>
            <a:ext cx="9144000" cy="5943599"/>
          </a:xfrm>
          <a:prstGeom prst="rect">
            <a:avLst/>
          </a:prstGeom>
          <a:noFill/>
          <a:ln>
            <a:noFill/>
          </a:ln>
        </p:spPr>
      </p:pic>
      <p:sp>
        <p:nvSpPr>
          <p:cNvPr id="391" name="Shape 391"/>
          <p:cNvSpPr txBox="1"/>
          <p:nvPr/>
        </p:nvSpPr>
        <p:spPr>
          <a:xfrm>
            <a:off x="4294187" y="6192837"/>
            <a:ext cx="4849811" cy="876300"/>
          </a:xfrm>
          <a:prstGeom prst="rect">
            <a:avLst/>
          </a:prstGeom>
          <a:noFill/>
          <a:ln>
            <a:noFill/>
          </a:ln>
        </p:spPr>
        <p:txBody>
          <a:bodyPr lIns="91425" tIns="45700" rIns="91425" bIns="45700" anchor="t" anchorCtr="0">
            <a:noAutofit/>
          </a:bodyPr>
          <a:lstStyle/>
          <a:p>
            <a:pPr marL="0" marR="0" lvl="0" indent="0" algn="l" rtl="0">
              <a:spcBef>
                <a:spcPts val="0"/>
              </a:spcBef>
              <a:spcAft>
                <a:spcPts val="0"/>
              </a:spcAft>
              <a:buClr>
                <a:schemeClr val="lt1"/>
              </a:buClr>
              <a:buSzPct val="25000"/>
              <a:buFont typeface="Arial"/>
              <a:buNone/>
            </a:pPr>
            <a:r>
              <a:rPr lang="en-US" sz="1100" u="sng">
                <a:solidFill>
                  <a:schemeClr val="lt1"/>
                </a:solidFill>
                <a:latin typeface="Arial"/>
                <a:ea typeface="Arial"/>
                <a:cs typeface="Arial"/>
                <a:sym typeface="Arial"/>
              </a:rPr>
              <a:t>This slide has been adapted from</a:t>
            </a:r>
            <a:r>
              <a:rPr lang="en-US" sz="1100">
                <a:solidFill>
                  <a:schemeClr val="lt1"/>
                </a:solidFill>
                <a:latin typeface="Arial"/>
                <a:ea typeface="Arial"/>
                <a:cs typeface="Arial"/>
                <a:sym typeface="Arial"/>
              </a:rPr>
              <a:t>: </a:t>
            </a:r>
            <a:r>
              <a:rPr lang="en-US" sz="1100" i="1">
                <a:solidFill>
                  <a:schemeClr val="lt1"/>
                </a:solidFill>
                <a:latin typeface="Arial"/>
                <a:ea typeface="Arial"/>
                <a:cs typeface="Arial"/>
                <a:sym typeface="Arial"/>
              </a:rPr>
              <a:t>Framingham Public Schools Teachers’ Strategies Guide for Working with Children Exposed to Trauma, 3</a:t>
            </a:r>
            <a:r>
              <a:rPr lang="en-US" sz="1100" i="1" baseline="30000">
                <a:solidFill>
                  <a:schemeClr val="lt1"/>
                </a:solidFill>
                <a:latin typeface="Arial"/>
                <a:ea typeface="Arial"/>
                <a:cs typeface="Arial"/>
                <a:sym typeface="Arial"/>
              </a:rPr>
              <a:t>rd</a:t>
            </a:r>
            <a:r>
              <a:rPr lang="en-US" sz="1100" i="1">
                <a:solidFill>
                  <a:schemeClr val="lt1"/>
                </a:solidFill>
                <a:latin typeface="Arial"/>
                <a:ea typeface="Arial"/>
                <a:cs typeface="Arial"/>
                <a:sym typeface="Arial"/>
              </a:rPr>
              <a:t> Edition, Framingham Public Schools, 2008</a:t>
            </a:r>
          </a:p>
          <a:p>
            <a:pPr marL="0" marR="0" lvl="0" indent="0" algn="l" rtl="0">
              <a:spcBef>
                <a:spcPts val="0"/>
              </a:spcBef>
              <a:buClr>
                <a:schemeClr val="lt1"/>
              </a:buClr>
              <a:buFont typeface="Arial"/>
              <a:buNone/>
            </a:pPr>
            <a:endParaRPr sz="1800">
              <a:solidFill>
                <a:schemeClr val="lt1"/>
              </a:solidFill>
              <a:latin typeface="Arial"/>
              <a:ea typeface="Arial"/>
              <a:cs typeface="Arial"/>
              <a:sym typeface="Arial"/>
            </a:endParaRPr>
          </a:p>
        </p:txBody>
      </p:sp>
      <p:pic>
        <p:nvPicPr>
          <p:cNvPr id="392" name="Shape 392"/>
          <p:cNvPicPr preferRelativeResize="0"/>
          <p:nvPr/>
        </p:nvPicPr>
        <p:blipFill rotWithShape="1">
          <a:blip r:embed="rId5">
            <a:alphaModFix/>
          </a:blip>
          <a:srcRect/>
          <a:stretch/>
        </p:blipFill>
        <p:spPr>
          <a:xfrm>
            <a:off x="2236788" y="1649413"/>
            <a:ext cx="4621211" cy="3074987"/>
          </a:xfrm>
          <a:prstGeom prst="rect">
            <a:avLst/>
          </a:prstGeom>
          <a:noFill/>
          <a:ln>
            <a:noFill/>
          </a:ln>
        </p:spPr>
      </p:pic>
      <p:sp>
        <p:nvSpPr>
          <p:cNvPr id="393" name="Shape 393"/>
          <p:cNvSpPr/>
          <p:nvPr/>
        </p:nvSpPr>
        <p:spPr>
          <a:xfrm>
            <a:off x="17463" y="152400"/>
            <a:ext cx="9126537" cy="1878013"/>
          </a:xfrm>
          <a:prstGeom prst="rect">
            <a:avLst/>
          </a:prstGeom>
          <a:noFill/>
          <a:ln>
            <a:noFill/>
          </a:ln>
        </p:spPr>
        <p:txBody>
          <a:bodyPr lIns="91425" tIns="45700" rIns="91425" bIns="45700" anchor="t" anchorCtr="0">
            <a:noAutofit/>
          </a:bodyPr>
          <a:lstStyle/>
          <a:p>
            <a:pPr marL="0" marR="0" lvl="0" indent="0" algn="ctr" rtl="0">
              <a:spcBef>
                <a:spcPts val="0"/>
              </a:spcBef>
              <a:spcAft>
                <a:spcPts val="0"/>
              </a:spcAft>
              <a:buClr>
                <a:schemeClr val="lt1"/>
              </a:buClr>
              <a:buSzPct val="25000"/>
              <a:buFont typeface="Arial"/>
              <a:buNone/>
            </a:pPr>
            <a:r>
              <a:rPr lang="en-US" sz="4000">
                <a:solidFill>
                  <a:schemeClr val="lt1"/>
                </a:solidFill>
                <a:latin typeface="Corbel"/>
                <a:ea typeface="Corbel"/>
                <a:cs typeface="Corbel"/>
                <a:sym typeface="Corbel"/>
              </a:rPr>
              <a:t>Every Kid Needs A Champion</a:t>
            </a:r>
          </a:p>
          <a:p>
            <a:pPr marL="0" marR="0" lvl="0" indent="0" algn="ctr" rtl="0">
              <a:spcBef>
                <a:spcPts val="0"/>
              </a:spcBef>
              <a:spcAft>
                <a:spcPts val="0"/>
              </a:spcAft>
              <a:buClr>
                <a:schemeClr val="lt1"/>
              </a:buClr>
              <a:buFont typeface="Arial"/>
              <a:buNone/>
            </a:pPr>
            <a:endParaRPr sz="1200">
              <a:solidFill>
                <a:srgbClr val="000000"/>
              </a:solidFill>
              <a:latin typeface="Corbel"/>
              <a:ea typeface="Corbel"/>
              <a:cs typeface="Corbel"/>
              <a:sym typeface="Corbel"/>
            </a:endParaRPr>
          </a:p>
          <a:p>
            <a:pPr marL="0" marR="0" lvl="0" indent="0" algn="ctr" rtl="0">
              <a:spcBef>
                <a:spcPts val="0"/>
              </a:spcBef>
              <a:spcAft>
                <a:spcPts val="0"/>
              </a:spcAft>
              <a:buClr>
                <a:srgbClr val="000000"/>
              </a:buClr>
              <a:buSzPct val="25000"/>
              <a:buFont typeface="Arial"/>
              <a:buNone/>
            </a:pPr>
            <a:r>
              <a:rPr lang="en-US" sz="2400">
                <a:solidFill>
                  <a:srgbClr val="000000"/>
                </a:solidFill>
                <a:latin typeface="Corbel"/>
                <a:ea typeface="Corbel"/>
                <a:cs typeface="Corbel"/>
                <a:sym typeface="Corbel"/>
              </a:rPr>
              <a:t>Rita Pierson</a:t>
            </a:r>
          </a:p>
          <a:p>
            <a:pPr marL="0" marR="0" lvl="0" indent="0" algn="ctr" rtl="0">
              <a:spcBef>
                <a:spcPts val="0"/>
              </a:spcBef>
              <a:buClr>
                <a:schemeClr val="lt1"/>
              </a:buClr>
              <a:buFont typeface="Arial"/>
              <a:buNone/>
            </a:pPr>
            <a:endParaRPr sz="4000">
              <a:solidFill>
                <a:schemeClr val="lt1"/>
              </a:solidFill>
              <a:latin typeface="Corbel"/>
              <a:ea typeface="Corbel"/>
              <a:cs typeface="Corbel"/>
              <a:sym typeface="Corbel"/>
            </a:endParaRPr>
          </a:p>
        </p:txBody>
      </p:sp>
      <p:sp>
        <p:nvSpPr>
          <p:cNvPr id="394" name="Shape 394"/>
          <p:cNvSpPr txBox="1"/>
          <p:nvPr/>
        </p:nvSpPr>
        <p:spPr>
          <a:xfrm>
            <a:off x="1579562" y="4495800"/>
            <a:ext cx="6019799" cy="1200150"/>
          </a:xfrm>
          <a:prstGeom prst="rect">
            <a:avLst/>
          </a:prstGeom>
          <a:noFill/>
          <a:ln>
            <a:noFill/>
          </a:ln>
        </p:spPr>
        <p:txBody>
          <a:bodyPr lIns="91425" tIns="45700" rIns="91425" bIns="45700" anchor="t" anchorCtr="0">
            <a:noAutofit/>
          </a:bodyPr>
          <a:lstStyle/>
          <a:p>
            <a:pPr marL="0" marR="0" lvl="0" indent="0" algn="ctr" rtl="0">
              <a:spcBef>
                <a:spcPts val="0"/>
              </a:spcBef>
              <a:spcAft>
                <a:spcPts val="0"/>
              </a:spcAft>
              <a:buClr>
                <a:schemeClr val="lt1"/>
              </a:buClr>
              <a:buFont typeface="Arial"/>
              <a:buNone/>
            </a:pPr>
            <a:endParaRPr sz="1800" dirty="0">
              <a:solidFill>
                <a:schemeClr val="lt1"/>
              </a:solidFill>
              <a:latin typeface="Arial"/>
              <a:ea typeface="Arial"/>
              <a:cs typeface="Arial"/>
              <a:sym typeface="Arial"/>
            </a:endParaRPr>
          </a:p>
          <a:p>
            <a:pPr marL="0" marR="0" lvl="0" indent="0" algn="ctr" rtl="0">
              <a:spcBef>
                <a:spcPts val="0"/>
              </a:spcBef>
              <a:spcAft>
                <a:spcPts val="0"/>
              </a:spcAft>
              <a:buClr>
                <a:schemeClr val="lt1"/>
              </a:buClr>
              <a:buFont typeface="Arial"/>
              <a:buNone/>
            </a:pPr>
            <a:endParaRPr sz="1800" dirty="0">
              <a:solidFill>
                <a:schemeClr val="lt1"/>
              </a:solidFill>
              <a:latin typeface="Arial"/>
              <a:ea typeface="Arial"/>
              <a:cs typeface="Arial"/>
              <a:sym typeface="Arial"/>
            </a:endParaRPr>
          </a:p>
          <a:p>
            <a:pPr marL="0" marR="0" lvl="0" indent="0" algn="ctr" rtl="0">
              <a:spcBef>
                <a:spcPts val="0"/>
              </a:spcBef>
              <a:spcAft>
                <a:spcPts val="0"/>
              </a:spcAft>
              <a:buClr>
                <a:schemeClr val="lt1"/>
              </a:buClr>
              <a:buSzPct val="25000"/>
              <a:buFont typeface="Arial"/>
              <a:buNone/>
            </a:pPr>
            <a:r>
              <a:rPr lang="en-US" sz="1800" u="sng" dirty="0">
                <a:solidFill>
                  <a:schemeClr val="hlink"/>
                </a:solidFill>
                <a:latin typeface="Arial"/>
                <a:ea typeface="Arial"/>
                <a:cs typeface="Arial"/>
                <a:sym typeface="Arial"/>
                <a:hlinkClick r:id="rId6"/>
              </a:rPr>
              <a:t>https://www.youtube.com/watch?v=SFnMTHhKdkw</a:t>
            </a:r>
          </a:p>
          <a:p>
            <a:pPr marL="0" marR="0" lvl="0" indent="0" algn="ctr" rtl="0">
              <a:spcBef>
                <a:spcPts val="0"/>
              </a:spcBef>
              <a:buClr>
                <a:schemeClr val="lt1"/>
              </a:buClr>
              <a:buFont typeface="Arial"/>
              <a:buNone/>
            </a:pPr>
            <a:endParaRPr sz="1800" dirty="0">
              <a:solidFill>
                <a:schemeClr val="lt1"/>
              </a:solidFill>
              <a:latin typeface="Arial"/>
              <a:ea typeface="Arial"/>
              <a:cs typeface="Arial"/>
              <a:sym typeface="Arial"/>
            </a:endParaRPr>
          </a:p>
        </p:txBody>
      </p:sp>
    </p:spTree>
  </p:cSld>
  <p:clrMapOvr>
    <a:masterClrMapping/>
  </p:clrMapOvr>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Shape 398"/>
        <p:cNvGrpSpPr/>
        <p:nvPr/>
      </p:nvGrpSpPr>
      <p:grpSpPr>
        <a:xfrm>
          <a:off x="0" y="0"/>
          <a:ext cx="0" cy="0"/>
          <a:chOff x="0" y="0"/>
          <a:chExt cx="0" cy="0"/>
        </a:xfrm>
      </p:grpSpPr>
      <p:pic>
        <p:nvPicPr>
          <p:cNvPr id="399" name="Shape 399" descr="YellowBackgroundHeart.gif">
            <a:hlinkClick r:id="rId3"/>
          </p:cNvPr>
          <p:cNvPicPr preferRelativeResize="0"/>
          <p:nvPr/>
        </p:nvPicPr>
        <p:blipFill rotWithShape="1">
          <a:blip r:embed="rId4">
            <a:alphaModFix/>
          </a:blip>
          <a:srcRect t="10001"/>
          <a:stretch/>
        </p:blipFill>
        <p:spPr>
          <a:xfrm>
            <a:off x="28073" y="76200"/>
            <a:ext cx="9144000" cy="5943599"/>
          </a:xfrm>
          <a:prstGeom prst="rect">
            <a:avLst/>
          </a:prstGeom>
          <a:noFill/>
          <a:ln>
            <a:noFill/>
          </a:ln>
        </p:spPr>
      </p:pic>
      <p:sp>
        <p:nvSpPr>
          <p:cNvPr id="400" name="Shape 400"/>
          <p:cNvSpPr txBox="1"/>
          <p:nvPr/>
        </p:nvSpPr>
        <p:spPr>
          <a:xfrm>
            <a:off x="4294187" y="6192837"/>
            <a:ext cx="4849811" cy="876300"/>
          </a:xfrm>
          <a:prstGeom prst="rect">
            <a:avLst/>
          </a:prstGeom>
          <a:noFill/>
          <a:ln>
            <a:noFill/>
          </a:ln>
        </p:spPr>
        <p:txBody>
          <a:bodyPr lIns="91425" tIns="45700" rIns="91425" bIns="45700" anchor="t" anchorCtr="0">
            <a:noAutofit/>
          </a:bodyPr>
          <a:lstStyle/>
          <a:p>
            <a:pPr marL="0" marR="0" lvl="0" indent="0" algn="l" rtl="0">
              <a:spcBef>
                <a:spcPts val="0"/>
              </a:spcBef>
              <a:spcAft>
                <a:spcPts val="0"/>
              </a:spcAft>
              <a:buClr>
                <a:schemeClr val="lt1"/>
              </a:buClr>
              <a:buSzPct val="25000"/>
              <a:buFont typeface="Arial"/>
              <a:buNone/>
            </a:pPr>
            <a:r>
              <a:rPr lang="en-US" sz="1100" u="sng">
                <a:solidFill>
                  <a:schemeClr val="lt1"/>
                </a:solidFill>
                <a:latin typeface="Arial"/>
                <a:ea typeface="Arial"/>
                <a:cs typeface="Arial"/>
                <a:sym typeface="Arial"/>
              </a:rPr>
              <a:t>This slide has been adapted from</a:t>
            </a:r>
            <a:r>
              <a:rPr lang="en-US" sz="1100">
                <a:solidFill>
                  <a:schemeClr val="lt1"/>
                </a:solidFill>
                <a:latin typeface="Arial"/>
                <a:ea typeface="Arial"/>
                <a:cs typeface="Arial"/>
                <a:sym typeface="Arial"/>
              </a:rPr>
              <a:t>: </a:t>
            </a:r>
            <a:r>
              <a:rPr lang="en-US" sz="1100" i="1">
                <a:solidFill>
                  <a:schemeClr val="lt1"/>
                </a:solidFill>
                <a:latin typeface="Arial"/>
                <a:ea typeface="Arial"/>
                <a:cs typeface="Arial"/>
                <a:sym typeface="Arial"/>
              </a:rPr>
              <a:t>Framingham Public Schools Teachers’ Strategies Guide for Working with Children Exposed to Trauma, 3</a:t>
            </a:r>
            <a:r>
              <a:rPr lang="en-US" sz="1100" i="1" baseline="30000">
                <a:solidFill>
                  <a:schemeClr val="lt1"/>
                </a:solidFill>
                <a:latin typeface="Arial"/>
                <a:ea typeface="Arial"/>
                <a:cs typeface="Arial"/>
                <a:sym typeface="Arial"/>
              </a:rPr>
              <a:t>rd</a:t>
            </a:r>
            <a:r>
              <a:rPr lang="en-US" sz="1100" i="1">
                <a:solidFill>
                  <a:schemeClr val="lt1"/>
                </a:solidFill>
                <a:latin typeface="Arial"/>
                <a:ea typeface="Arial"/>
                <a:cs typeface="Arial"/>
                <a:sym typeface="Arial"/>
              </a:rPr>
              <a:t> Edition, Framingham Public Schools, 2008</a:t>
            </a:r>
          </a:p>
          <a:p>
            <a:pPr marL="0" marR="0" lvl="0" indent="0" algn="l" rtl="0">
              <a:spcBef>
                <a:spcPts val="0"/>
              </a:spcBef>
              <a:buClr>
                <a:schemeClr val="lt1"/>
              </a:buClr>
              <a:buFont typeface="Arial"/>
              <a:buNone/>
            </a:pPr>
            <a:endParaRPr sz="1800">
              <a:solidFill>
                <a:schemeClr val="lt1"/>
              </a:solidFill>
              <a:latin typeface="Arial"/>
              <a:ea typeface="Arial"/>
              <a:cs typeface="Arial"/>
              <a:sym typeface="Arial"/>
            </a:endParaRPr>
          </a:p>
        </p:txBody>
      </p:sp>
      <p:sp>
        <p:nvSpPr>
          <p:cNvPr id="401" name="Shape 401"/>
          <p:cNvSpPr/>
          <p:nvPr/>
        </p:nvSpPr>
        <p:spPr>
          <a:xfrm>
            <a:off x="2057400" y="5219700"/>
            <a:ext cx="5714999" cy="647700"/>
          </a:xfrm>
          <a:prstGeom prst="rect">
            <a:avLst/>
          </a:prstGeom>
          <a:noFill/>
          <a:ln>
            <a:noFill/>
          </a:ln>
        </p:spPr>
        <p:txBody>
          <a:bodyPr lIns="91425" tIns="45700" rIns="91425" bIns="45700" anchor="t" anchorCtr="0">
            <a:noAutofit/>
          </a:bodyPr>
          <a:lstStyle/>
          <a:p>
            <a:pPr marL="0" marR="0" lvl="0" indent="0" algn="l" rtl="0">
              <a:spcBef>
                <a:spcPts val="0"/>
              </a:spcBef>
              <a:spcAft>
                <a:spcPts val="0"/>
              </a:spcAft>
              <a:buClr>
                <a:schemeClr val="lt1"/>
              </a:buClr>
              <a:buSzPct val="25000"/>
              <a:buFont typeface="Arial"/>
              <a:buNone/>
            </a:pPr>
            <a:r>
              <a:rPr lang="en-US" sz="1800" u="sng" dirty="0">
                <a:solidFill>
                  <a:schemeClr val="hlink"/>
                </a:solidFill>
                <a:latin typeface="Arial"/>
                <a:ea typeface="Arial"/>
                <a:cs typeface="Arial"/>
                <a:sym typeface="Arial"/>
                <a:hlinkClick r:id="rId5"/>
              </a:rPr>
              <a:t>https://www.youtube.com/watch?v=oZBdZEG7PSI</a:t>
            </a:r>
          </a:p>
          <a:p>
            <a:pPr marL="0" marR="0" lvl="0" indent="0" algn="l" rtl="0">
              <a:spcBef>
                <a:spcPts val="0"/>
              </a:spcBef>
              <a:buClr>
                <a:schemeClr val="lt1"/>
              </a:buClr>
              <a:buFont typeface="Arial"/>
              <a:buNone/>
            </a:pPr>
            <a:endParaRPr sz="1800" dirty="0">
              <a:solidFill>
                <a:schemeClr val="lt1"/>
              </a:solidFill>
              <a:latin typeface="Arial"/>
              <a:ea typeface="Arial"/>
              <a:cs typeface="Arial"/>
              <a:sym typeface="Arial"/>
            </a:endParaRPr>
          </a:p>
        </p:txBody>
      </p:sp>
      <p:sp>
        <p:nvSpPr>
          <p:cNvPr id="402" name="Shape 402"/>
          <p:cNvSpPr txBox="1"/>
          <p:nvPr/>
        </p:nvSpPr>
        <p:spPr>
          <a:xfrm>
            <a:off x="0" y="415925"/>
            <a:ext cx="9144000" cy="2132013"/>
          </a:xfrm>
          <a:prstGeom prst="rect">
            <a:avLst/>
          </a:prstGeom>
          <a:noFill/>
          <a:ln>
            <a:noFill/>
          </a:ln>
        </p:spPr>
        <p:txBody>
          <a:bodyPr lIns="91425" tIns="45700" rIns="91425" bIns="45700" anchor="t" anchorCtr="0">
            <a:noAutofit/>
          </a:bodyPr>
          <a:lstStyle/>
          <a:p>
            <a:pPr marL="0" marR="0" lvl="0" indent="0" algn="ctr" rtl="0">
              <a:spcBef>
                <a:spcPts val="0"/>
              </a:spcBef>
              <a:spcAft>
                <a:spcPts val="0"/>
              </a:spcAft>
              <a:buClr>
                <a:schemeClr val="lt1"/>
              </a:buClr>
              <a:buSzPct val="25000"/>
              <a:buFont typeface="Arial"/>
              <a:buNone/>
            </a:pPr>
            <a:r>
              <a:rPr lang="en-US" sz="4000">
                <a:solidFill>
                  <a:schemeClr val="lt1"/>
                </a:solidFill>
                <a:latin typeface="Corbel"/>
                <a:ea typeface="Corbel"/>
                <a:cs typeface="Corbel"/>
                <a:sym typeface="Corbel"/>
              </a:rPr>
              <a:t>Every Kid is ONE Caring Adult Away From Being a Success Story</a:t>
            </a:r>
          </a:p>
          <a:p>
            <a:pPr marL="0" marR="0" lvl="0" indent="0" algn="ctr" rtl="0">
              <a:spcBef>
                <a:spcPts val="0"/>
              </a:spcBef>
              <a:spcAft>
                <a:spcPts val="0"/>
              </a:spcAft>
              <a:buClr>
                <a:schemeClr val="lt1"/>
              </a:buClr>
              <a:buFont typeface="Arial"/>
              <a:buNone/>
            </a:pPr>
            <a:endParaRPr sz="1050">
              <a:solidFill>
                <a:schemeClr val="lt1"/>
              </a:solidFill>
              <a:latin typeface="Corbel"/>
              <a:ea typeface="Corbel"/>
              <a:cs typeface="Corbel"/>
              <a:sym typeface="Corbel"/>
            </a:endParaRPr>
          </a:p>
          <a:p>
            <a:pPr marL="0" marR="0" lvl="0" indent="0" algn="ctr" rtl="0">
              <a:spcBef>
                <a:spcPts val="0"/>
              </a:spcBef>
              <a:spcAft>
                <a:spcPts val="0"/>
              </a:spcAft>
              <a:buClr>
                <a:schemeClr val="lt1"/>
              </a:buClr>
              <a:buSzPct val="25000"/>
              <a:buFont typeface="Arial"/>
              <a:buNone/>
            </a:pPr>
            <a:r>
              <a:rPr lang="en-US" sz="2400">
                <a:solidFill>
                  <a:schemeClr val="lt1"/>
                </a:solidFill>
                <a:latin typeface="Corbel"/>
                <a:ea typeface="Corbel"/>
                <a:cs typeface="Corbel"/>
                <a:sym typeface="Corbel"/>
              </a:rPr>
              <a:t>Josh Shipp </a:t>
            </a:r>
          </a:p>
          <a:p>
            <a:pPr marL="0" marR="0" lvl="0" indent="0" algn="ctr" rtl="0">
              <a:spcBef>
                <a:spcPts val="0"/>
              </a:spcBef>
              <a:buClr>
                <a:schemeClr val="lt1"/>
              </a:buClr>
              <a:buFont typeface="Arial"/>
              <a:buNone/>
            </a:pPr>
            <a:endParaRPr sz="1800">
              <a:solidFill>
                <a:schemeClr val="lt1"/>
              </a:solidFill>
              <a:latin typeface="Corbel"/>
              <a:ea typeface="Corbel"/>
              <a:cs typeface="Corbel"/>
              <a:sym typeface="Corbel"/>
            </a:endParaRPr>
          </a:p>
        </p:txBody>
      </p:sp>
      <p:pic>
        <p:nvPicPr>
          <p:cNvPr id="403" name="Shape 403"/>
          <p:cNvPicPr preferRelativeResize="0"/>
          <p:nvPr/>
        </p:nvPicPr>
        <p:blipFill rotWithShape="1">
          <a:blip r:embed="rId6">
            <a:alphaModFix/>
          </a:blip>
          <a:srcRect t="24445" b="24444"/>
          <a:stretch/>
        </p:blipFill>
        <p:spPr>
          <a:xfrm>
            <a:off x="3124200" y="2362200"/>
            <a:ext cx="2892425" cy="2632074"/>
          </a:xfrm>
          <a:prstGeom prst="rect">
            <a:avLst/>
          </a:prstGeom>
          <a:noFill/>
          <a:ln>
            <a:noFill/>
          </a:ln>
        </p:spPr>
      </p:pic>
    </p:spTree>
  </p:cSld>
  <p:clrMapOvr>
    <a:masterClrMapping/>
  </p:clrMapOvr>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Shape 4024"/>
        <p:cNvGrpSpPr/>
        <p:nvPr/>
      </p:nvGrpSpPr>
      <p:grpSpPr>
        <a:xfrm>
          <a:off x="0" y="0"/>
          <a:ext cx="0" cy="0"/>
          <a:chOff x="0" y="0"/>
          <a:chExt cx="0" cy="0"/>
        </a:xfrm>
      </p:grpSpPr>
      <p:sp>
        <p:nvSpPr>
          <p:cNvPr id="4027" name="Shape 4027"/>
          <p:cNvSpPr txBox="1">
            <a:spLocks noGrp="1"/>
          </p:cNvSpPr>
          <p:nvPr>
            <p:ph type="body" idx="1"/>
          </p:nvPr>
        </p:nvSpPr>
        <p:spPr>
          <a:xfrm>
            <a:off x="434525" y="1839175"/>
            <a:ext cx="3242400" cy="2200500"/>
          </a:xfrm>
          <a:prstGeom prst="rect">
            <a:avLst/>
          </a:prstGeom>
        </p:spPr>
        <p:txBody>
          <a:bodyPr spcFirstLastPara="1" wrap="square" lIns="91425" tIns="91425" rIns="91425" bIns="91425" anchor="t" anchorCtr="0">
            <a:noAutofit/>
          </a:bodyPr>
          <a:lstStyle/>
          <a:p>
            <a:pPr marL="0" indent="0">
              <a:buClr>
                <a:schemeClr val="dk1"/>
              </a:buClr>
              <a:buSzPts val="1100"/>
              <a:buNone/>
            </a:pPr>
            <a:endParaRPr sz="1200" b="1">
              <a:latin typeface="Titillium Web"/>
              <a:ea typeface="Titillium Web"/>
              <a:cs typeface="Titillium Web"/>
              <a:sym typeface="Titillium Web"/>
            </a:endParaRPr>
          </a:p>
          <a:p>
            <a:pPr marL="0" indent="0">
              <a:buClr>
                <a:schemeClr val="dk1"/>
              </a:buClr>
              <a:buSzPts val="1100"/>
              <a:buNone/>
            </a:pPr>
            <a:endParaRPr sz="1200" b="1">
              <a:latin typeface="Titillium Web"/>
              <a:ea typeface="Titillium Web"/>
              <a:cs typeface="Titillium Web"/>
              <a:sym typeface="Titillium Web"/>
            </a:endParaRPr>
          </a:p>
          <a:p>
            <a:pPr marL="0" indent="0">
              <a:buClr>
                <a:schemeClr val="dk1"/>
              </a:buClr>
              <a:buSzPts val="1100"/>
              <a:buNone/>
            </a:pPr>
            <a:endParaRPr sz="1200" b="1">
              <a:latin typeface="Titillium Web"/>
              <a:ea typeface="Titillium Web"/>
              <a:cs typeface="Titillium Web"/>
              <a:sym typeface="Titillium Web"/>
            </a:endParaRPr>
          </a:p>
        </p:txBody>
      </p:sp>
      <p:sp>
        <p:nvSpPr>
          <p:cNvPr id="4028" name="Shape 4028"/>
          <p:cNvSpPr txBox="1">
            <a:spLocks noGrp="1"/>
          </p:cNvSpPr>
          <p:nvPr>
            <p:ph type="sldNum" idx="12"/>
          </p:nvPr>
        </p:nvSpPr>
        <p:spPr>
          <a:xfrm>
            <a:off x="91531" y="5577451"/>
            <a:ext cx="548700" cy="393600"/>
          </a:xfrm>
          <a:prstGeom prst="rect">
            <a:avLst/>
          </a:prstGeom>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Tx/>
              <a:buNone/>
              <a:tabLst/>
              <a:defRPr/>
            </a:pPr>
            <a:fld id="{00000000-1234-1234-1234-123412341234}" type="slidenum">
              <a:rPr kumimoji="0" lang="en" sz="1200" b="0" i="0" u="none" strike="noStrike" kern="0" cap="none" spc="0" normalizeH="0" baseline="0" noProof="0">
                <a:ln>
                  <a:noFill/>
                </a:ln>
                <a:solidFill>
                  <a:srgbClr val="0B87A1"/>
                </a:solidFill>
                <a:effectLst/>
                <a:uLnTx/>
                <a:uFillTx/>
                <a:latin typeface="Dosis Light"/>
                <a:sym typeface="Dosis Light"/>
              </a:rPr>
              <a:pPr marL="0" marR="0" lvl="0" indent="0" algn="l" defTabSz="914400" rtl="0" eaLnBrk="1" fontAlgn="auto" latinLnBrk="0" hangingPunct="1">
                <a:lnSpc>
                  <a:spcPct val="100000"/>
                </a:lnSpc>
                <a:spcBef>
                  <a:spcPts val="0"/>
                </a:spcBef>
                <a:spcAft>
                  <a:spcPts val="0"/>
                </a:spcAft>
                <a:buClr>
                  <a:srgbClr val="000000"/>
                </a:buClr>
                <a:buSzTx/>
                <a:buFontTx/>
                <a:buNone/>
                <a:tabLst/>
                <a:defRPr/>
              </a:pPr>
              <a:t>62</a:t>
            </a:fld>
            <a:endParaRPr kumimoji="0" sz="1200" b="0" i="0" u="none" strike="noStrike" kern="0" cap="none" spc="0" normalizeH="0" baseline="0" noProof="0">
              <a:ln>
                <a:noFill/>
              </a:ln>
              <a:solidFill>
                <a:srgbClr val="0B87A1"/>
              </a:solidFill>
              <a:effectLst/>
              <a:uLnTx/>
              <a:uFillTx/>
              <a:latin typeface="Dosis Light"/>
              <a:sym typeface="Dosis Light"/>
            </a:endParaRPr>
          </a:p>
        </p:txBody>
      </p:sp>
      <p:sp>
        <p:nvSpPr>
          <p:cNvPr id="4030" name="Shape 4030"/>
          <p:cNvSpPr txBox="1"/>
          <p:nvPr/>
        </p:nvSpPr>
        <p:spPr>
          <a:xfrm>
            <a:off x="3898625" y="3082725"/>
            <a:ext cx="3580800" cy="2694300"/>
          </a:xfrm>
          <a:prstGeom prst="rect">
            <a:avLst/>
          </a:prstGeom>
          <a:noFill/>
          <a:ln>
            <a:noFill/>
          </a:ln>
        </p:spPr>
        <p:txBody>
          <a:bodyPr spcFirstLastPara="1" wrap="square" lIns="91425" tIns="91425" rIns="91425" bIns="91425"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Tx/>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 name="Text Box 4"/>
          <p:cNvSpPr txBox="1">
            <a:spLocks noChangeArrowheads="1"/>
          </p:cNvSpPr>
          <p:nvPr/>
        </p:nvSpPr>
        <p:spPr bwMode="auto">
          <a:xfrm>
            <a:off x="1203959" y="1493747"/>
            <a:ext cx="3956447" cy="200824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eaLnBrk="1" hangingPunct="1">
              <a:spcBef>
                <a:spcPct val="50000"/>
              </a:spcBef>
            </a:pPr>
            <a:r>
              <a:rPr lang="en-US" altLang="en-US" sz="2100" dirty="0">
                <a:solidFill>
                  <a:srgbClr val="0070C0"/>
                </a:solidFill>
                <a:latin typeface="Comic Sans MS" panose="030F0702030302020204" pitchFamily="66" charset="0"/>
              </a:rPr>
              <a:t>Park Forest-Chicago Heights</a:t>
            </a:r>
          </a:p>
          <a:p>
            <a:pPr algn="ctr" eaLnBrk="1" hangingPunct="1">
              <a:spcBef>
                <a:spcPct val="50000"/>
              </a:spcBef>
            </a:pPr>
            <a:r>
              <a:rPr lang="en-US" altLang="en-US" sz="2100" dirty="0">
                <a:solidFill>
                  <a:srgbClr val="0070C0"/>
                </a:solidFill>
                <a:latin typeface="Comic Sans MS" panose="030F0702030302020204" pitchFamily="66" charset="0"/>
              </a:rPr>
              <a:t>School District 163</a:t>
            </a:r>
          </a:p>
          <a:p>
            <a:pPr algn="ctr" eaLnBrk="1" hangingPunct="1">
              <a:spcBef>
                <a:spcPct val="50000"/>
              </a:spcBef>
            </a:pPr>
            <a:r>
              <a:rPr lang="en-US" altLang="en-US" sz="2400" dirty="0">
                <a:solidFill>
                  <a:srgbClr val="0070C0"/>
                </a:solidFill>
                <a:latin typeface="Comic Sans MS" panose="030F0702030302020204" pitchFamily="66" charset="0"/>
              </a:rPr>
              <a:t>Visit us at:</a:t>
            </a:r>
          </a:p>
          <a:p>
            <a:pPr algn="ctr" eaLnBrk="1" hangingPunct="1">
              <a:spcBef>
                <a:spcPct val="50000"/>
              </a:spcBef>
            </a:pPr>
            <a:r>
              <a:rPr lang="en-US" altLang="en-US" sz="2400" dirty="0">
                <a:solidFill>
                  <a:schemeClr val="accent4">
                    <a:lumMod val="75000"/>
                  </a:schemeClr>
                </a:solidFill>
                <a:latin typeface="Comic Sans MS" panose="030F0702030302020204" pitchFamily="66" charset="0"/>
                <a:hlinkClick r:id="rId3"/>
              </a:rPr>
              <a:t>www.sd163.com</a:t>
            </a:r>
            <a:endParaRPr lang="en-US" altLang="en-US" sz="2400" dirty="0">
              <a:solidFill>
                <a:schemeClr val="accent4">
                  <a:lumMod val="75000"/>
                </a:schemeClr>
              </a:solidFill>
              <a:latin typeface="Comic Sans MS" panose="030F0702030302020204" pitchFamily="66" charset="0"/>
            </a:endParaRPr>
          </a:p>
        </p:txBody>
      </p:sp>
      <p:pic>
        <p:nvPicPr>
          <p:cNvPr id="2" name="Picture 1"/>
          <p:cNvPicPr>
            <a:picLocks noChangeAspect="1"/>
          </p:cNvPicPr>
          <p:nvPr/>
        </p:nvPicPr>
        <p:blipFill>
          <a:blip r:embed="rId4"/>
          <a:stretch>
            <a:fillRect/>
          </a:stretch>
        </p:blipFill>
        <p:spPr>
          <a:xfrm>
            <a:off x="91531" y="215140"/>
            <a:ext cx="2408129" cy="1518036"/>
          </a:xfrm>
          <a:prstGeom prst="rect">
            <a:avLst/>
          </a:prstGeom>
        </p:spPr>
      </p:pic>
      <p:sp>
        <p:nvSpPr>
          <p:cNvPr id="7" name="Text Box 7"/>
          <p:cNvSpPr txBox="1">
            <a:spLocks noChangeArrowheads="1"/>
          </p:cNvSpPr>
          <p:nvPr/>
        </p:nvSpPr>
        <p:spPr bwMode="auto">
          <a:xfrm>
            <a:off x="3039033" y="3772712"/>
            <a:ext cx="4858233" cy="27315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square">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eaLnBrk="1" hangingPunct="1"/>
            <a:r>
              <a:rPr lang="en-US" altLang="en-US" sz="2100" dirty="0">
                <a:solidFill>
                  <a:srgbClr val="FF0000"/>
                </a:solidFill>
                <a:latin typeface="Comic Sans MS" panose="030F0702030302020204" pitchFamily="66" charset="0"/>
              </a:rPr>
              <a:t> </a:t>
            </a:r>
            <a:r>
              <a:rPr lang="en-US" altLang="en-US" dirty="0">
                <a:solidFill>
                  <a:srgbClr val="00B050"/>
                </a:solidFill>
                <a:latin typeface="Comic Sans MS" panose="030F0702030302020204" pitchFamily="66" charset="0"/>
              </a:rPr>
              <a:t>Interim Superintendent</a:t>
            </a:r>
          </a:p>
          <a:p>
            <a:pPr algn="ctr" eaLnBrk="1" hangingPunct="1"/>
            <a:r>
              <a:rPr lang="en-US" altLang="en-US" dirty="0">
                <a:solidFill>
                  <a:srgbClr val="00B050"/>
                </a:solidFill>
                <a:latin typeface="Comic Sans MS" panose="030F0702030302020204" pitchFamily="66" charset="0"/>
              </a:rPr>
              <a:t>Dr. Joyce Carmine</a:t>
            </a:r>
          </a:p>
          <a:p>
            <a:pPr algn="ctr" eaLnBrk="1" hangingPunct="1"/>
            <a:r>
              <a:rPr lang="en-US" altLang="en-US" dirty="0">
                <a:solidFill>
                  <a:srgbClr val="000000"/>
                </a:solidFill>
                <a:latin typeface="Comic Sans MS" panose="030F0702030302020204" pitchFamily="66" charset="0"/>
                <a:hlinkClick r:id="rId5"/>
              </a:rPr>
              <a:t>jcarmine@sd163.com</a:t>
            </a:r>
            <a:endParaRPr lang="en-US" altLang="en-US" dirty="0">
              <a:solidFill>
                <a:srgbClr val="000000"/>
              </a:solidFill>
              <a:latin typeface="Comic Sans MS" panose="030F0702030302020204" pitchFamily="66" charset="0"/>
            </a:endParaRPr>
          </a:p>
          <a:p>
            <a:pPr algn="ctr" eaLnBrk="1" hangingPunct="1"/>
            <a:endParaRPr lang="en-US" altLang="en-US" dirty="0">
              <a:solidFill>
                <a:srgbClr val="FF0000"/>
              </a:solidFill>
              <a:latin typeface="Comic Sans MS" panose="030F0702030302020204" pitchFamily="66" charset="0"/>
            </a:endParaRPr>
          </a:p>
          <a:p>
            <a:pPr algn="ctr" eaLnBrk="1" hangingPunct="1"/>
            <a:endParaRPr lang="en-US" altLang="en-US" dirty="0">
              <a:solidFill>
                <a:srgbClr val="33CCFF"/>
              </a:solidFill>
              <a:latin typeface="Comic Sans MS" panose="030F0702030302020204" pitchFamily="66" charset="0"/>
            </a:endParaRPr>
          </a:p>
          <a:p>
            <a:pPr algn="ctr" eaLnBrk="1" hangingPunct="1"/>
            <a:r>
              <a:rPr lang="en-US" altLang="en-US" dirty="0">
                <a:solidFill>
                  <a:srgbClr val="00B050"/>
                </a:solidFill>
                <a:latin typeface="Comic Sans MS" panose="030F0702030302020204" pitchFamily="66" charset="0"/>
              </a:rPr>
              <a:t>Assistant Superintendent, Special Services</a:t>
            </a:r>
          </a:p>
          <a:p>
            <a:pPr algn="ctr" eaLnBrk="1" hangingPunct="1"/>
            <a:r>
              <a:rPr lang="en-US" altLang="en-US" dirty="0">
                <a:solidFill>
                  <a:srgbClr val="00B050"/>
                </a:solidFill>
                <a:latin typeface="Comic Sans MS" panose="030F0702030302020204" pitchFamily="66" charset="0"/>
              </a:rPr>
              <a:t>Regina Nottke</a:t>
            </a:r>
          </a:p>
          <a:p>
            <a:pPr algn="ctr" eaLnBrk="1" hangingPunct="1"/>
            <a:r>
              <a:rPr lang="en-US" altLang="en-US" dirty="0">
                <a:solidFill>
                  <a:srgbClr val="33CCFF"/>
                </a:solidFill>
                <a:latin typeface="Comic Sans MS" panose="030F0702030302020204" pitchFamily="66" charset="0"/>
                <a:hlinkClick r:id="rId6"/>
              </a:rPr>
              <a:t>rnottke@sd163.com</a:t>
            </a:r>
            <a:endParaRPr lang="en-US" altLang="en-US" dirty="0">
              <a:solidFill>
                <a:srgbClr val="33CCFF"/>
              </a:solidFill>
              <a:latin typeface="Comic Sans MS" panose="030F0702030302020204" pitchFamily="66" charset="0"/>
            </a:endParaRPr>
          </a:p>
          <a:p>
            <a:pPr algn="ctr" eaLnBrk="1" hangingPunct="1"/>
            <a:endParaRPr lang="en-US" altLang="en-US" sz="1050" dirty="0">
              <a:solidFill>
                <a:srgbClr val="33CCFF"/>
              </a:solidFill>
              <a:latin typeface="Comic Sans MS" panose="030F0702030302020204" pitchFamily="66" charset="0"/>
            </a:endParaRPr>
          </a:p>
          <a:p>
            <a:pPr eaLnBrk="1" hangingPunct="1"/>
            <a:r>
              <a:rPr lang="en-US" altLang="en-US" sz="2100" dirty="0">
                <a:solidFill>
                  <a:srgbClr val="33CCFF"/>
                </a:solidFill>
                <a:latin typeface="Comic Sans MS" panose="030F0702030302020204" pitchFamily="66" charset="0"/>
              </a:rPr>
              <a:t>		 				</a:t>
            </a:r>
            <a:r>
              <a:rPr lang="en-US" altLang="en-US" sz="1800" dirty="0">
                <a:solidFill>
                  <a:srgbClr val="33CCFF"/>
                </a:solidFill>
                <a:latin typeface="Comic Sans MS" panose="030F0702030302020204" pitchFamily="66" charset="0"/>
              </a:rPr>
              <a:t>				</a:t>
            </a:r>
          </a:p>
        </p:txBody>
      </p:sp>
    </p:spTree>
    <p:extLst>
      <p:ext uri="{BB962C8B-B14F-4D97-AF65-F5344CB8AC3E}">
        <p14:creationId xmlns:p14="http://schemas.microsoft.com/office/powerpoint/2010/main" val="111663551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grpId="0"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dissolve">
                                      <p:cBhvr>
                                        <p:cTn id="7" dur="500"/>
                                        <p:tgtEl>
                                          <p:spTgt spid="5"/>
                                        </p:tgtEl>
                                      </p:cBhvr>
                                    </p:animEffect>
                                  </p:childTnLst>
                                </p:cTn>
                              </p:par>
                            </p:childTnLst>
                          </p:cTn>
                        </p:par>
                        <p:par>
                          <p:cTn id="8" fill="hold">
                            <p:stCondLst>
                              <p:cond delay="500"/>
                            </p:stCondLst>
                            <p:childTnLst>
                              <p:par>
                                <p:cTn id="9" presetID="2" presetClass="entr" presetSubtype="6" fill="hold" grpId="0" nodeType="afterEffect">
                                  <p:stCondLst>
                                    <p:cond delay="0"/>
                                  </p:stCondLst>
                                  <p:childTnLst>
                                    <p:set>
                                      <p:cBhvr>
                                        <p:cTn id="10" dur="1" fill="hold">
                                          <p:stCondLst>
                                            <p:cond delay="0"/>
                                          </p:stCondLst>
                                        </p:cTn>
                                        <p:tgtEl>
                                          <p:spTgt spid="7"/>
                                        </p:tgtEl>
                                        <p:attrNameLst>
                                          <p:attrName>style.visibility</p:attrName>
                                        </p:attrNameLst>
                                      </p:cBhvr>
                                      <p:to>
                                        <p:strVal val="visible"/>
                                      </p:to>
                                    </p:set>
                                    <p:anim calcmode="lin" valueType="num">
                                      <p:cBhvr additive="base">
                                        <p:cTn id="11" dur="500" fill="hold"/>
                                        <p:tgtEl>
                                          <p:spTgt spid="7"/>
                                        </p:tgtEl>
                                        <p:attrNameLst>
                                          <p:attrName>ppt_x</p:attrName>
                                        </p:attrNameLst>
                                      </p:cBhvr>
                                      <p:tavLst>
                                        <p:tav tm="0">
                                          <p:val>
                                            <p:strVal val="1+#ppt_w/2"/>
                                          </p:val>
                                        </p:tav>
                                        <p:tav tm="100000">
                                          <p:val>
                                            <p:strVal val="#ppt_x"/>
                                          </p:val>
                                        </p:tav>
                                      </p:tavLst>
                                    </p:anim>
                                    <p:anim calcmode="lin" valueType="num">
                                      <p:cBhvr additive="base">
                                        <p:cTn id="12"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utoUpdateAnimBg="0"/>
      <p:bldP spid="7" grpId="0" autoUpdateAnimBg="0"/>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4126"/>
        <p:cNvGrpSpPr/>
        <p:nvPr/>
      </p:nvGrpSpPr>
      <p:grpSpPr>
        <a:xfrm>
          <a:off x="0" y="0"/>
          <a:ext cx="0" cy="0"/>
          <a:chOff x="0" y="0"/>
          <a:chExt cx="0" cy="0"/>
        </a:xfrm>
      </p:grpSpPr>
      <p:sp>
        <p:nvSpPr>
          <p:cNvPr id="4128" name="Shape 4128"/>
          <p:cNvSpPr txBox="1">
            <a:spLocks noGrp="1"/>
          </p:cNvSpPr>
          <p:nvPr>
            <p:ph type="sldNum" idx="4294967295"/>
          </p:nvPr>
        </p:nvSpPr>
        <p:spPr>
          <a:xfrm>
            <a:off x="0" y="5576888"/>
            <a:ext cx="547688" cy="393700"/>
          </a:xfrm>
          <a:prstGeom prst="rect">
            <a:avLst/>
          </a:prstGeom>
        </p:spPr>
        <p:txBody>
          <a:bodyPr spcFirstLastPara="1" wrap="square" lIns="91425" tIns="91425" rIns="91425" bIns="91425" anchor="ctr" anchorCtr="0">
            <a:noAutofit/>
          </a:bodyPr>
          <a:lstStyle/>
          <a:p>
            <a:pPr>
              <a:buClr>
                <a:srgbClr val="000000"/>
              </a:buClr>
            </a:pPr>
            <a:fld id="{00000000-1234-1234-1234-123412341234}" type="slidenum">
              <a:rPr lang="en"/>
              <a:pPr>
                <a:buClr>
                  <a:srgbClr val="000000"/>
                </a:buClr>
              </a:pPr>
              <a:t>7</a:t>
            </a:fld>
            <a:endParaRPr/>
          </a:p>
        </p:txBody>
      </p:sp>
      <p:sp>
        <p:nvSpPr>
          <p:cNvPr id="2" name="TextBox 1"/>
          <p:cNvSpPr txBox="1"/>
          <p:nvPr/>
        </p:nvSpPr>
        <p:spPr>
          <a:xfrm>
            <a:off x="399098" y="2566174"/>
            <a:ext cx="6907660" cy="3108543"/>
          </a:xfrm>
          <a:prstGeom prst="rect">
            <a:avLst/>
          </a:prstGeom>
          <a:noFill/>
        </p:spPr>
        <p:txBody>
          <a:bodyPr wrap="none" rtlCol="0">
            <a:spAutoFit/>
          </a:bodyPr>
          <a:lstStyle/>
          <a:p>
            <a:r>
              <a:rPr lang="en-US" sz="2800" dirty="0">
                <a:solidFill>
                  <a:schemeClr val="bg1">
                    <a:lumMod val="95000"/>
                  </a:schemeClr>
                </a:solidFill>
              </a:rPr>
              <a:t>Understanding the importance of </a:t>
            </a:r>
          </a:p>
          <a:p>
            <a:pPr marL="457200" indent="-457200">
              <a:buFont typeface="Courier New" panose="02070309020205020404" pitchFamily="49" charset="0"/>
              <a:buChar char="o"/>
            </a:pPr>
            <a:r>
              <a:rPr lang="en-US" sz="2800" dirty="0">
                <a:solidFill>
                  <a:schemeClr val="bg1">
                    <a:lumMod val="95000"/>
                  </a:schemeClr>
                </a:solidFill>
              </a:rPr>
              <a:t>Building emotional resiliency in order to</a:t>
            </a:r>
          </a:p>
          <a:p>
            <a:r>
              <a:rPr lang="en-US" sz="2800" dirty="0">
                <a:solidFill>
                  <a:schemeClr val="bg1">
                    <a:lumMod val="95000"/>
                  </a:schemeClr>
                </a:solidFill>
              </a:rPr>
              <a:t>       impact school success</a:t>
            </a:r>
          </a:p>
          <a:p>
            <a:pPr marL="457200" indent="-457200">
              <a:buFont typeface="Courier New" panose="02070309020205020404" pitchFamily="49" charset="0"/>
              <a:buChar char="o"/>
            </a:pPr>
            <a:r>
              <a:rPr lang="en-US" sz="2800" dirty="0">
                <a:solidFill>
                  <a:schemeClr val="bg1">
                    <a:lumMod val="95000"/>
                  </a:schemeClr>
                </a:solidFill>
              </a:rPr>
              <a:t>Enhancing relationships with students </a:t>
            </a:r>
          </a:p>
          <a:p>
            <a:r>
              <a:rPr lang="en-US" sz="2800" dirty="0">
                <a:solidFill>
                  <a:schemeClr val="bg1">
                    <a:lumMod val="95000"/>
                  </a:schemeClr>
                </a:solidFill>
              </a:rPr>
              <a:t>       and their parents</a:t>
            </a:r>
          </a:p>
          <a:p>
            <a:pPr marL="457200" indent="-457200">
              <a:buFont typeface="Courier New" panose="02070309020205020404" pitchFamily="49" charset="0"/>
              <a:buChar char="o"/>
            </a:pPr>
            <a:r>
              <a:rPr lang="en-US" sz="2800" dirty="0">
                <a:solidFill>
                  <a:schemeClr val="bg1">
                    <a:lumMod val="95000"/>
                  </a:schemeClr>
                </a:solidFill>
              </a:rPr>
              <a:t>Teacher language</a:t>
            </a:r>
          </a:p>
          <a:p>
            <a:r>
              <a:rPr lang="en-US" sz="2800" dirty="0">
                <a:solidFill>
                  <a:schemeClr val="bg1">
                    <a:lumMod val="95000"/>
                  </a:schemeClr>
                </a:solidFill>
              </a:rPr>
              <a:t>        </a:t>
            </a:r>
          </a:p>
        </p:txBody>
      </p:sp>
      <p:pic>
        <p:nvPicPr>
          <p:cNvPr id="4" name="Picture 3"/>
          <p:cNvPicPr>
            <a:picLocks noChangeAspect="1"/>
          </p:cNvPicPr>
          <p:nvPr/>
        </p:nvPicPr>
        <p:blipFill>
          <a:blip r:embed="rId3"/>
          <a:stretch>
            <a:fillRect/>
          </a:stretch>
        </p:blipFill>
        <p:spPr>
          <a:xfrm>
            <a:off x="0" y="0"/>
            <a:ext cx="7052310" cy="2095500"/>
          </a:xfrm>
          <a:prstGeom prst="rect">
            <a:avLst/>
          </a:prstGeom>
        </p:spPr>
      </p:pic>
    </p:spTree>
    <p:extLst>
      <p:ext uri="{BB962C8B-B14F-4D97-AF65-F5344CB8AC3E}">
        <p14:creationId xmlns:p14="http://schemas.microsoft.com/office/powerpoint/2010/main" val="4093693230"/>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4024"/>
        <p:cNvGrpSpPr/>
        <p:nvPr/>
      </p:nvGrpSpPr>
      <p:grpSpPr>
        <a:xfrm>
          <a:off x="0" y="0"/>
          <a:ext cx="0" cy="0"/>
          <a:chOff x="0" y="0"/>
          <a:chExt cx="0" cy="0"/>
        </a:xfrm>
      </p:grpSpPr>
      <p:sp>
        <p:nvSpPr>
          <p:cNvPr id="4027" name="Shape 4027"/>
          <p:cNvSpPr txBox="1">
            <a:spLocks noGrp="1"/>
          </p:cNvSpPr>
          <p:nvPr>
            <p:ph type="body" idx="1"/>
          </p:nvPr>
        </p:nvSpPr>
        <p:spPr>
          <a:xfrm>
            <a:off x="434525" y="1839175"/>
            <a:ext cx="3242400" cy="2200500"/>
          </a:xfrm>
          <a:prstGeom prst="rect">
            <a:avLst/>
          </a:prstGeom>
        </p:spPr>
        <p:txBody>
          <a:bodyPr spcFirstLastPara="1" wrap="square" lIns="91425" tIns="91425" rIns="91425" bIns="91425" anchor="t" anchorCtr="0">
            <a:noAutofit/>
          </a:bodyPr>
          <a:lstStyle/>
          <a:p>
            <a:pPr marL="0" indent="0">
              <a:buClr>
                <a:schemeClr val="dk1"/>
              </a:buClr>
              <a:buSzPts val="1100"/>
              <a:buNone/>
            </a:pPr>
            <a:endParaRPr sz="1200" b="1" dirty="0">
              <a:latin typeface="Titillium Web"/>
              <a:ea typeface="Titillium Web"/>
              <a:cs typeface="Titillium Web"/>
              <a:sym typeface="Titillium Web"/>
            </a:endParaRPr>
          </a:p>
          <a:p>
            <a:pPr marL="0" indent="0">
              <a:buClr>
                <a:schemeClr val="dk1"/>
              </a:buClr>
              <a:buSzPts val="1100"/>
              <a:buNone/>
            </a:pPr>
            <a:endParaRPr sz="1200" b="1" dirty="0">
              <a:latin typeface="Titillium Web"/>
              <a:ea typeface="Titillium Web"/>
              <a:cs typeface="Titillium Web"/>
              <a:sym typeface="Titillium Web"/>
            </a:endParaRPr>
          </a:p>
          <a:p>
            <a:pPr marL="0" indent="0">
              <a:buClr>
                <a:schemeClr val="dk1"/>
              </a:buClr>
              <a:buSzPts val="1100"/>
              <a:buNone/>
            </a:pPr>
            <a:endParaRPr sz="1200" b="1" dirty="0">
              <a:latin typeface="Titillium Web"/>
              <a:ea typeface="Titillium Web"/>
              <a:cs typeface="Titillium Web"/>
              <a:sym typeface="Titillium Web"/>
            </a:endParaRPr>
          </a:p>
        </p:txBody>
      </p:sp>
      <p:sp>
        <p:nvSpPr>
          <p:cNvPr id="4028" name="Shape 4028"/>
          <p:cNvSpPr txBox="1">
            <a:spLocks noGrp="1"/>
          </p:cNvSpPr>
          <p:nvPr>
            <p:ph type="sldNum" idx="12"/>
          </p:nvPr>
        </p:nvSpPr>
        <p:spPr>
          <a:xfrm>
            <a:off x="91531" y="5577451"/>
            <a:ext cx="548700" cy="393600"/>
          </a:xfrm>
          <a:prstGeom prst="rect">
            <a:avLst/>
          </a:prstGeom>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Tx/>
              <a:buNone/>
              <a:tabLst/>
              <a:defRPr/>
            </a:pPr>
            <a:fld id="{00000000-1234-1234-1234-123412341234}" type="slidenum">
              <a:rPr kumimoji="0" lang="en" sz="1200" b="0" i="0" u="none" strike="noStrike" kern="0" cap="none" spc="0" normalizeH="0" baseline="0" noProof="0">
                <a:ln>
                  <a:noFill/>
                </a:ln>
                <a:solidFill>
                  <a:srgbClr val="0B87A1"/>
                </a:solidFill>
                <a:effectLst/>
                <a:uLnTx/>
                <a:uFillTx/>
                <a:latin typeface="Dosis Light"/>
                <a:cs typeface="Dosis Light"/>
                <a:sym typeface="Dosis Light"/>
              </a:rPr>
              <a:pPr marL="0" marR="0" lvl="0" indent="0" algn="l" defTabSz="914400" rtl="0" eaLnBrk="1" fontAlgn="auto" latinLnBrk="0" hangingPunct="1">
                <a:lnSpc>
                  <a:spcPct val="100000"/>
                </a:lnSpc>
                <a:spcBef>
                  <a:spcPts val="0"/>
                </a:spcBef>
                <a:spcAft>
                  <a:spcPts val="0"/>
                </a:spcAft>
                <a:buClr>
                  <a:srgbClr val="000000"/>
                </a:buClr>
                <a:buSzTx/>
                <a:buFontTx/>
                <a:buNone/>
                <a:tabLst/>
                <a:defRPr/>
              </a:pPr>
              <a:t>8</a:t>
            </a:fld>
            <a:endParaRPr kumimoji="0" sz="1200" b="0" i="0" u="none" strike="noStrike" kern="0" cap="none" spc="0" normalizeH="0" baseline="0" noProof="0">
              <a:ln>
                <a:noFill/>
              </a:ln>
              <a:solidFill>
                <a:srgbClr val="0B87A1"/>
              </a:solidFill>
              <a:effectLst/>
              <a:uLnTx/>
              <a:uFillTx/>
              <a:latin typeface="Dosis Light"/>
              <a:cs typeface="Dosis Light"/>
              <a:sym typeface="Dosis Light"/>
            </a:endParaRPr>
          </a:p>
        </p:txBody>
      </p:sp>
      <p:sp>
        <p:nvSpPr>
          <p:cNvPr id="4030" name="Shape 4030"/>
          <p:cNvSpPr txBox="1"/>
          <p:nvPr/>
        </p:nvSpPr>
        <p:spPr>
          <a:xfrm>
            <a:off x="3898625" y="3082725"/>
            <a:ext cx="3580800" cy="2694300"/>
          </a:xfrm>
          <a:prstGeom prst="rect">
            <a:avLst/>
          </a:prstGeom>
          <a:noFill/>
          <a:ln>
            <a:noFill/>
          </a:ln>
        </p:spPr>
        <p:txBody>
          <a:bodyPr spcFirstLastPara="1" wrap="square" lIns="91425" tIns="91425" rIns="91425" bIns="91425"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Tx/>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 name="Title 1">
            <a:extLst>
              <a:ext uri="{FF2B5EF4-FFF2-40B4-BE49-F238E27FC236}">
                <a16:creationId xmlns="" xmlns:a16="http://schemas.microsoft.com/office/drawing/2014/main" id="{6B44FD3B-0A6A-464F-A4EE-C266D297D497}"/>
              </a:ext>
            </a:extLst>
          </p:cNvPr>
          <p:cNvSpPr txBox="1">
            <a:spLocks/>
          </p:cNvSpPr>
          <p:nvPr/>
        </p:nvSpPr>
        <p:spPr>
          <a:xfrm>
            <a:off x="365881" y="498787"/>
            <a:ext cx="7024744" cy="1143000"/>
          </a:xfrm>
          <a:prstGeom prst="rect">
            <a:avLst/>
          </a:prstGeom>
        </p:spPr>
        <p:txBody>
          <a:bodyPr vert="horz" lIns="91440" tIns="45720" rIns="91440" bIns="45720" rtlCol="0" anchor="b">
            <a:normAutofit fontScale="92500"/>
          </a:bodyPr>
          <a:lstStyle>
            <a:lvl1pPr algn="l" defTabSz="914400" rtl="0" eaLnBrk="1" latinLnBrk="0" hangingPunct="1">
              <a:spcBef>
                <a:spcPct val="0"/>
              </a:spcBef>
              <a:buNone/>
              <a:defRPr sz="4000" kern="1200">
                <a:solidFill>
                  <a:schemeClr val="accent1"/>
                </a:solidFill>
                <a:latin typeface="+mj-lt"/>
                <a:ea typeface="+mj-ea"/>
                <a:cs typeface="+mj-cs"/>
              </a:defRPr>
            </a:lvl1pPr>
            <a:lvl2pPr eaLnBrk="1" hangingPunct="1">
              <a:defRPr>
                <a:solidFill>
                  <a:schemeClr val="tx2"/>
                </a:solidFill>
              </a:defRPr>
            </a:lvl2pPr>
            <a:lvl3pPr eaLnBrk="1" hangingPunct="1">
              <a:defRPr>
                <a:solidFill>
                  <a:schemeClr val="tx2"/>
                </a:solidFill>
              </a:defRPr>
            </a:lvl3pPr>
            <a:lvl4pPr eaLnBrk="1" hangingPunct="1">
              <a:defRPr>
                <a:solidFill>
                  <a:schemeClr val="tx2"/>
                </a:solidFill>
              </a:defRPr>
            </a:lvl4pPr>
            <a:lvl5pPr eaLnBrk="1" hangingPunct="1">
              <a:defRPr>
                <a:solidFill>
                  <a:schemeClr val="tx2"/>
                </a:solidFill>
              </a:defRPr>
            </a:lvl5pPr>
            <a:lvl6pPr eaLnBrk="1" hangingPunct="1">
              <a:defRPr>
                <a:solidFill>
                  <a:schemeClr val="tx2"/>
                </a:solidFill>
              </a:defRPr>
            </a:lvl6pPr>
            <a:lvl7pPr eaLnBrk="1" hangingPunct="1">
              <a:defRPr>
                <a:solidFill>
                  <a:schemeClr val="tx2"/>
                </a:solidFill>
              </a:defRPr>
            </a:lvl7pPr>
            <a:lvl8pPr eaLnBrk="1" hangingPunct="1">
              <a:defRPr>
                <a:solidFill>
                  <a:schemeClr val="tx2"/>
                </a:solidFill>
              </a:defRPr>
            </a:lvl8pPr>
            <a:lvl9pPr eaLnBrk="1" hangingPunct="1">
              <a:defRPr>
                <a:solidFill>
                  <a:schemeClr val="tx2"/>
                </a:solidFill>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sz="4000" b="0" i="0" u="none" strike="noStrike" kern="1200" cap="none" spc="0" normalizeH="0" baseline="0" noProof="0" dirty="0">
                <a:ln>
                  <a:noFill/>
                </a:ln>
                <a:solidFill>
                  <a:schemeClr val="accent1">
                    <a:lumMod val="50000"/>
                  </a:schemeClr>
                </a:solidFill>
                <a:effectLst/>
                <a:uLnTx/>
                <a:uFillTx/>
                <a:latin typeface="Century Gothic"/>
                <a:ea typeface="+mj-ea"/>
                <a:cs typeface="+mj-cs"/>
              </a:rPr>
              <a:t>Setting the Stage for Learning</a:t>
            </a:r>
          </a:p>
        </p:txBody>
      </p:sp>
      <p:sp>
        <p:nvSpPr>
          <p:cNvPr id="6" name="Content Placeholder 2">
            <a:extLst>
              <a:ext uri="{FF2B5EF4-FFF2-40B4-BE49-F238E27FC236}">
                <a16:creationId xmlns="" xmlns:a16="http://schemas.microsoft.com/office/drawing/2014/main" id="{914161BB-27F3-4E5B-B9D4-EAAE0CB36150}"/>
              </a:ext>
            </a:extLst>
          </p:cNvPr>
          <p:cNvSpPr txBox="1">
            <a:spLocks/>
          </p:cNvSpPr>
          <p:nvPr/>
        </p:nvSpPr>
        <p:spPr>
          <a:xfrm>
            <a:off x="702108" y="2197590"/>
            <a:ext cx="6777317" cy="3508977"/>
          </a:xfrm>
          <a:prstGeom prst="rect">
            <a:avLst/>
          </a:prstGeom>
        </p:spPr>
        <p:txBody>
          <a:bodyPr vert="horz" lIns="91440" tIns="45720" rIns="91440" bIns="45720" rtlCol="0">
            <a:normAutofit/>
          </a:bodyPr>
          <a:lstStyle>
            <a:lvl1pPr marL="342900" indent="-274320" algn="l" defTabSz="914400" rtl="0" eaLnBrk="1" latinLnBrk="0" hangingPunct="1">
              <a:spcBef>
                <a:spcPct val="20000"/>
              </a:spcBef>
              <a:buClr>
                <a:schemeClr val="accent1"/>
              </a:buClr>
              <a:buSzPct val="76000"/>
              <a:buFont typeface="Wingdings 2" pitchFamily="18" charset="2"/>
              <a:buChar char=""/>
              <a:defRPr sz="2400" kern="1200">
                <a:solidFill>
                  <a:schemeClr val="tx2"/>
                </a:solidFill>
                <a:latin typeface="+mn-lt"/>
                <a:ea typeface="+mn-ea"/>
                <a:cs typeface="+mn-cs"/>
              </a:defRPr>
            </a:lvl1pPr>
            <a:lvl2pPr marL="640080" indent="-274320" algn="l" defTabSz="914400" rtl="0" eaLnBrk="1" latinLnBrk="0" hangingPunct="1">
              <a:spcBef>
                <a:spcPct val="20000"/>
              </a:spcBef>
              <a:buClr>
                <a:schemeClr val="accent1"/>
              </a:buClr>
              <a:buSzPct val="76000"/>
              <a:buFont typeface="Wingdings 2" pitchFamily="18" charset="2"/>
              <a:buChar char=""/>
              <a:defRPr sz="2200" kern="1200">
                <a:solidFill>
                  <a:schemeClr val="tx2"/>
                </a:solidFill>
                <a:latin typeface="+mn-lt"/>
                <a:ea typeface="+mn-ea"/>
                <a:cs typeface="+mn-cs"/>
              </a:defRPr>
            </a:lvl2pPr>
            <a:lvl3pPr marL="914400" indent="-228600" algn="l" defTabSz="914400" rtl="0" eaLnBrk="1" latinLnBrk="0" hangingPunct="1">
              <a:spcBef>
                <a:spcPct val="20000"/>
              </a:spcBef>
              <a:buClr>
                <a:schemeClr val="accent1"/>
              </a:buClr>
              <a:buSzPct val="76000"/>
              <a:buFont typeface="Wingdings 2" pitchFamily="18" charset="2"/>
              <a:buChar char=""/>
              <a:defRPr sz="2000" kern="1200">
                <a:solidFill>
                  <a:schemeClr val="tx2"/>
                </a:solidFill>
                <a:latin typeface="+mn-lt"/>
                <a:ea typeface="+mn-ea"/>
                <a:cs typeface="+mn-cs"/>
              </a:defRPr>
            </a:lvl3pPr>
            <a:lvl4pPr marL="1124712" indent="-228600" algn="l" defTabSz="914400" rtl="0" eaLnBrk="1" latinLnBrk="0" hangingPunct="1">
              <a:spcBef>
                <a:spcPct val="20000"/>
              </a:spcBef>
              <a:buClr>
                <a:schemeClr val="accent1"/>
              </a:buClr>
              <a:buSzPct val="76000"/>
              <a:buFont typeface="Wingdings 2" pitchFamily="18" charset="2"/>
              <a:buChar char=""/>
              <a:defRPr sz="1800" kern="1200">
                <a:solidFill>
                  <a:schemeClr val="tx2"/>
                </a:solidFill>
                <a:latin typeface="+mn-lt"/>
                <a:ea typeface="+mn-ea"/>
                <a:cs typeface="+mn-cs"/>
              </a:defRPr>
            </a:lvl4pPr>
            <a:lvl5pPr marL="1325880" indent="-228600" algn="l" defTabSz="914400" rtl="0" eaLnBrk="1" latinLnBrk="0" hangingPunct="1">
              <a:spcBef>
                <a:spcPct val="20000"/>
              </a:spcBef>
              <a:buClr>
                <a:schemeClr val="accent1"/>
              </a:buClr>
              <a:buSzPct val="76000"/>
              <a:buFont typeface="Wingdings 2" pitchFamily="18" charset="2"/>
              <a:buChar char=""/>
              <a:defRPr sz="1600" kern="1200" baseline="0">
                <a:solidFill>
                  <a:schemeClr val="tx2"/>
                </a:solidFill>
                <a:latin typeface="+mn-lt"/>
                <a:ea typeface="+mn-ea"/>
                <a:cs typeface="+mn-cs"/>
              </a:defRPr>
            </a:lvl5pPr>
            <a:lvl6pPr marL="1517904" indent="-228600" algn="l" defTabSz="914400" rtl="0" eaLnBrk="1" latinLnBrk="0" hangingPunct="1">
              <a:spcBef>
                <a:spcPct val="20000"/>
              </a:spcBef>
              <a:buClr>
                <a:schemeClr val="accent1"/>
              </a:buClr>
              <a:buSzPct val="76000"/>
              <a:buFont typeface="Wingdings 2" pitchFamily="18" charset="2"/>
              <a:buChar char=""/>
              <a:defRPr sz="1400" kern="1200">
                <a:solidFill>
                  <a:schemeClr val="tx2"/>
                </a:solidFill>
                <a:latin typeface="+mn-lt"/>
                <a:ea typeface="+mn-ea"/>
                <a:cs typeface="+mn-cs"/>
              </a:defRPr>
            </a:lvl6pPr>
            <a:lvl7pPr marL="1719072" indent="-228600" algn="l" defTabSz="914400" rtl="0" eaLnBrk="1" latinLnBrk="0" hangingPunct="1">
              <a:spcBef>
                <a:spcPct val="20000"/>
              </a:spcBef>
              <a:buClr>
                <a:schemeClr val="accent1"/>
              </a:buClr>
              <a:buSzPct val="76000"/>
              <a:buFont typeface="Wingdings 2" pitchFamily="18" charset="2"/>
              <a:buChar char=""/>
              <a:defRPr sz="1400" kern="1200">
                <a:solidFill>
                  <a:schemeClr val="tx2"/>
                </a:solidFill>
                <a:latin typeface="+mn-lt"/>
                <a:ea typeface="+mn-ea"/>
                <a:cs typeface="+mn-cs"/>
              </a:defRPr>
            </a:lvl7pPr>
            <a:lvl8pPr marL="1920240" indent="-228600" algn="l" defTabSz="914400" rtl="0" eaLnBrk="1" latinLnBrk="0" hangingPunct="1">
              <a:spcBef>
                <a:spcPct val="20000"/>
              </a:spcBef>
              <a:buClr>
                <a:schemeClr val="accent1"/>
              </a:buClr>
              <a:buSzPct val="76000"/>
              <a:buFont typeface="Wingdings 2" pitchFamily="18" charset="2"/>
              <a:buChar char=""/>
              <a:defRPr sz="1400" kern="1200">
                <a:solidFill>
                  <a:schemeClr val="tx2"/>
                </a:solidFill>
                <a:latin typeface="+mn-lt"/>
                <a:ea typeface="+mn-ea"/>
                <a:cs typeface="+mn-cs"/>
              </a:defRPr>
            </a:lvl8pPr>
            <a:lvl9pPr marL="2121408" indent="-228600" algn="l" defTabSz="914400" rtl="0" eaLnBrk="1" latinLnBrk="0" hangingPunct="1">
              <a:spcBef>
                <a:spcPct val="20000"/>
              </a:spcBef>
              <a:buClr>
                <a:schemeClr val="accent1"/>
              </a:buClr>
              <a:buSzPct val="76000"/>
              <a:buFont typeface="Wingdings 2" pitchFamily="18" charset="2"/>
              <a:buChar char=""/>
              <a:defRPr sz="1400" kern="1200">
                <a:solidFill>
                  <a:schemeClr val="tx2"/>
                </a:solidFill>
                <a:latin typeface="+mn-lt"/>
                <a:ea typeface="+mn-ea"/>
                <a:cs typeface="+mn-cs"/>
              </a:defRPr>
            </a:lvl9pPr>
          </a:lstStyle>
          <a:p>
            <a:pPr marL="342900" marR="0" lvl="0" indent="-274320" algn="l" defTabSz="914400" rtl="0" eaLnBrk="1" fontAlgn="auto" latinLnBrk="0" hangingPunct="1">
              <a:lnSpc>
                <a:spcPct val="100000"/>
              </a:lnSpc>
              <a:spcBef>
                <a:spcPct val="20000"/>
              </a:spcBef>
              <a:spcAft>
                <a:spcPts val="0"/>
              </a:spcAft>
              <a:buClr>
                <a:srgbClr val="94C600"/>
              </a:buClr>
              <a:buSzPct val="76000"/>
              <a:buFont typeface="Wingdings 2" pitchFamily="18" charset="2"/>
              <a:buChar char=""/>
              <a:tabLst/>
              <a:defRPr/>
            </a:pPr>
            <a:r>
              <a:rPr kumimoji="0" lang="en-US" sz="3200" b="0" i="0" u="none" strike="noStrike" kern="1200" cap="none" spc="0" normalizeH="0" baseline="0" noProof="0" dirty="0">
                <a:ln>
                  <a:noFill/>
                </a:ln>
                <a:solidFill>
                  <a:schemeClr val="accent1">
                    <a:lumMod val="50000"/>
                  </a:schemeClr>
                </a:solidFill>
                <a:effectLst/>
                <a:uLnTx/>
                <a:uFillTx/>
                <a:latin typeface="Century Gothic"/>
                <a:ea typeface="+mn-ea"/>
                <a:cs typeface="+mn-cs"/>
              </a:rPr>
              <a:t>Begin and end on time</a:t>
            </a:r>
          </a:p>
          <a:p>
            <a:pPr marL="342900" marR="0" lvl="0" indent="-274320" algn="l" defTabSz="914400" rtl="0" eaLnBrk="1" fontAlgn="auto" latinLnBrk="0" hangingPunct="1">
              <a:lnSpc>
                <a:spcPct val="100000"/>
              </a:lnSpc>
              <a:spcBef>
                <a:spcPct val="20000"/>
              </a:spcBef>
              <a:spcAft>
                <a:spcPts val="0"/>
              </a:spcAft>
              <a:buClr>
                <a:srgbClr val="94C600"/>
              </a:buClr>
              <a:buSzPct val="76000"/>
              <a:buFont typeface="Wingdings 2" pitchFamily="18" charset="2"/>
              <a:buChar char=""/>
              <a:tabLst/>
              <a:defRPr/>
            </a:pPr>
            <a:endParaRPr kumimoji="0" lang="en-US" sz="3200" b="0" i="0" u="none" strike="noStrike" kern="1200" cap="none" spc="0" normalizeH="0" baseline="0" noProof="0" dirty="0">
              <a:ln>
                <a:noFill/>
              </a:ln>
              <a:solidFill>
                <a:schemeClr val="accent1">
                  <a:lumMod val="50000"/>
                </a:schemeClr>
              </a:solidFill>
              <a:effectLst/>
              <a:uLnTx/>
              <a:uFillTx/>
              <a:latin typeface="Century Gothic"/>
              <a:ea typeface="+mn-ea"/>
              <a:cs typeface="+mn-cs"/>
            </a:endParaRPr>
          </a:p>
          <a:p>
            <a:pPr marL="342900" marR="0" lvl="0" indent="-274320" algn="l" defTabSz="914400" rtl="0" eaLnBrk="1" fontAlgn="auto" latinLnBrk="0" hangingPunct="1">
              <a:lnSpc>
                <a:spcPct val="100000"/>
              </a:lnSpc>
              <a:spcBef>
                <a:spcPct val="20000"/>
              </a:spcBef>
              <a:spcAft>
                <a:spcPts val="0"/>
              </a:spcAft>
              <a:buClr>
                <a:srgbClr val="94C600"/>
              </a:buClr>
              <a:buSzPct val="76000"/>
              <a:buFont typeface="Wingdings 2" pitchFamily="18" charset="2"/>
              <a:buChar char=""/>
              <a:tabLst/>
              <a:defRPr/>
            </a:pPr>
            <a:r>
              <a:rPr kumimoji="0" lang="en-US" sz="3200" b="0" i="0" u="none" strike="noStrike" kern="1200" cap="none" spc="0" normalizeH="0" baseline="0" noProof="0" dirty="0">
                <a:ln>
                  <a:noFill/>
                </a:ln>
                <a:solidFill>
                  <a:schemeClr val="accent1">
                    <a:lumMod val="50000"/>
                  </a:schemeClr>
                </a:solidFill>
                <a:effectLst/>
                <a:uLnTx/>
                <a:uFillTx/>
                <a:latin typeface="Century Gothic"/>
                <a:ea typeface="+mn-ea"/>
                <a:cs typeface="+mn-cs"/>
              </a:rPr>
              <a:t>What’s the signal?</a:t>
            </a:r>
          </a:p>
          <a:p>
            <a:pPr marL="342900" marR="0" lvl="0" indent="-274320" algn="l" defTabSz="914400" rtl="0" eaLnBrk="1" fontAlgn="auto" latinLnBrk="0" hangingPunct="1">
              <a:lnSpc>
                <a:spcPct val="100000"/>
              </a:lnSpc>
              <a:spcBef>
                <a:spcPct val="20000"/>
              </a:spcBef>
              <a:spcAft>
                <a:spcPts val="0"/>
              </a:spcAft>
              <a:buClr>
                <a:srgbClr val="94C600"/>
              </a:buClr>
              <a:buSzPct val="76000"/>
              <a:buFont typeface="Wingdings 2" pitchFamily="18" charset="2"/>
              <a:buChar char=""/>
              <a:tabLst/>
              <a:defRPr/>
            </a:pPr>
            <a:endParaRPr kumimoji="0" lang="en-US" sz="3200" b="0" i="0" u="none" strike="noStrike" kern="1200" cap="none" spc="0" normalizeH="0" baseline="0" noProof="0" dirty="0">
              <a:ln>
                <a:noFill/>
              </a:ln>
              <a:solidFill>
                <a:schemeClr val="accent1">
                  <a:lumMod val="50000"/>
                </a:schemeClr>
              </a:solidFill>
              <a:effectLst/>
              <a:uLnTx/>
              <a:uFillTx/>
              <a:latin typeface="Century Gothic"/>
              <a:ea typeface="+mn-ea"/>
              <a:cs typeface="+mn-cs"/>
            </a:endParaRPr>
          </a:p>
          <a:p>
            <a:pPr marL="342900" marR="0" lvl="0" indent="-274320" algn="l" defTabSz="914400" rtl="0" eaLnBrk="1" fontAlgn="auto" latinLnBrk="0" hangingPunct="1">
              <a:lnSpc>
                <a:spcPct val="100000"/>
              </a:lnSpc>
              <a:spcBef>
                <a:spcPct val="20000"/>
              </a:spcBef>
              <a:spcAft>
                <a:spcPts val="0"/>
              </a:spcAft>
              <a:buClr>
                <a:srgbClr val="94C600"/>
              </a:buClr>
              <a:buSzPct val="76000"/>
              <a:buFont typeface="Wingdings 2" pitchFamily="18" charset="2"/>
              <a:buChar char=""/>
              <a:tabLst/>
              <a:defRPr/>
            </a:pPr>
            <a:r>
              <a:rPr kumimoji="0" lang="en-US" sz="3200" b="0" i="0" u="none" strike="noStrike" kern="1200" cap="none" spc="0" normalizeH="0" baseline="0" noProof="0" dirty="0">
                <a:ln>
                  <a:noFill/>
                </a:ln>
                <a:solidFill>
                  <a:schemeClr val="accent1">
                    <a:lumMod val="50000"/>
                  </a:schemeClr>
                </a:solidFill>
                <a:effectLst/>
                <a:uLnTx/>
                <a:uFillTx/>
                <a:latin typeface="Century Gothic"/>
                <a:ea typeface="+mn-ea"/>
                <a:cs typeface="+mn-cs"/>
              </a:rPr>
              <a:t>Create a sense of safety</a:t>
            </a:r>
          </a:p>
          <a:p>
            <a:pPr marL="365760" marR="0" lvl="1" indent="0" algn="l" defTabSz="914400" rtl="0" eaLnBrk="1" fontAlgn="auto" latinLnBrk="0" hangingPunct="1">
              <a:lnSpc>
                <a:spcPct val="100000"/>
              </a:lnSpc>
              <a:spcBef>
                <a:spcPct val="20000"/>
              </a:spcBef>
              <a:spcAft>
                <a:spcPts val="0"/>
              </a:spcAft>
              <a:buClr>
                <a:srgbClr val="94C600"/>
              </a:buClr>
              <a:buSzPct val="76000"/>
              <a:buFont typeface="Wingdings 2" pitchFamily="18" charset="2"/>
              <a:buNone/>
              <a:tabLst/>
              <a:defRPr/>
            </a:pPr>
            <a:endParaRPr kumimoji="0" lang="en-US" sz="2200" b="0" i="0" u="none" strike="noStrike" kern="1200" cap="none" spc="0" normalizeH="0" baseline="0" noProof="0" dirty="0">
              <a:ln>
                <a:noFill/>
              </a:ln>
              <a:solidFill>
                <a:srgbClr val="3E3D2D"/>
              </a:solidFill>
              <a:effectLst/>
              <a:uLnTx/>
              <a:uFillTx/>
              <a:latin typeface="Century Gothic"/>
              <a:ea typeface="+mn-ea"/>
              <a:cs typeface="+mn-cs"/>
            </a:endParaRPr>
          </a:p>
        </p:txBody>
      </p:sp>
    </p:spTree>
    <p:extLst>
      <p:ext uri="{BB962C8B-B14F-4D97-AF65-F5344CB8AC3E}">
        <p14:creationId xmlns:p14="http://schemas.microsoft.com/office/powerpoint/2010/main" val="48195755"/>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95"/>
        <p:cNvGrpSpPr/>
        <p:nvPr/>
      </p:nvGrpSpPr>
      <p:grpSpPr>
        <a:xfrm>
          <a:off x="0" y="0"/>
          <a:ext cx="0" cy="0"/>
          <a:chOff x="0" y="0"/>
          <a:chExt cx="0" cy="0"/>
        </a:xfrm>
      </p:grpSpPr>
      <p:sp>
        <p:nvSpPr>
          <p:cNvPr id="96" name="Shape 96"/>
          <p:cNvSpPr txBox="1">
            <a:spLocks noGrp="1"/>
          </p:cNvSpPr>
          <p:nvPr>
            <p:ph type="ctrTitle"/>
          </p:nvPr>
        </p:nvSpPr>
        <p:spPr>
          <a:xfrm>
            <a:off x="509154" y="2109643"/>
            <a:ext cx="8115300" cy="1470024"/>
          </a:xfrm>
          <a:prstGeom prst="rect">
            <a:avLst/>
          </a:prstGeom>
          <a:noFill/>
          <a:ln>
            <a:noFill/>
          </a:ln>
        </p:spPr>
        <p:txBody>
          <a:bodyPr lIns="91425" tIns="45700" rIns="91425" bIns="45700" anchor="b" anchorCtr="0">
            <a:noAutofit/>
          </a:bodyPr>
          <a:lstStyle/>
          <a:p>
            <a:pPr marL="0" marR="0" lvl="0" indent="0" algn="ctr" rtl="0">
              <a:spcBef>
                <a:spcPts val="0"/>
              </a:spcBef>
              <a:buClr>
                <a:schemeClr val="lt1"/>
              </a:buClr>
              <a:buSzPct val="25000"/>
              <a:buFont typeface="Corbel"/>
              <a:buNone/>
            </a:pPr>
            <a:r>
              <a:rPr lang="en-US" sz="5400" b="1" i="0" u="none" strike="noStrike" cap="none" dirty="0">
                <a:solidFill>
                  <a:schemeClr val="lt1"/>
                </a:solidFill>
                <a:latin typeface="Corbel"/>
                <a:ea typeface="Corbel"/>
                <a:cs typeface="Corbel"/>
                <a:sym typeface="Corbel"/>
              </a:rPr>
              <a:t>Social Emotional Learning</a:t>
            </a:r>
          </a:p>
        </p:txBody>
      </p:sp>
      <p:sp>
        <p:nvSpPr>
          <p:cNvPr id="97" name="Shape 97"/>
          <p:cNvSpPr txBox="1">
            <a:spLocks noGrp="1"/>
          </p:cNvSpPr>
          <p:nvPr>
            <p:ph type="subTitle" idx="1"/>
          </p:nvPr>
        </p:nvSpPr>
        <p:spPr>
          <a:xfrm>
            <a:off x="1371600" y="3886200"/>
            <a:ext cx="6400799" cy="1752600"/>
          </a:xfrm>
          <a:prstGeom prst="rect">
            <a:avLst/>
          </a:prstGeom>
          <a:noFill/>
          <a:ln>
            <a:noFill/>
          </a:ln>
        </p:spPr>
        <p:txBody>
          <a:bodyPr lIns="91425" tIns="45700" rIns="91425" bIns="45700" anchor="t" anchorCtr="0">
            <a:noAutofit/>
          </a:bodyPr>
          <a:lstStyle/>
          <a:p>
            <a:pPr marL="0" marR="0" lvl="0" indent="0" algn="ctr" rtl="0">
              <a:lnSpc>
                <a:spcPct val="150000"/>
              </a:lnSpc>
              <a:spcBef>
                <a:spcPts val="0"/>
              </a:spcBef>
              <a:buClr>
                <a:schemeClr val="lt2"/>
              </a:buClr>
              <a:buSzPct val="25000"/>
              <a:buFont typeface="Arial"/>
              <a:buNone/>
            </a:pPr>
            <a:r>
              <a:rPr lang="en-US" sz="2800" b="0" i="0" u="none" strike="noStrike" cap="none">
                <a:solidFill>
                  <a:schemeClr val="lt2"/>
                </a:solidFill>
                <a:latin typeface="Corbel"/>
                <a:ea typeface="Corbel"/>
                <a:cs typeface="Corbel"/>
                <a:sym typeface="Corbel"/>
              </a:rPr>
              <a:t>What does this mean and how do I make it work in the school and classrooms?</a:t>
            </a:r>
          </a:p>
        </p:txBody>
      </p:sp>
    </p:spTree>
  </p:cSld>
  <p:clrMapOvr>
    <a:masterClrMapping/>
  </p:clrMapOvr>
</p:sld>
</file>

<file path=ppt/theme/_rels/theme10.xml.rels><?xml version="1.0" encoding="UTF-8" standalone="yes"?>
<Relationships xmlns="http://schemas.openxmlformats.org/package/2006/relationships"><Relationship Id="rId1" Type="http://schemas.openxmlformats.org/officeDocument/2006/relationships/image" Target="../media/image9.jpeg"/></Relationships>
</file>

<file path=ppt/theme/theme1.xml><?xml version="1.0" encoding="utf-8"?>
<a:theme xmlns:a="http://schemas.openxmlformats.org/drawingml/2006/main" name="Twilight">
  <a:themeElements>
    <a:clrScheme name="Twilight">
      <a:dk1>
        <a:srgbClr val="000000"/>
      </a:dk1>
      <a:lt1>
        <a:srgbClr val="FFFFFF"/>
      </a:lt1>
      <a:dk2>
        <a:srgbClr val="24213E"/>
      </a:dk2>
      <a:lt2>
        <a:srgbClr val="E9EAF0"/>
      </a:lt2>
      <a:accent1>
        <a:srgbClr val="E8BC4A"/>
      </a:accent1>
      <a:accent2>
        <a:srgbClr val="83C1C6"/>
      </a:accent2>
      <a:accent3>
        <a:srgbClr val="E78D35"/>
      </a:accent3>
      <a:accent4>
        <a:srgbClr val="909CE1"/>
      </a:accent4>
      <a:accent5>
        <a:srgbClr val="839C41"/>
      </a:accent5>
      <a:accent6>
        <a:srgbClr val="CC5439"/>
      </a:accent6>
      <a:hlink>
        <a:srgbClr val="1C6CF1"/>
      </a:hlink>
      <a:folHlink>
        <a:srgbClr val="C649E0"/>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0.xml><?xml version="1.0" encoding="utf-8"?>
<a:theme xmlns:a="http://schemas.openxmlformats.org/drawingml/2006/main" name="Flow">
  <a:themeElements>
    <a:clrScheme name="Flow">
      <a:dk1>
        <a:sysClr val="windowText" lastClr="000000"/>
      </a:dk1>
      <a:lt1>
        <a:sysClr val="window" lastClr="FFFFFF"/>
      </a:lt1>
      <a:dk2>
        <a:srgbClr val="04617B"/>
      </a:dk2>
      <a:lt2>
        <a:srgbClr val="DBF5F9"/>
      </a:lt2>
      <a:accent1>
        <a:srgbClr val="0F6FC6"/>
      </a:accent1>
      <a:accent2>
        <a:srgbClr val="009DD9"/>
      </a:accent2>
      <a:accent3>
        <a:srgbClr val="0BD0D9"/>
      </a:accent3>
      <a:accent4>
        <a:srgbClr val="10CF9B"/>
      </a:accent4>
      <a:accent5>
        <a:srgbClr val="7CCA62"/>
      </a:accent5>
      <a:accent6>
        <a:srgbClr val="A5C249"/>
      </a:accent6>
      <a:hlink>
        <a:srgbClr val="F49100"/>
      </a:hlink>
      <a:folHlink>
        <a:srgbClr val="85DFD0"/>
      </a:folHlink>
    </a:clrScheme>
    <a:fontScheme name="Flow">
      <a:majorFont>
        <a:latin typeface="Calibri"/>
        <a:ea typeface=""/>
        <a:cs typeface=""/>
        <a:font script="Jpan" typeface="ＭＳ Ｐゴシック"/>
        <a:font script="Hang" typeface="HY중고딕"/>
        <a:font script="Hans" typeface="隶书"/>
        <a:font script="Hant" typeface="微軟正黑體"/>
        <a:font script="Arab" typeface="Traditional Arabic"/>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Constantia"/>
        <a:ea typeface=""/>
        <a:cs typeface=""/>
        <a:font script="Jpan" typeface="HGP明朝E"/>
        <a:font script="Hang" typeface="HY신명조"/>
        <a:font script="Hans" typeface="宋体"/>
        <a:font script="Hant" typeface="新細明體"/>
        <a:font script="Arab" typeface="Majalla UI"/>
        <a:font script="Hebr" typeface="David"/>
        <a:font script="Thai" typeface="Browalli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Flow">
      <a:fillStyleLst>
        <a:solidFill>
          <a:schemeClr val="phClr"/>
        </a:solidFill>
        <a:gradFill rotWithShape="1">
          <a:gsLst>
            <a:gs pos="0">
              <a:schemeClr val="phClr">
                <a:tint val="70000"/>
                <a:satMod val="130000"/>
              </a:schemeClr>
            </a:gs>
            <a:gs pos="43000">
              <a:schemeClr val="phClr">
                <a:tint val="44000"/>
                <a:satMod val="165000"/>
              </a:schemeClr>
            </a:gs>
            <a:gs pos="93000">
              <a:schemeClr val="phClr">
                <a:tint val="15000"/>
                <a:satMod val="165000"/>
              </a:schemeClr>
            </a:gs>
            <a:gs pos="100000">
              <a:schemeClr val="phClr">
                <a:tint val="5000"/>
                <a:satMod val="250000"/>
              </a:schemeClr>
            </a:gs>
          </a:gsLst>
          <a:path path="circle">
            <a:fillToRect l="50000" t="130000" r="50000" b="-30000"/>
          </a:path>
        </a:gradFill>
        <a:gradFill rotWithShape="1">
          <a:gsLst>
            <a:gs pos="0">
              <a:schemeClr val="phClr">
                <a:tint val="98000"/>
                <a:shade val="25000"/>
                <a:satMod val="250000"/>
              </a:schemeClr>
            </a:gs>
            <a:gs pos="68000">
              <a:schemeClr val="phClr">
                <a:tint val="86000"/>
                <a:satMod val="115000"/>
              </a:schemeClr>
            </a:gs>
            <a:gs pos="100000">
              <a:schemeClr val="phClr">
                <a:tint val="50000"/>
                <a:satMod val="150000"/>
              </a:schemeClr>
            </a:gs>
          </a:gsLst>
          <a:path path="circle">
            <a:fillToRect l="50000" t="130000" r="50000" b="-30000"/>
          </a:path>
        </a:gradFill>
      </a:fillStyleLst>
      <a:lnStyleLst>
        <a:ln w="9525" cap="flat" cmpd="sng" algn="ctr">
          <a:solidFill>
            <a:schemeClr val="phClr">
              <a:shade val="50000"/>
              <a:satMod val="103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57150" dist="38100" dir="5400000" algn="ctr" rotWithShape="0">
              <a:schemeClr val="phClr">
                <a:shade val="9000"/>
                <a:alpha val="48000"/>
                <a:satMod val="105000"/>
              </a:schemeClr>
            </a:outerShdw>
          </a:effectLst>
        </a:effectStyle>
        <a:effectStyle>
          <a:effectLst>
            <a:outerShdw blurRad="57150" dist="38100" dir="5400000" algn="ctr" rotWithShape="0">
              <a:schemeClr val="phClr">
                <a:shade val="9000"/>
                <a:alpha val="48000"/>
                <a:satMod val="105000"/>
              </a:schemeClr>
            </a:outerShdw>
          </a:effectLst>
        </a:effectStyle>
        <a:effectStyle>
          <a:effectLst>
            <a:outerShdw blurRad="57150" dist="38100" dir="5400000" algn="ctr" rotWithShape="0">
              <a:schemeClr val="phClr">
                <a:shade val="9000"/>
                <a:alpha val="48000"/>
                <a:satMod val="105000"/>
              </a:schemeClr>
            </a:outerShdw>
          </a:effectLst>
          <a:scene3d>
            <a:camera prst="orthographicFront">
              <a:rot lat="0" lon="0" rev="0"/>
            </a:camera>
            <a:lightRig rig="glow" dir="tl">
              <a:rot lat="0" lon="0" rev="900000"/>
            </a:lightRig>
          </a:scene3d>
          <a:sp3d prstMaterial="powder">
            <a:bevelT w="25400" h="38100"/>
          </a:sp3d>
        </a:effectStyle>
      </a:effectStyleLst>
      <a:bgFillStyleLst>
        <a:solidFill>
          <a:schemeClr val="phClr"/>
        </a:solidFill>
        <a:gradFill rotWithShape="1">
          <a:gsLst>
            <a:gs pos="0">
              <a:schemeClr val="phClr">
                <a:tint val="80000"/>
                <a:satMod val="400000"/>
              </a:schemeClr>
            </a:gs>
            <a:gs pos="25000">
              <a:schemeClr val="phClr">
                <a:tint val="83000"/>
                <a:satMod val="320000"/>
              </a:schemeClr>
            </a:gs>
            <a:gs pos="100000">
              <a:schemeClr val="phClr">
                <a:shade val="15000"/>
                <a:satMod val="320000"/>
              </a:schemeClr>
            </a:gs>
          </a:gsLst>
          <a:path path="circle">
            <a:fillToRect l="10000" t="110000" r="10000" b="100000"/>
          </a:path>
        </a:gradFill>
        <a:blipFill>
          <a:blip xmlns:r="http://schemas.openxmlformats.org/officeDocument/2006/relationships" r:embed="rId1">
            <a:duotone>
              <a:schemeClr val="phClr">
                <a:shade val="90000"/>
                <a:satMod val="150000"/>
              </a:schemeClr>
              <a:schemeClr val="phClr">
                <a:tint val="88000"/>
                <a:satMod val="150000"/>
              </a:schemeClr>
            </a:duotone>
          </a:blip>
          <a:tile tx="0" ty="0" sx="65000" sy="65000" flip="none" algn="tl"/>
        </a:blipFill>
      </a:bgFillStyleLst>
    </a:fmtScheme>
  </a:themeElements>
  <a:objectDefaults/>
  <a:extraClrSchemeLst/>
</a:theme>
</file>

<file path=ppt/theme/theme11.xml><?xml version="1.0" encoding="utf-8"?>
<a:theme xmlns:a="http://schemas.openxmlformats.org/drawingml/2006/main" name="Office Theme">
  <a:themeElements>
    <a:clrScheme name="Office">
      <a:dk1>
        <a:srgbClr val="000000"/>
      </a:dk1>
      <a:lt1>
        <a:srgbClr val="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2.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DesignTemplat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Module">
      <a:majorFont>
        <a:latin typeface="Corbel"/>
        <a:ea typeface=""/>
        <a:cs typeface=""/>
        <a:font script="Jpan" typeface="HGｺﾞｼｯｸM"/>
        <a:font script="Hang" typeface="HY엽서L"/>
        <a:font script="Hans" typeface="楷体_GB2312"/>
        <a:font script="Hant" typeface="新細明體"/>
        <a:font script="Arab" typeface="Tahoma"/>
        <a:font script="Hebr" typeface="Miriam"/>
        <a:font script="Thai" typeface="Dillen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Corbel"/>
        <a:ea typeface=""/>
        <a:cs typeface=""/>
        <a:font script="Jpan" typeface="HGｺﾞｼｯｸM"/>
        <a:font script="Hang" typeface="HY엽서L"/>
        <a:font script="Hans" typeface="楷体_GB2312"/>
        <a:font script="Hant" typeface="新細明體"/>
        <a:font script="Arab" typeface="Tahoma"/>
        <a:font script="Hebr" typeface="Miriam"/>
        <a:font script="Thai" typeface="Dillen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Effects">
      <a:fillStyleLst>
        <a:solidFill>
          <a:schemeClr val="phClr">
            <a:tint val="100000"/>
            <a:shade val="100000"/>
            <a:satMod val="100000"/>
          </a:schemeClr>
        </a:solidFill>
        <a:gradFill rotWithShape="1">
          <a:gsLst>
            <a:gs pos="0">
              <a:schemeClr val="phClr">
                <a:tint val="65000"/>
                <a:shade val="100000"/>
                <a:satMod val="133000"/>
              </a:schemeClr>
            </a:gs>
            <a:gs pos="15000">
              <a:schemeClr val="phClr">
                <a:tint val="50000"/>
                <a:shade val="100000"/>
                <a:satMod val="140000"/>
              </a:schemeClr>
            </a:gs>
            <a:gs pos="100000">
              <a:schemeClr val="phClr">
                <a:tint val="10000"/>
                <a:shade val="100000"/>
                <a:satMod val="135000"/>
              </a:schemeClr>
            </a:gs>
          </a:gsLst>
          <a:lin ang="16200000" scaled="1"/>
        </a:gradFill>
        <a:gradFill rotWithShape="1">
          <a:gsLst>
            <a:gs pos="0">
              <a:schemeClr val="phClr">
                <a:tint val="100000"/>
                <a:shade val="75000"/>
                <a:satMod val="160000"/>
              </a:schemeClr>
            </a:gs>
            <a:gs pos="62000">
              <a:schemeClr val="phClr">
                <a:tint val="100000"/>
                <a:shade val="100000"/>
                <a:satMod val="125000"/>
              </a:schemeClr>
            </a:gs>
            <a:gs pos="100000">
              <a:schemeClr val="phClr">
                <a:tint val="80000"/>
                <a:shade val="100000"/>
                <a:satMod val="140000"/>
              </a:schemeClr>
            </a:gs>
          </a:gsLst>
          <a:lin ang="16200000" scaled="1"/>
        </a:gradFill>
      </a:fillStyleLst>
      <a:lnStyleLst>
        <a:ln w="12700">
          <a:solidFill>
            <a:schemeClr val="phClr"/>
          </a:solidFill>
          <a:prstDash val="solid"/>
        </a:ln>
        <a:ln w="25400">
          <a:solidFill>
            <a:schemeClr val="phClr"/>
          </a:solidFill>
          <a:prstDash val="solid"/>
        </a:ln>
        <a:ln w="38100">
          <a:solidFill>
            <a:schemeClr val="phClr"/>
          </a:solidFill>
          <a:prstDash val="solid"/>
        </a:ln>
      </a:lnStyleLst>
      <a:effectStyleLst>
        <a:effectStyle>
          <a:effectLst>
            <a:outerShdw blurRad="50800" dist="25400" dir="5400000">
              <a:srgbClr val="000000">
                <a:alpha val="43137"/>
              </a:srgbClr>
            </a:outerShdw>
          </a:effectLst>
        </a:effectStyle>
        <a:effectStyle>
          <a:effectLst>
            <a:outerShdw blurRad="50800" dist="38100" dir="5400000">
              <a:srgbClr val="000000">
                <a:alpha val="61176"/>
              </a:srgbClr>
            </a:outerShdw>
          </a:effectLst>
          <a:scene3d>
            <a:camera prst="orthographicFront" fov="0">
              <a:rot lat="0" lon="0" rev="0"/>
            </a:camera>
            <a:lightRig rig="contrasting" dir="t">
              <a:rot lat="0" lon="0" rev="16500000"/>
            </a:lightRig>
          </a:scene3d>
          <a:sp3d contourW="12700" prstMaterial="powder">
            <a:bevelT h="50800"/>
            <a:contourClr>
              <a:schemeClr val="phClr">
                <a:tint val="100000"/>
                <a:shade val="100000"/>
                <a:satMod val="100000"/>
              </a:schemeClr>
            </a:contourClr>
          </a:sp3d>
        </a:effectStyle>
        <a:effectStyle>
          <a:effectLst>
            <a:reflection blurRad="12700" stA="25000" endPos="28000" dist="38100" dir="5400000" sy="-100000" rotWithShape="0"/>
          </a:effectLst>
          <a:scene3d>
            <a:camera prst="orthographicFront" fov="0">
              <a:rot lat="0" lon="0" rev="0"/>
            </a:camera>
            <a:lightRig rig="threePt" dir="t">
              <a:rot lat="0" lon="0" rev="0"/>
            </a:lightRig>
          </a:scene3d>
          <a:sp3d>
            <a:bevelT w="139700" h="38100"/>
            <a:contourClr>
              <a:schemeClr val="phClr">
                <a:tint val="100000"/>
                <a:shade val="100000"/>
                <a:satMod val="100000"/>
              </a:schemeClr>
            </a:contourClr>
          </a:sp3d>
        </a:effectStyle>
      </a:effectStyleLst>
      <a:bgFillStyleLst>
        <a:solidFill>
          <a:schemeClr val="phClr">
            <a:tint val="100000"/>
            <a:shade val="100000"/>
            <a:satMod val="100000"/>
          </a:schemeClr>
        </a:solidFill>
        <a:gradFill rotWithShape="1">
          <a:gsLst>
            <a:gs pos="0">
              <a:schemeClr val="phClr">
                <a:tint val="100000"/>
                <a:shade val="50000"/>
                <a:satMod val="145000"/>
              </a:schemeClr>
            </a:gs>
            <a:gs pos="40000">
              <a:schemeClr val="phClr">
                <a:tint val="100000"/>
                <a:shade val="70000"/>
                <a:satMod val="145000"/>
              </a:schemeClr>
            </a:gs>
            <a:gs pos="100000">
              <a:schemeClr val="phClr">
                <a:tint val="85000"/>
                <a:shade val="100000"/>
                <a:satMod val="155000"/>
              </a:schemeClr>
            </a:gs>
          </a:gsLst>
          <a:lin ang="16200000" scaled="1"/>
        </a:gradFill>
        <a:gradFill rotWithShape="1">
          <a:gsLst>
            <a:gs pos="0">
              <a:schemeClr val="phClr">
                <a:tint val="100000"/>
                <a:shade val="50000"/>
                <a:satMod val="145000"/>
              </a:schemeClr>
            </a:gs>
            <a:gs pos="30000">
              <a:schemeClr val="phClr">
                <a:tint val="100000"/>
                <a:shade val="65000"/>
                <a:satMod val="155000"/>
              </a:schemeClr>
            </a:gs>
            <a:gs pos="100000">
              <a:schemeClr val="phClr">
                <a:tint val="60000"/>
                <a:shade val="100000"/>
                <a:satMod val="170000"/>
              </a:schemeClr>
            </a:gs>
          </a:gsLst>
          <a:lin ang="16200000" scaled="1"/>
        </a:gradFill>
      </a:bgFillStyleLst>
    </a:fmtScheme>
  </a:themeElements>
  <a:objectDefaults/>
  <a:extraClrSchemeLst/>
</a:theme>
</file>

<file path=ppt/theme/theme3.xml><?xml version="1.0" encoding="utf-8"?>
<a:theme xmlns:a="http://schemas.openxmlformats.org/drawingml/2006/main" name="1_DesignTemplat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Module">
      <a:majorFont>
        <a:latin typeface="Corbel"/>
        <a:ea typeface=""/>
        <a:cs typeface=""/>
        <a:font script="Jpan" typeface="HGｺﾞｼｯｸM"/>
        <a:font script="Hang" typeface="HY엽서L"/>
        <a:font script="Hans" typeface="楷体_GB2312"/>
        <a:font script="Hant" typeface="新細明體"/>
        <a:font script="Arab" typeface="Tahoma"/>
        <a:font script="Hebr" typeface="Miriam"/>
        <a:font script="Thai" typeface="Dillen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Corbel"/>
        <a:ea typeface=""/>
        <a:cs typeface=""/>
        <a:font script="Jpan" typeface="HGｺﾞｼｯｸM"/>
        <a:font script="Hang" typeface="HY엽서L"/>
        <a:font script="Hans" typeface="楷体_GB2312"/>
        <a:font script="Hant" typeface="新細明體"/>
        <a:font script="Arab" typeface="Tahoma"/>
        <a:font script="Hebr" typeface="Miriam"/>
        <a:font script="Thai" typeface="Dillen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Effects">
      <a:fillStyleLst>
        <a:solidFill>
          <a:schemeClr val="phClr">
            <a:tint val="100000"/>
            <a:shade val="100000"/>
            <a:satMod val="100000"/>
          </a:schemeClr>
        </a:solidFill>
        <a:gradFill rotWithShape="1">
          <a:gsLst>
            <a:gs pos="0">
              <a:schemeClr val="phClr">
                <a:tint val="65000"/>
                <a:shade val="100000"/>
                <a:satMod val="133000"/>
              </a:schemeClr>
            </a:gs>
            <a:gs pos="15000">
              <a:schemeClr val="phClr">
                <a:tint val="50000"/>
                <a:shade val="100000"/>
                <a:satMod val="140000"/>
              </a:schemeClr>
            </a:gs>
            <a:gs pos="100000">
              <a:schemeClr val="phClr">
                <a:tint val="10000"/>
                <a:shade val="100000"/>
                <a:satMod val="135000"/>
              </a:schemeClr>
            </a:gs>
          </a:gsLst>
          <a:lin ang="16200000" scaled="1"/>
        </a:gradFill>
        <a:gradFill rotWithShape="1">
          <a:gsLst>
            <a:gs pos="0">
              <a:schemeClr val="phClr">
                <a:tint val="100000"/>
                <a:shade val="75000"/>
                <a:satMod val="160000"/>
              </a:schemeClr>
            </a:gs>
            <a:gs pos="62000">
              <a:schemeClr val="phClr">
                <a:tint val="100000"/>
                <a:shade val="100000"/>
                <a:satMod val="125000"/>
              </a:schemeClr>
            </a:gs>
            <a:gs pos="100000">
              <a:schemeClr val="phClr">
                <a:tint val="80000"/>
                <a:shade val="100000"/>
                <a:satMod val="140000"/>
              </a:schemeClr>
            </a:gs>
          </a:gsLst>
          <a:lin ang="16200000" scaled="1"/>
        </a:gradFill>
      </a:fillStyleLst>
      <a:lnStyleLst>
        <a:ln w="12700">
          <a:solidFill>
            <a:schemeClr val="phClr"/>
          </a:solidFill>
          <a:prstDash val="solid"/>
        </a:ln>
        <a:ln w="25400">
          <a:solidFill>
            <a:schemeClr val="phClr"/>
          </a:solidFill>
          <a:prstDash val="solid"/>
        </a:ln>
        <a:ln w="38100">
          <a:solidFill>
            <a:schemeClr val="phClr"/>
          </a:solidFill>
          <a:prstDash val="solid"/>
        </a:ln>
      </a:lnStyleLst>
      <a:effectStyleLst>
        <a:effectStyle>
          <a:effectLst>
            <a:outerShdw blurRad="50800" dist="25400" dir="5400000">
              <a:srgbClr val="000000">
                <a:alpha val="43137"/>
              </a:srgbClr>
            </a:outerShdw>
          </a:effectLst>
        </a:effectStyle>
        <a:effectStyle>
          <a:effectLst>
            <a:outerShdw blurRad="50800" dist="38100" dir="5400000">
              <a:srgbClr val="000000">
                <a:alpha val="61176"/>
              </a:srgbClr>
            </a:outerShdw>
          </a:effectLst>
          <a:scene3d>
            <a:camera prst="orthographicFront" fov="0">
              <a:rot lat="0" lon="0" rev="0"/>
            </a:camera>
            <a:lightRig rig="contrasting" dir="t">
              <a:rot lat="0" lon="0" rev="16500000"/>
            </a:lightRig>
          </a:scene3d>
          <a:sp3d contourW="12700" prstMaterial="powder">
            <a:bevelT h="50800"/>
            <a:contourClr>
              <a:schemeClr val="phClr">
                <a:tint val="100000"/>
                <a:shade val="100000"/>
                <a:satMod val="100000"/>
              </a:schemeClr>
            </a:contourClr>
          </a:sp3d>
        </a:effectStyle>
        <a:effectStyle>
          <a:effectLst>
            <a:reflection blurRad="12700" stA="25000" endPos="28000" dist="38100" dir="5400000" sy="-100000" rotWithShape="0"/>
          </a:effectLst>
          <a:scene3d>
            <a:camera prst="orthographicFront" fov="0">
              <a:rot lat="0" lon="0" rev="0"/>
            </a:camera>
            <a:lightRig rig="threePt" dir="t">
              <a:rot lat="0" lon="0" rev="0"/>
            </a:lightRig>
          </a:scene3d>
          <a:sp3d>
            <a:bevelT w="139700" h="38100"/>
            <a:contourClr>
              <a:schemeClr val="phClr">
                <a:tint val="100000"/>
                <a:shade val="100000"/>
                <a:satMod val="100000"/>
              </a:schemeClr>
            </a:contourClr>
          </a:sp3d>
        </a:effectStyle>
      </a:effectStyleLst>
      <a:bgFillStyleLst>
        <a:solidFill>
          <a:schemeClr val="phClr">
            <a:tint val="100000"/>
            <a:shade val="100000"/>
            <a:satMod val="100000"/>
          </a:schemeClr>
        </a:solidFill>
        <a:gradFill rotWithShape="1">
          <a:gsLst>
            <a:gs pos="0">
              <a:schemeClr val="phClr">
                <a:tint val="100000"/>
                <a:shade val="50000"/>
                <a:satMod val="145000"/>
              </a:schemeClr>
            </a:gs>
            <a:gs pos="40000">
              <a:schemeClr val="phClr">
                <a:tint val="100000"/>
                <a:shade val="70000"/>
                <a:satMod val="145000"/>
              </a:schemeClr>
            </a:gs>
            <a:gs pos="100000">
              <a:schemeClr val="phClr">
                <a:tint val="85000"/>
                <a:shade val="100000"/>
                <a:satMod val="155000"/>
              </a:schemeClr>
            </a:gs>
          </a:gsLst>
          <a:lin ang="16200000" scaled="1"/>
        </a:gradFill>
        <a:gradFill rotWithShape="1">
          <a:gsLst>
            <a:gs pos="0">
              <a:schemeClr val="phClr">
                <a:tint val="100000"/>
                <a:shade val="50000"/>
                <a:satMod val="145000"/>
              </a:schemeClr>
            </a:gs>
            <a:gs pos="30000">
              <a:schemeClr val="phClr">
                <a:tint val="100000"/>
                <a:shade val="65000"/>
                <a:satMod val="155000"/>
              </a:schemeClr>
            </a:gs>
            <a:gs pos="100000">
              <a:schemeClr val="phClr">
                <a:tint val="60000"/>
                <a:shade val="100000"/>
                <a:satMod val="170000"/>
              </a:schemeClr>
            </a:gs>
          </a:gsLst>
          <a:lin ang="16200000" scaled="1"/>
        </a:gradFill>
      </a:bgFillStyleLst>
    </a:fmtScheme>
  </a:themeElements>
  <a:objectDefaults/>
  <a:extraClrSchemeLst/>
</a:theme>
</file>

<file path=ppt/theme/theme4.xml><?xml version="1.0" encoding="utf-8"?>
<a:theme xmlns:a="http://schemas.openxmlformats.org/drawingml/2006/main" name="3_DesignTemplat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Module">
      <a:majorFont>
        <a:latin typeface="Corbel"/>
        <a:ea typeface=""/>
        <a:cs typeface=""/>
        <a:font script="Jpan" typeface="HGｺﾞｼｯｸM"/>
        <a:font script="Hang" typeface="HY엽서L"/>
        <a:font script="Hans" typeface="楷体_GB2312"/>
        <a:font script="Hant" typeface="新細明體"/>
        <a:font script="Arab" typeface="Tahoma"/>
        <a:font script="Hebr" typeface="Miriam"/>
        <a:font script="Thai" typeface="Dillen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Corbel"/>
        <a:ea typeface=""/>
        <a:cs typeface=""/>
        <a:font script="Jpan" typeface="HGｺﾞｼｯｸM"/>
        <a:font script="Hang" typeface="HY엽서L"/>
        <a:font script="Hans" typeface="楷体_GB2312"/>
        <a:font script="Hant" typeface="新細明體"/>
        <a:font script="Arab" typeface="Tahoma"/>
        <a:font script="Hebr" typeface="Miriam"/>
        <a:font script="Thai" typeface="Dillen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Effects">
      <a:fillStyleLst>
        <a:solidFill>
          <a:schemeClr val="phClr">
            <a:tint val="100000"/>
            <a:shade val="100000"/>
            <a:satMod val="100000"/>
          </a:schemeClr>
        </a:solidFill>
        <a:gradFill rotWithShape="1">
          <a:gsLst>
            <a:gs pos="0">
              <a:schemeClr val="phClr">
                <a:tint val="65000"/>
                <a:shade val="100000"/>
                <a:satMod val="133000"/>
              </a:schemeClr>
            </a:gs>
            <a:gs pos="15000">
              <a:schemeClr val="phClr">
                <a:tint val="50000"/>
                <a:shade val="100000"/>
                <a:satMod val="140000"/>
              </a:schemeClr>
            </a:gs>
            <a:gs pos="100000">
              <a:schemeClr val="phClr">
                <a:tint val="10000"/>
                <a:shade val="100000"/>
                <a:satMod val="135000"/>
              </a:schemeClr>
            </a:gs>
          </a:gsLst>
          <a:lin ang="16200000" scaled="1"/>
        </a:gradFill>
        <a:gradFill rotWithShape="1">
          <a:gsLst>
            <a:gs pos="0">
              <a:schemeClr val="phClr">
                <a:tint val="100000"/>
                <a:shade val="75000"/>
                <a:satMod val="160000"/>
              </a:schemeClr>
            </a:gs>
            <a:gs pos="62000">
              <a:schemeClr val="phClr">
                <a:tint val="100000"/>
                <a:shade val="100000"/>
                <a:satMod val="125000"/>
              </a:schemeClr>
            </a:gs>
            <a:gs pos="100000">
              <a:schemeClr val="phClr">
                <a:tint val="80000"/>
                <a:shade val="100000"/>
                <a:satMod val="140000"/>
              </a:schemeClr>
            </a:gs>
          </a:gsLst>
          <a:lin ang="16200000" scaled="1"/>
        </a:gradFill>
      </a:fillStyleLst>
      <a:lnStyleLst>
        <a:ln w="12700">
          <a:solidFill>
            <a:schemeClr val="phClr"/>
          </a:solidFill>
          <a:prstDash val="solid"/>
        </a:ln>
        <a:ln w="25400">
          <a:solidFill>
            <a:schemeClr val="phClr"/>
          </a:solidFill>
          <a:prstDash val="solid"/>
        </a:ln>
        <a:ln w="38100">
          <a:solidFill>
            <a:schemeClr val="phClr"/>
          </a:solidFill>
          <a:prstDash val="solid"/>
        </a:ln>
      </a:lnStyleLst>
      <a:effectStyleLst>
        <a:effectStyle>
          <a:effectLst>
            <a:outerShdw blurRad="50800" dist="25400" dir="5400000">
              <a:srgbClr val="000000">
                <a:alpha val="43137"/>
              </a:srgbClr>
            </a:outerShdw>
          </a:effectLst>
        </a:effectStyle>
        <a:effectStyle>
          <a:effectLst>
            <a:outerShdw blurRad="50800" dist="38100" dir="5400000">
              <a:srgbClr val="000000">
                <a:alpha val="61176"/>
              </a:srgbClr>
            </a:outerShdw>
          </a:effectLst>
          <a:scene3d>
            <a:camera prst="orthographicFront" fov="0">
              <a:rot lat="0" lon="0" rev="0"/>
            </a:camera>
            <a:lightRig rig="contrasting" dir="t">
              <a:rot lat="0" lon="0" rev="16500000"/>
            </a:lightRig>
          </a:scene3d>
          <a:sp3d contourW="12700" prstMaterial="powder">
            <a:bevelT h="50800"/>
            <a:contourClr>
              <a:schemeClr val="phClr">
                <a:tint val="100000"/>
                <a:shade val="100000"/>
                <a:satMod val="100000"/>
              </a:schemeClr>
            </a:contourClr>
          </a:sp3d>
        </a:effectStyle>
        <a:effectStyle>
          <a:effectLst>
            <a:reflection blurRad="12700" stA="25000" endPos="28000" dist="38100" dir="5400000" sy="-100000" rotWithShape="0"/>
          </a:effectLst>
          <a:scene3d>
            <a:camera prst="orthographicFront" fov="0">
              <a:rot lat="0" lon="0" rev="0"/>
            </a:camera>
            <a:lightRig rig="threePt" dir="t">
              <a:rot lat="0" lon="0" rev="0"/>
            </a:lightRig>
          </a:scene3d>
          <a:sp3d>
            <a:bevelT w="139700" h="38100"/>
            <a:contourClr>
              <a:schemeClr val="phClr">
                <a:tint val="100000"/>
                <a:shade val="100000"/>
                <a:satMod val="100000"/>
              </a:schemeClr>
            </a:contourClr>
          </a:sp3d>
        </a:effectStyle>
      </a:effectStyleLst>
      <a:bgFillStyleLst>
        <a:solidFill>
          <a:schemeClr val="phClr">
            <a:tint val="100000"/>
            <a:shade val="100000"/>
            <a:satMod val="100000"/>
          </a:schemeClr>
        </a:solidFill>
        <a:gradFill rotWithShape="1">
          <a:gsLst>
            <a:gs pos="0">
              <a:schemeClr val="phClr">
                <a:tint val="100000"/>
                <a:shade val="50000"/>
                <a:satMod val="145000"/>
              </a:schemeClr>
            </a:gs>
            <a:gs pos="40000">
              <a:schemeClr val="phClr">
                <a:tint val="100000"/>
                <a:shade val="70000"/>
                <a:satMod val="145000"/>
              </a:schemeClr>
            </a:gs>
            <a:gs pos="100000">
              <a:schemeClr val="phClr">
                <a:tint val="85000"/>
                <a:shade val="100000"/>
                <a:satMod val="155000"/>
              </a:schemeClr>
            </a:gs>
          </a:gsLst>
          <a:lin ang="16200000" scaled="1"/>
        </a:gradFill>
        <a:gradFill rotWithShape="1">
          <a:gsLst>
            <a:gs pos="0">
              <a:schemeClr val="phClr">
                <a:tint val="100000"/>
                <a:shade val="50000"/>
                <a:satMod val="145000"/>
              </a:schemeClr>
            </a:gs>
            <a:gs pos="30000">
              <a:schemeClr val="phClr">
                <a:tint val="100000"/>
                <a:shade val="65000"/>
                <a:satMod val="155000"/>
              </a:schemeClr>
            </a:gs>
            <a:gs pos="100000">
              <a:schemeClr val="phClr">
                <a:tint val="60000"/>
                <a:shade val="100000"/>
                <a:satMod val="170000"/>
              </a:schemeClr>
            </a:gs>
          </a:gsLst>
          <a:lin ang="16200000" scaled="1"/>
        </a:gradFill>
      </a:bgFillStyleLst>
    </a:fmtScheme>
  </a:themeElements>
  <a:objectDefaults/>
  <a:extraClrSchemeLst/>
</a:theme>
</file>

<file path=ppt/theme/theme5.xml><?xml version="1.0" encoding="utf-8"?>
<a:theme xmlns:a="http://schemas.openxmlformats.org/drawingml/2006/main" name="4_DesignTemplat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Module">
      <a:majorFont>
        <a:latin typeface="Corbel"/>
        <a:ea typeface=""/>
        <a:cs typeface=""/>
        <a:font script="Jpan" typeface="HGｺﾞｼｯｸM"/>
        <a:font script="Hang" typeface="HY엽서L"/>
        <a:font script="Hans" typeface="楷体_GB2312"/>
        <a:font script="Hant" typeface="新細明體"/>
        <a:font script="Arab" typeface="Tahoma"/>
        <a:font script="Hebr" typeface="Miriam"/>
        <a:font script="Thai" typeface="Dillen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Corbel"/>
        <a:ea typeface=""/>
        <a:cs typeface=""/>
        <a:font script="Jpan" typeface="HGｺﾞｼｯｸM"/>
        <a:font script="Hang" typeface="HY엽서L"/>
        <a:font script="Hans" typeface="楷体_GB2312"/>
        <a:font script="Hant" typeface="新細明體"/>
        <a:font script="Arab" typeface="Tahoma"/>
        <a:font script="Hebr" typeface="Miriam"/>
        <a:font script="Thai" typeface="Dillen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Effects">
      <a:fillStyleLst>
        <a:solidFill>
          <a:schemeClr val="phClr">
            <a:tint val="100000"/>
            <a:shade val="100000"/>
            <a:satMod val="100000"/>
          </a:schemeClr>
        </a:solidFill>
        <a:gradFill rotWithShape="1">
          <a:gsLst>
            <a:gs pos="0">
              <a:schemeClr val="phClr">
                <a:tint val="65000"/>
                <a:shade val="100000"/>
                <a:satMod val="133000"/>
              </a:schemeClr>
            </a:gs>
            <a:gs pos="15000">
              <a:schemeClr val="phClr">
                <a:tint val="50000"/>
                <a:shade val="100000"/>
                <a:satMod val="140000"/>
              </a:schemeClr>
            </a:gs>
            <a:gs pos="100000">
              <a:schemeClr val="phClr">
                <a:tint val="10000"/>
                <a:shade val="100000"/>
                <a:satMod val="135000"/>
              </a:schemeClr>
            </a:gs>
          </a:gsLst>
          <a:lin ang="16200000" scaled="1"/>
        </a:gradFill>
        <a:gradFill rotWithShape="1">
          <a:gsLst>
            <a:gs pos="0">
              <a:schemeClr val="phClr">
                <a:tint val="100000"/>
                <a:shade val="75000"/>
                <a:satMod val="160000"/>
              </a:schemeClr>
            </a:gs>
            <a:gs pos="62000">
              <a:schemeClr val="phClr">
                <a:tint val="100000"/>
                <a:shade val="100000"/>
                <a:satMod val="125000"/>
              </a:schemeClr>
            </a:gs>
            <a:gs pos="100000">
              <a:schemeClr val="phClr">
                <a:tint val="80000"/>
                <a:shade val="100000"/>
                <a:satMod val="140000"/>
              </a:schemeClr>
            </a:gs>
          </a:gsLst>
          <a:lin ang="16200000" scaled="1"/>
        </a:gradFill>
      </a:fillStyleLst>
      <a:lnStyleLst>
        <a:ln w="12700">
          <a:solidFill>
            <a:schemeClr val="phClr"/>
          </a:solidFill>
          <a:prstDash val="solid"/>
        </a:ln>
        <a:ln w="25400">
          <a:solidFill>
            <a:schemeClr val="phClr"/>
          </a:solidFill>
          <a:prstDash val="solid"/>
        </a:ln>
        <a:ln w="38100">
          <a:solidFill>
            <a:schemeClr val="phClr"/>
          </a:solidFill>
          <a:prstDash val="solid"/>
        </a:ln>
      </a:lnStyleLst>
      <a:effectStyleLst>
        <a:effectStyle>
          <a:effectLst>
            <a:outerShdw blurRad="50800" dist="25400" dir="5400000">
              <a:srgbClr val="000000">
                <a:alpha val="43137"/>
              </a:srgbClr>
            </a:outerShdw>
          </a:effectLst>
        </a:effectStyle>
        <a:effectStyle>
          <a:effectLst>
            <a:outerShdw blurRad="50800" dist="38100" dir="5400000">
              <a:srgbClr val="000000">
                <a:alpha val="61176"/>
              </a:srgbClr>
            </a:outerShdw>
          </a:effectLst>
          <a:scene3d>
            <a:camera prst="orthographicFront" fov="0">
              <a:rot lat="0" lon="0" rev="0"/>
            </a:camera>
            <a:lightRig rig="contrasting" dir="t">
              <a:rot lat="0" lon="0" rev="16500000"/>
            </a:lightRig>
          </a:scene3d>
          <a:sp3d contourW="12700" prstMaterial="powder">
            <a:bevelT h="50800"/>
            <a:contourClr>
              <a:schemeClr val="phClr">
                <a:tint val="100000"/>
                <a:shade val="100000"/>
                <a:satMod val="100000"/>
              </a:schemeClr>
            </a:contourClr>
          </a:sp3d>
        </a:effectStyle>
        <a:effectStyle>
          <a:effectLst>
            <a:reflection blurRad="12700" stA="25000" endPos="28000" dist="38100" dir="5400000" sy="-100000" rotWithShape="0"/>
          </a:effectLst>
          <a:scene3d>
            <a:camera prst="orthographicFront" fov="0">
              <a:rot lat="0" lon="0" rev="0"/>
            </a:camera>
            <a:lightRig rig="threePt" dir="t">
              <a:rot lat="0" lon="0" rev="0"/>
            </a:lightRig>
          </a:scene3d>
          <a:sp3d>
            <a:bevelT w="139700" h="38100"/>
            <a:contourClr>
              <a:schemeClr val="phClr">
                <a:tint val="100000"/>
                <a:shade val="100000"/>
                <a:satMod val="100000"/>
              </a:schemeClr>
            </a:contourClr>
          </a:sp3d>
        </a:effectStyle>
      </a:effectStyleLst>
      <a:bgFillStyleLst>
        <a:solidFill>
          <a:schemeClr val="phClr">
            <a:tint val="100000"/>
            <a:shade val="100000"/>
            <a:satMod val="100000"/>
          </a:schemeClr>
        </a:solidFill>
        <a:gradFill rotWithShape="1">
          <a:gsLst>
            <a:gs pos="0">
              <a:schemeClr val="phClr">
                <a:tint val="100000"/>
                <a:shade val="50000"/>
                <a:satMod val="145000"/>
              </a:schemeClr>
            </a:gs>
            <a:gs pos="40000">
              <a:schemeClr val="phClr">
                <a:tint val="100000"/>
                <a:shade val="70000"/>
                <a:satMod val="145000"/>
              </a:schemeClr>
            </a:gs>
            <a:gs pos="100000">
              <a:schemeClr val="phClr">
                <a:tint val="85000"/>
                <a:shade val="100000"/>
                <a:satMod val="155000"/>
              </a:schemeClr>
            </a:gs>
          </a:gsLst>
          <a:lin ang="16200000" scaled="1"/>
        </a:gradFill>
        <a:gradFill rotWithShape="1">
          <a:gsLst>
            <a:gs pos="0">
              <a:schemeClr val="phClr">
                <a:tint val="100000"/>
                <a:shade val="50000"/>
                <a:satMod val="145000"/>
              </a:schemeClr>
            </a:gs>
            <a:gs pos="30000">
              <a:schemeClr val="phClr">
                <a:tint val="100000"/>
                <a:shade val="65000"/>
                <a:satMod val="155000"/>
              </a:schemeClr>
            </a:gs>
            <a:gs pos="100000">
              <a:schemeClr val="phClr">
                <a:tint val="60000"/>
                <a:shade val="100000"/>
                <a:satMod val="170000"/>
              </a:schemeClr>
            </a:gs>
          </a:gsLst>
          <a:lin ang="16200000" scaled="1"/>
        </a:gradFill>
      </a:bgFillStyleLst>
    </a:fmtScheme>
  </a:themeElements>
  <a:objectDefaults/>
  <a:extraClrSchemeLst/>
</a:theme>
</file>

<file path=ppt/theme/theme6.xml><?xml version="1.0" encoding="utf-8"?>
<a:theme xmlns:a="http://schemas.openxmlformats.org/drawingml/2006/main" name="5_DesignTemplat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Module">
      <a:majorFont>
        <a:latin typeface="Corbel"/>
        <a:ea typeface=""/>
        <a:cs typeface=""/>
        <a:font script="Jpan" typeface="HGｺﾞｼｯｸM"/>
        <a:font script="Hang" typeface="HY엽서L"/>
        <a:font script="Hans" typeface="楷体_GB2312"/>
        <a:font script="Hant" typeface="新細明體"/>
        <a:font script="Arab" typeface="Tahoma"/>
        <a:font script="Hebr" typeface="Miriam"/>
        <a:font script="Thai" typeface="Dillen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Corbel"/>
        <a:ea typeface=""/>
        <a:cs typeface=""/>
        <a:font script="Jpan" typeface="HGｺﾞｼｯｸM"/>
        <a:font script="Hang" typeface="HY엽서L"/>
        <a:font script="Hans" typeface="楷体_GB2312"/>
        <a:font script="Hant" typeface="新細明體"/>
        <a:font script="Arab" typeface="Tahoma"/>
        <a:font script="Hebr" typeface="Miriam"/>
        <a:font script="Thai" typeface="Dillen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Effects">
      <a:fillStyleLst>
        <a:solidFill>
          <a:schemeClr val="phClr">
            <a:tint val="100000"/>
            <a:shade val="100000"/>
            <a:satMod val="100000"/>
          </a:schemeClr>
        </a:solidFill>
        <a:gradFill rotWithShape="1">
          <a:gsLst>
            <a:gs pos="0">
              <a:schemeClr val="phClr">
                <a:tint val="65000"/>
                <a:shade val="100000"/>
                <a:satMod val="133000"/>
              </a:schemeClr>
            </a:gs>
            <a:gs pos="15000">
              <a:schemeClr val="phClr">
                <a:tint val="50000"/>
                <a:shade val="100000"/>
                <a:satMod val="140000"/>
              </a:schemeClr>
            </a:gs>
            <a:gs pos="100000">
              <a:schemeClr val="phClr">
                <a:tint val="10000"/>
                <a:shade val="100000"/>
                <a:satMod val="135000"/>
              </a:schemeClr>
            </a:gs>
          </a:gsLst>
          <a:lin ang="16200000" scaled="1"/>
        </a:gradFill>
        <a:gradFill rotWithShape="1">
          <a:gsLst>
            <a:gs pos="0">
              <a:schemeClr val="phClr">
                <a:tint val="100000"/>
                <a:shade val="75000"/>
                <a:satMod val="160000"/>
              </a:schemeClr>
            </a:gs>
            <a:gs pos="62000">
              <a:schemeClr val="phClr">
                <a:tint val="100000"/>
                <a:shade val="100000"/>
                <a:satMod val="125000"/>
              </a:schemeClr>
            </a:gs>
            <a:gs pos="100000">
              <a:schemeClr val="phClr">
                <a:tint val="80000"/>
                <a:shade val="100000"/>
                <a:satMod val="140000"/>
              </a:schemeClr>
            </a:gs>
          </a:gsLst>
          <a:lin ang="16200000" scaled="1"/>
        </a:gradFill>
      </a:fillStyleLst>
      <a:lnStyleLst>
        <a:ln w="12700">
          <a:solidFill>
            <a:schemeClr val="phClr"/>
          </a:solidFill>
          <a:prstDash val="solid"/>
        </a:ln>
        <a:ln w="25400">
          <a:solidFill>
            <a:schemeClr val="phClr"/>
          </a:solidFill>
          <a:prstDash val="solid"/>
        </a:ln>
        <a:ln w="38100">
          <a:solidFill>
            <a:schemeClr val="phClr"/>
          </a:solidFill>
          <a:prstDash val="solid"/>
        </a:ln>
      </a:lnStyleLst>
      <a:effectStyleLst>
        <a:effectStyle>
          <a:effectLst>
            <a:outerShdw blurRad="50800" dist="25400" dir="5400000">
              <a:srgbClr val="000000">
                <a:alpha val="43137"/>
              </a:srgbClr>
            </a:outerShdw>
          </a:effectLst>
        </a:effectStyle>
        <a:effectStyle>
          <a:effectLst>
            <a:outerShdw blurRad="50800" dist="38100" dir="5400000">
              <a:srgbClr val="000000">
                <a:alpha val="61176"/>
              </a:srgbClr>
            </a:outerShdw>
          </a:effectLst>
          <a:scene3d>
            <a:camera prst="orthographicFront" fov="0">
              <a:rot lat="0" lon="0" rev="0"/>
            </a:camera>
            <a:lightRig rig="contrasting" dir="t">
              <a:rot lat="0" lon="0" rev="16500000"/>
            </a:lightRig>
          </a:scene3d>
          <a:sp3d contourW="12700" prstMaterial="powder">
            <a:bevelT h="50800"/>
            <a:contourClr>
              <a:schemeClr val="phClr">
                <a:tint val="100000"/>
                <a:shade val="100000"/>
                <a:satMod val="100000"/>
              </a:schemeClr>
            </a:contourClr>
          </a:sp3d>
        </a:effectStyle>
        <a:effectStyle>
          <a:effectLst>
            <a:reflection blurRad="12700" stA="25000" endPos="28000" dist="38100" dir="5400000" sy="-100000" rotWithShape="0"/>
          </a:effectLst>
          <a:scene3d>
            <a:camera prst="orthographicFront" fov="0">
              <a:rot lat="0" lon="0" rev="0"/>
            </a:camera>
            <a:lightRig rig="threePt" dir="t">
              <a:rot lat="0" lon="0" rev="0"/>
            </a:lightRig>
          </a:scene3d>
          <a:sp3d>
            <a:bevelT w="139700" h="38100"/>
            <a:contourClr>
              <a:schemeClr val="phClr">
                <a:tint val="100000"/>
                <a:shade val="100000"/>
                <a:satMod val="100000"/>
              </a:schemeClr>
            </a:contourClr>
          </a:sp3d>
        </a:effectStyle>
      </a:effectStyleLst>
      <a:bgFillStyleLst>
        <a:solidFill>
          <a:schemeClr val="phClr">
            <a:tint val="100000"/>
            <a:shade val="100000"/>
            <a:satMod val="100000"/>
          </a:schemeClr>
        </a:solidFill>
        <a:gradFill rotWithShape="1">
          <a:gsLst>
            <a:gs pos="0">
              <a:schemeClr val="phClr">
                <a:tint val="100000"/>
                <a:shade val="50000"/>
                <a:satMod val="145000"/>
              </a:schemeClr>
            </a:gs>
            <a:gs pos="40000">
              <a:schemeClr val="phClr">
                <a:tint val="100000"/>
                <a:shade val="70000"/>
                <a:satMod val="145000"/>
              </a:schemeClr>
            </a:gs>
            <a:gs pos="100000">
              <a:schemeClr val="phClr">
                <a:tint val="85000"/>
                <a:shade val="100000"/>
                <a:satMod val="155000"/>
              </a:schemeClr>
            </a:gs>
          </a:gsLst>
          <a:lin ang="16200000" scaled="1"/>
        </a:gradFill>
        <a:gradFill rotWithShape="1">
          <a:gsLst>
            <a:gs pos="0">
              <a:schemeClr val="phClr">
                <a:tint val="100000"/>
                <a:shade val="50000"/>
                <a:satMod val="145000"/>
              </a:schemeClr>
            </a:gs>
            <a:gs pos="30000">
              <a:schemeClr val="phClr">
                <a:tint val="100000"/>
                <a:shade val="65000"/>
                <a:satMod val="155000"/>
              </a:schemeClr>
            </a:gs>
            <a:gs pos="100000">
              <a:schemeClr val="phClr">
                <a:tint val="60000"/>
                <a:shade val="100000"/>
                <a:satMod val="170000"/>
              </a:schemeClr>
            </a:gs>
          </a:gsLst>
          <a:lin ang="16200000" scaled="1"/>
        </a:gradFill>
      </a:bgFillStyleLst>
    </a:fmtScheme>
  </a:themeElements>
  <a:objectDefaults/>
  <a:extraClrSchemeLst/>
</a:theme>
</file>

<file path=ppt/theme/theme7.xml><?xml version="1.0" encoding="utf-8"?>
<a:theme xmlns:a="http://schemas.openxmlformats.org/drawingml/2006/main" name="Mowbray template">
  <a:themeElements>
    <a:clrScheme name="Custom 347">
      <a:dk1>
        <a:srgbClr val="000000"/>
      </a:dk1>
      <a:lt1>
        <a:srgbClr val="FFFFFF"/>
      </a:lt1>
      <a:dk2>
        <a:srgbClr val="666666"/>
      </a:dk2>
      <a:lt2>
        <a:srgbClr val="CCCCCC"/>
      </a:lt2>
      <a:accent1>
        <a:srgbClr val="3A81BA"/>
      </a:accent1>
      <a:accent2>
        <a:srgbClr val="D89F39"/>
      </a:accent2>
      <a:accent3>
        <a:srgbClr val="8BAB42"/>
      </a:accent3>
      <a:accent4>
        <a:srgbClr val="57A7B5"/>
      </a:accent4>
      <a:accent5>
        <a:srgbClr val="8B81D2"/>
      </a:accent5>
      <a:accent6>
        <a:srgbClr val="963334"/>
      </a:accent6>
      <a:hlink>
        <a:srgbClr val="1155CC"/>
      </a:hlink>
      <a:folHlink>
        <a:srgbClr val="6611CC"/>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8.xml><?xml version="1.0" encoding="utf-8"?>
<a:theme xmlns:a="http://schemas.openxmlformats.org/drawingml/2006/main" name="1_Mowbray template">
  <a:themeElements>
    <a:clrScheme name="Custom 347">
      <a:dk1>
        <a:srgbClr val="000000"/>
      </a:dk1>
      <a:lt1>
        <a:srgbClr val="FFFFFF"/>
      </a:lt1>
      <a:dk2>
        <a:srgbClr val="666666"/>
      </a:dk2>
      <a:lt2>
        <a:srgbClr val="CCCCCC"/>
      </a:lt2>
      <a:accent1>
        <a:srgbClr val="3A81BA"/>
      </a:accent1>
      <a:accent2>
        <a:srgbClr val="D89F39"/>
      </a:accent2>
      <a:accent3>
        <a:srgbClr val="8BAB42"/>
      </a:accent3>
      <a:accent4>
        <a:srgbClr val="57A7B5"/>
      </a:accent4>
      <a:accent5>
        <a:srgbClr val="8B81D2"/>
      </a:accent5>
      <a:accent6>
        <a:srgbClr val="963334"/>
      </a:accent6>
      <a:hlink>
        <a:srgbClr val="1155CC"/>
      </a:hlink>
      <a:folHlink>
        <a:srgbClr val="6611CC"/>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9.xml><?xml version="1.0" encoding="utf-8"?>
<a:theme xmlns:a="http://schemas.openxmlformats.org/drawingml/2006/main" name="2_Mowbray template">
  <a:themeElements>
    <a:clrScheme name="Custom 347">
      <a:dk1>
        <a:srgbClr val="000000"/>
      </a:dk1>
      <a:lt1>
        <a:srgbClr val="FFFFFF"/>
      </a:lt1>
      <a:dk2>
        <a:srgbClr val="666666"/>
      </a:dk2>
      <a:lt2>
        <a:srgbClr val="CCCCCC"/>
      </a:lt2>
      <a:accent1>
        <a:srgbClr val="3A81BA"/>
      </a:accent1>
      <a:accent2>
        <a:srgbClr val="D89F39"/>
      </a:accent2>
      <a:accent3>
        <a:srgbClr val="8BAB42"/>
      </a:accent3>
      <a:accent4>
        <a:srgbClr val="57A7B5"/>
      </a:accent4>
      <a:accent5>
        <a:srgbClr val="8B81D2"/>
      </a:accent5>
      <a:accent6>
        <a:srgbClr val="963334"/>
      </a:accent6>
      <a:hlink>
        <a:srgbClr val="1155CC"/>
      </a:hlink>
      <a:folHlink>
        <a:srgbClr val="6611CC"/>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598</TotalTime>
  <Words>1876</Words>
  <Application>Microsoft Office PowerPoint</Application>
  <PresentationFormat>On-screen Show (4:3)</PresentationFormat>
  <Paragraphs>383</Paragraphs>
  <Slides>62</Slides>
  <Notes>51</Notes>
  <HiddenSlides>0</HiddenSlides>
  <MMClips>0</MMClips>
  <ScaleCrop>false</ScaleCrop>
  <HeadingPairs>
    <vt:vector size="6" baseType="variant">
      <vt:variant>
        <vt:lpstr>Fonts Used</vt:lpstr>
      </vt:variant>
      <vt:variant>
        <vt:i4>18</vt:i4>
      </vt:variant>
      <vt:variant>
        <vt:lpstr>Theme</vt:lpstr>
      </vt:variant>
      <vt:variant>
        <vt:i4>10</vt:i4>
      </vt:variant>
      <vt:variant>
        <vt:lpstr>Slide Titles</vt:lpstr>
      </vt:variant>
      <vt:variant>
        <vt:i4>62</vt:i4>
      </vt:variant>
    </vt:vector>
  </HeadingPairs>
  <TitlesOfParts>
    <vt:vector size="90" baseType="lpstr">
      <vt:lpstr>Arial</vt:lpstr>
      <vt:lpstr>Comic Sans MS</vt:lpstr>
      <vt:lpstr>Dosis Light</vt:lpstr>
      <vt:lpstr>Century Gothic</vt:lpstr>
      <vt:lpstr>Tahoma</vt:lpstr>
      <vt:lpstr>Wingdings</vt:lpstr>
      <vt:lpstr>Constantia</vt:lpstr>
      <vt:lpstr>Brush Script MT</vt:lpstr>
      <vt:lpstr>Titillium Web Light</vt:lpstr>
      <vt:lpstr>Corbel</vt:lpstr>
      <vt:lpstr>Courier New</vt:lpstr>
      <vt:lpstr>Trebuchet MS</vt:lpstr>
      <vt:lpstr>Wingdings 3</vt:lpstr>
      <vt:lpstr>Titillium Web</vt:lpstr>
      <vt:lpstr>Dosis</vt:lpstr>
      <vt:lpstr>Calibri</vt:lpstr>
      <vt:lpstr>Times New Roman</vt:lpstr>
      <vt:lpstr>Wingdings 2</vt:lpstr>
      <vt:lpstr>Twilight</vt:lpstr>
      <vt:lpstr>DesignTemplate</vt:lpstr>
      <vt:lpstr>1_DesignTemplate</vt:lpstr>
      <vt:lpstr>3_DesignTemplate</vt:lpstr>
      <vt:lpstr>4_DesignTemplate</vt:lpstr>
      <vt:lpstr>5_DesignTemplate</vt:lpstr>
      <vt:lpstr>Mowbray template</vt:lpstr>
      <vt:lpstr>1_Mowbray template</vt:lpstr>
      <vt:lpstr>2_Mowbray template</vt:lpstr>
      <vt:lpstr>Flow</vt:lpstr>
      <vt:lpstr>Building Positive Relationships with Students and Parents </vt:lpstr>
      <vt:lpstr>Welcome</vt:lpstr>
      <vt:lpstr>Who We Are</vt:lpstr>
      <vt:lpstr>PowerPoint Presentation</vt:lpstr>
      <vt:lpstr>What’s important for our Amazing Students? </vt:lpstr>
      <vt:lpstr>PowerPoint Presentation</vt:lpstr>
      <vt:lpstr>PowerPoint Presentation</vt:lpstr>
      <vt:lpstr>PowerPoint Presentation</vt:lpstr>
      <vt:lpstr>Social Emotional Learning</vt:lpstr>
      <vt:lpstr>What are ACES and Resiliency?</vt:lpstr>
      <vt:lpstr>Adverse Childhood Experiences</vt:lpstr>
      <vt:lpstr>Counting ACEs</vt:lpstr>
      <vt:lpstr>Types of Stress</vt:lpstr>
      <vt:lpstr>The Nature of Resiliency</vt:lpstr>
      <vt:lpstr>Fostering Resiliency</vt:lpstr>
      <vt:lpstr>BEHAVIORS</vt:lpstr>
      <vt:lpstr>What is behavior?</vt:lpstr>
      <vt:lpstr>What is the why behind behaviors?</vt:lpstr>
      <vt:lpstr>Purpose of Behavior</vt:lpstr>
      <vt:lpstr>Behaviors</vt:lpstr>
      <vt:lpstr>BIG PICTURE</vt:lpstr>
      <vt:lpstr>The Big Picture</vt:lpstr>
      <vt:lpstr>VISION </vt:lpstr>
      <vt:lpstr>Vision Alignment</vt:lpstr>
      <vt:lpstr>What is the end goal?</vt:lpstr>
      <vt:lpstr>BIG PICTURE</vt:lpstr>
      <vt:lpstr>The Big Picture</vt:lpstr>
      <vt:lpstr>SKILLS/PROCEDURES</vt:lpstr>
      <vt:lpstr>PowerPoint Presentation</vt:lpstr>
      <vt:lpstr>Procedures</vt:lpstr>
      <vt:lpstr>Chapter 19, First 100 Days</vt:lpstr>
      <vt:lpstr>The Big Picture</vt:lpstr>
      <vt:lpstr>RELATIONSHIPS  The Big Incentive </vt:lpstr>
      <vt:lpstr>Relationships are Key </vt:lpstr>
      <vt:lpstr>Respect</vt:lpstr>
      <vt:lpstr>How do we get respect?  How do we show respect?</vt:lpstr>
      <vt:lpstr>How do we guide students into appropriate behavior with respect?</vt:lpstr>
      <vt:lpstr>“I” Messages </vt:lpstr>
      <vt:lpstr>Let’s Give it a try! How can you rephrase these statements?</vt:lpstr>
      <vt:lpstr>Communication Strategies</vt:lpstr>
      <vt:lpstr>BIG PICTURE</vt:lpstr>
      <vt:lpstr>The Big Picture</vt:lpstr>
      <vt:lpstr>RESOURCES</vt:lpstr>
      <vt:lpstr>Resources</vt:lpstr>
      <vt:lpstr>Strategy Cards</vt:lpstr>
      <vt:lpstr>Intervention Central</vt:lpstr>
      <vt:lpstr>BIG PICTURE</vt:lpstr>
      <vt:lpstr>The Big Picture</vt:lpstr>
      <vt:lpstr>ACTION PLAN </vt:lpstr>
      <vt:lpstr>School Plans</vt:lpstr>
      <vt:lpstr>Classroom Plans</vt:lpstr>
      <vt:lpstr>Tricky Friends</vt:lpstr>
      <vt:lpstr>What to do before behavior happens?</vt:lpstr>
      <vt:lpstr>Behavior Plans</vt:lpstr>
      <vt:lpstr>Incentives</vt:lpstr>
      <vt:lpstr>MTSS and behavior</vt:lpstr>
      <vt:lpstr>The Big Picture</vt:lpstr>
      <vt:lpstr>Resources</vt:lpstr>
      <vt:lpstr>The Danger of the Single Story</vt:lpstr>
      <vt:lpstr>PowerPoint Presentation</vt:lpstr>
      <vt:lpstr>PowerPoint Presentation</vt:lpstr>
      <vt:lpstr>PowerPoint Presentation</vt:lpstr>
    </vt:vector>
  </TitlesOfParts>
  <LinksUpToDate>false</LinksUpToDate>
  <SharedDoc>false</SharedDoc>
  <HyperlinksChanged>false</HyperlinksChanged>
  <AppVersion>14.0000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Social Emotional Learning</dc:title>
  <dc:creator>Nottke</dc:creator>
  <cp:lastModifiedBy>Regina Nottke</cp:lastModifiedBy>
  <cp:revision>38</cp:revision>
  <cp:lastPrinted>2018-02-06T20:08:41Z</cp:lastPrinted>
  <dcterms:modified xsi:type="dcterms:W3CDTF">2018-06-19T23:12:34Z</dcterms:modified>
</cp:coreProperties>
</file>