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62" r:id="rId7"/>
    <p:sldId id="263" r:id="rId8"/>
    <p:sldId id="264" r:id="rId9"/>
    <p:sldId id="257" r:id="rId10"/>
    <p:sldId id="258" r:id="rId11"/>
    <p:sldId id="259" r:id="rId12"/>
    <p:sldId id="265" r:id="rId13"/>
    <p:sldId id="261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9"/>
    <p:restoredTop sz="94648"/>
  </p:normalViewPr>
  <p:slideViewPr>
    <p:cSldViewPr snapToGrid="0" snapToObjects="1">
      <p:cViewPr varScale="1">
        <p:scale>
          <a:sx n="123" d="100"/>
          <a:sy n="123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26C6F-544C-2346-9707-FA922508C2F3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D9D6BF-2F04-9B45-8783-2187E4083942}">
      <dgm:prSet/>
      <dgm:spPr/>
      <dgm:t>
        <a:bodyPr/>
        <a:lstStyle/>
        <a:p>
          <a:pPr rtl="0"/>
          <a:r>
            <a:rPr lang="en-US" dirty="0"/>
            <a:t>4 key assessments</a:t>
          </a:r>
        </a:p>
      </dgm:t>
    </dgm:pt>
    <dgm:pt modelId="{9BFD53A7-9FE9-4649-B9FF-C50763E213B1}" type="parTrans" cxnId="{83590F0B-C8E8-7D42-ABDC-255DA37E0A46}">
      <dgm:prSet/>
      <dgm:spPr/>
      <dgm:t>
        <a:bodyPr/>
        <a:lstStyle/>
        <a:p>
          <a:endParaRPr lang="en-US"/>
        </a:p>
      </dgm:t>
    </dgm:pt>
    <dgm:pt modelId="{32C007AB-4934-0A4F-B3D4-89835A6F929E}" type="sibTrans" cxnId="{83590F0B-C8E8-7D42-ABDC-255DA37E0A46}">
      <dgm:prSet/>
      <dgm:spPr/>
      <dgm:t>
        <a:bodyPr/>
        <a:lstStyle/>
        <a:p>
          <a:endParaRPr lang="en-US"/>
        </a:p>
      </dgm:t>
    </dgm:pt>
    <dgm:pt modelId="{D2F1D65C-F0E6-BD40-AEE3-B62F9B0F803B}">
      <dgm:prSet/>
      <dgm:spPr/>
      <dgm:t>
        <a:bodyPr/>
        <a:lstStyle/>
        <a:p>
          <a:pPr rtl="0"/>
          <a:r>
            <a:rPr lang="en-US" dirty="0"/>
            <a:t>Content Exam</a:t>
          </a:r>
        </a:p>
      </dgm:t>
    </dgm:pt>
    <dgm:pt modelId="{03F40E24-C5FC-3849-BCFD-DDB59E98DA53}" type="parTrans" cxnId="{60EC8996-6E92-7B43-B1BE-5853E3351F21}">
      <dgm:prSet/>
      <dgm:spPr/>
      <dgm:t>
        <a:bodyPr/>
        <a:lstStyle/>
        <a:p>
          <a:endParaRPr lang="en-US"/>
        </a:p>
      </dgm:t>
    </dgm:pt>
    <dgm:pt modelId="{B34A1826-69D8-184D-8803-53E5D811C6C5}" type="sibTrans" cxnId="{60EC8996-6E92-7B43-B1BE-5853E3351F21}">
      <dgm:prSet/>
      <dgm:spPr/>
      <dgm:t>
        <a:bodyPr/>
        <a:lstStyle/>
        <a:p>
          <a:endParaRPr lang="en-US"/>
        </a:p>
      </dgm:t>
    </dgm:pt>
    <dgm:pt modelId="{3C8CC655-287F-224A-886C-17C3EA23813C}">
      <dgm:prSet/>
      <dgm:spPr/>
      <dgm:t>
        <a:bodyPr/>
        <a:lstStyle/>
        <a:p>
          <a:pPr rtl="0"/>
          <a:r>
            <a:rPr lang="en-US"/>
            <a:t>edTPA</a:t>
          </a:r>
        </a:p>
      </dgm:t>
    </dgm:pt>
    <dgm:pt modelId="{64F29255-7328-4645-A090-9E9EB0240F04}" type="parTrans" cxnId="{6B789D27-CA70-204D-B82D-D6CD9FECCF83}">
      <dgm:prSet/>
      <dgm:spPr/>
      <dgm:t>
        <a:bodyPr/>
        <a:lstStyle/>
        <a:p>
          <a:endParaRPr lang="en-US"/>
        </a:p>
      </dgm:t>
    </dgm:pt>
    <dgm:pt modelId="{3DCA99D7-11D2-DF4A-B5A4-71C272588D47}" type="sibTrans" cxnId="{6B789D27-CA70-204D-B82D-D6CD9FECCF83}">
      <dgm:prSet/>
      <dgm:spPr/>
      <dgm:t>
        <a:bodyPr/>
        <a:lstStyle/>
        <a:p>
          <a:endParaRPr lang="en-US"/>
        </a:p>
      </dgm:t>
    </dgm:pt>
    <dgm:pt modelId="{F31474C9-AD95-214D-981D-A489F82DDAC9}">
      <dgm:prSet/>
      <dgm:spPr/>
      <dgm:t>
        <a:bodyPr/>
        <a:lstStyle/>
        <a:p>
          <a:pPr rtl="0"/>
          <a:r>
            <a:rPr lang="en-US" dirty="0"/>
            <a:t>Formative Pedagogy</a:t>
          </a:r>
        </a:p>
      </dgm:t>
    </dgm:pt>
    <dgm:pt modelId="{C7A25C69-DBAD-A943-88DB-8A9B0B77C964}" type="parTrans" cxnId="{61D6558A-1264-0B49-91CD-DE7F0F72C13B}">
      <dgm:prSet/>
      <dgm:spPr/>
      <dgm:t>
        <a:bodyPr/>
        <a:lstStyle/>
        <a:p>
          <a:endParaRPr lang="en-US"/>
        </a:p>
      </dgm:t>
    </dgm:pt>
    <dgm:pt modelId="{01ED5B20-6927-F949-B210-51280A20B509}" type="sibTrans" cxnId="{61D6558A-1264-0B49-91CD-DE7F0F72C13B}">
      <dgm:prSet/>
      <dgm:spPr/>
      <dgm:t>
        <a:bodyPr/>
        <a:lstStyle/>
        <a:p>
          <a:endParaRPr lang="en-US"/>
        </a:p>
      </dgm:t>
    </dgm:pt>
    <dgm:pt modelId="{AFAB17FA-4684-6146-A475-B3070ECC158A}">
      <dgm:prSet/>
      <dgm:spPr/>
      <dgm:t>
        <a:bodyPr/>
        <a:lstStyle/>
        <a:p>
          <a:pPr rtl="0"/>
          <a:r>
            <a:rPr lang="en-US" dirty="0" err="1"/>
            <a:t>edDispositions</a:t>
          </a:r>
          <a:endParaRPr lang="en-US" dirty="0"/>
        </a:p>
      </dgm:t>
    </dgm:pt>
    <dgm:pt modelId="{5D38A6A8-70FC-1F4D-82C9-47E8FB001350}" type="parTrans" cxnId="{B126FE73-2F97-ED43-B6E0-C7CC5EF1EDAE}">
      <dgm:prSet/>
      <dgm:spPr/>
      <dgm:t>
        <a:bodyPr/>
        <a:lstStyle/>
        <a:p>
          <a:endParaRPr lang="en-US"/>
        </a:p>
      </dgm:t>
    </dgm:pt>
    <dgm:pt modelId="{B40E71DE-7870-514B-8C24-702B682B5D7A}" type="sibTrans" cxnId="{B126FE73-2F97-ED43-B6E0-C7CC5EF1EDAE}">
      <dgm:prSet/>
      <dgm:spPr/>
      <dgm:t>
        <a:bodyPr/>
        <a:lstStyle/>
        <a:p>
          <a:endParaRPr lang="en-US"/>
        </a:p>
      </dgm:t>
    </dgm:pt>
    <dgm:pt modelId="{A9616DA7-28F4-6B42-976B-0F1859BBD18B}">
      <dgm:prSet custT="1"/>
      <dgm:spPr/>
      <dgm:t>
        <a:bodyPr/>
        <a:lstStyle/>
        <a:p>
          <a:pPr algn="l" rtl="0"/>
          <a:r>
            <a:rPr lang="en-US" sz="1700" dirty="0"/>
            <a:t>5 areas</a:t>
          </a:r>
        </a:p>
      </dgm:t>
    </dgm:pt>
    <dgm:pt modelId="{031C7AB2-E6AA-B544-B544-26BC934F9A31}" type="parTrans" cxnId="{4087F88F-F058-8244-B393-08B6C6587D6D}">
      <dgm:prSet/>
      <dgm:spPr/>
      <dgm:t>
        <a:bodyPr/>
        <a:lstStyle/>
        <a:p>
          <a:endParaRPr lang="en-US"/>
        </a:p>
      </dgm:t>
    </dgm:pt>
    <dgm:pt modelId="{253FB146-585F-D845-9004-47DC7A479B34}" type="sibTrans" cxnId="{4087F88F-F058-8244-B393-08B6C6587D6D}">
      <dgm:prSet/>
      <dgm:spPr/>
      <dgm:t>
        <a:bodyPr/>
        <a:lstStyle/>
        <a:p>
          <a:endParaRPr lang="en-US"/>
        </a:p>
      </dgm:t>
    </dgm:pt>
    <dgm:pt modelId="{D7E17511-5211-7742-B725-5E82A360CCB4}">
      <dgm:prSet/>
      <dgm:spPr/>
      <dgm:t>
        <a:bodyPr/>
        <a:lstStyle/>
        <a:p>
          <a:pPr rtl="0"/>
          <a:r>
            <a:rPr lang="en-US" dirty="0"/>
            <a:t>4 </a:t>
          </a:r>
          <a:r>
            <a:rPr lang="en-US" dirty="0" err="1"/>
            <a:t>InTASC</a:t>
          </a:r>
          <a:r>
            <a:rPr lang="en-US" dirty="0"/>
            <a:t> standards</a:t>
          </a:r>
        </a:p>
      </dgm:t>
    </dgm:pt>
    <dgm:pt modelId="{C34DA967-44F4-DA40-9955-FD81B9BC855A}" type="parTrans" cxnId="{EC41D107-0C01-0F45-8632-C42A6A4D9D04}">
      <dgm:prSet/>
      <dgm:spPr/>
      <dgm:t>
        <a:bodyPr/>
        <a:lstStyle/>
        <a:p>
          <a:endParaRPr lang="en-US"/>
        </a:p>
      </dgm:t>
    </dgm:pt>
    <dgm:pt modelId="{0BB3423D-6B65-2C40-9BA1-E70C4FDEE0DF}" type="sibTrans" cxnId="{EC41D107-0C01-0F45-8632-C42A6A4D9D04}">
      <dgm:prSet/>
      <dgm:spPr/>
      <dgm:t>
        <a:bodyPr/>
        <a:lstStyle/>
        <a:p>
          <a:endParaRPr lang="en-US"/>
        </a:p>
      </dgm:t>
    </dgm:pt>
    <dgm:pt modelId="{9D5A40E6-09D2-664A-83F5-ED76EF56F749}">
      <dgm:prSet custT="1"/>
      <dgm:spPr/>
      <dgm:t>
        <a:bodyPr/>
        <a:lstStyle/>
        <a:p>
          <a:pPr algn="l" rtl="0"/>
          <a:r>
            <a:rPr lang="en-US" sz="1300" dirty="0"/>
            <a:t>Content Knowledge</a:t>
          </a:r>
        </a:p>
      </dgm:t>
    </dgm:pt>
    <dgm:pt modelId="{BABE7DAA-AB65-C44A-BCC0-6818C4CE08FD}" type="parTrans" cxnId="{3128A159-F42D-E44E-938A-52018E46FD7A}">
      <dgm:prSet/>
      <dgm:spPr/>
      <dgm:t>
        <a:bodyPr/>
        <a:lstStyle/>
        <a:p>
          <a:endParaRPr lang="en-US"/>
        </a:p>
      </dgm:t>
    </dgm:pt>
    <dgm:pt modelId="{273ED781-DF81-0D4F-87AA-47396232A863}" type="sibTrans" cxnId="{3128A159-F42D-E44E-938A-52018E46FD7A}">
      <dgm:prSet/>
      <dgm:spPr/>
      <dgm:t>
        <a:bodyPr/>
        <a:lstStyle/>
        <a:p>
          <a:endParaRPr lang="en-US"/>
        </a:p>
      </dgm:t>
    </dgm:pt>
    <dgm:pt modelId="{6893D1E7-18CD-CF4E-9AFE-272D49477442}">
      <dgm:prSet custT="1"/>
      <dgm:spPr/>
      <dgm:t>
        <a:bodyPr/>
        <a:lstStyle/>
        <a:p>
          <a:pPr algn="l" rtl="0"/>
          <a:r>
            <a:rPr lang="en-US" sz="1300" dirty="0"/>
            <a:t>Pedagogy</a:t>
          </a:r>
        </a:p>
      </dgm:t>
    </dgm:pt>
    <dgm:pt modelId="{15631EFF-266C-A046-A7A4-CAFBD2C3281C}" type="parTrans" cxnId="{FFA65837-586A-1240-962B-FCACF06BF99F}">
      <dgm:prSet/>
      <dgm:spPr/>
      <dgm:t>
        <a:bodyPr/>
        <a:lstStyle/>
        <a:p>
          <a:endParaRPr lang="en-US"/>
        </a:p>
      </dgm:t>
    </dgm:pt>
    <dgm:pt modelId="{977E80F1-9672-1F43-A9EA-C42B0328B2DD}" type="sibTrans" cxnId="{FFA65837-586A-1240-962B-FCACF06BF99F}">
      <dgm:prSet/>
      <dgm:spPr/>
      <dgm:t>
        <a:bodyPr/>
        <a:lstStyle/>
        <a:p>
          <a:endParaRPr lang="en-US"/>
        </a:p>
      </dgm:t>
    </dgm:pt>
    <dgm:pt modelId="{07480183-C542-9D49-9B66-B68B1E03CBEA}">
      <dgm:prSet custT="1"/>
      <dgm:spPr/>
      <dgm:t>
        <a:bodyPr/>
        <a:lstStyle/>
        <a:p>
          <a:pPr algn="l" rtl="0"/>
          <a:r>
            <a:rPr lang="en-US" sz="1300" dirty="0"/>
            <a:t>Impact on Student Learning</a:t>
          </a:r>
        </a:p>
      </dgm:t>
    </dgm:pt>
    <dgm:pt modelId="{81051E01-6419-4149-A1A7-9EF744612DE1}" type="parTrans" cxnId="{053B7835-C13B-A84A-857E-C31FAAF36A39}">
      <dgm:prSet/>
      <dgm:spPr/>
      <dgm:t>
        <a:bodyPr/>
        <a:lstStyle/>
        <a:p>
          <a:endParaRPr lang="en-US"/>
        </a:p>
      </dgm:t>
    </dgm:pt>
    <dgm:pt modelId="{B1724D28-3275-4F49-8D59-175206B5743E}" type="sibTrans" cxnId="{053B7835-C13B-A84A-857E-C31FAAF36A39}">
      <dgm:prSet/>
      <dgm:spPr/>
      <dgm:t>
        <a:bodyPr/>
        <a:lstStyle/>
        <a:p>
          <a:endParaRPr lang="en-US"/>
        </a:p>
      </dgm:t>
    </dgm:pt>
    <dgm:pt modelId="{32C07F98-4296-2246-9535-E5CEAA2AB5F3}">
      <dgm:prSet custT="1"/>
      <dgm:spPr/>
      <dgm:t>
        <a:bodyPr/>
        <a:lstStyle/>
        <a:p>
          <a:pPr algn="l" rtl="0"/>
          <a:r>
            <a:rPr lang="en-US" sz="1300" dirty="0"/>
            <a:t>Clinical Practices</a:t>
          </a:r>
        </a:p>
      </dgm:t>
    </dgm:pt>
    <dgm:pt modelId="{15B163EE-5C8F-5345-A61F-5EE26AE1E188}" type="parTrans" cxnId="{F7719906-10A8-144E-8394-24967EF15E81}">
      <dgm:prSet/>
      <dgm:spPr/>
      <dgm:t>
        <a:bodyPr/>
        <a:lstStyle/>
        <a:p>
          <a:endParaRPr lang="en-US"/>
        </a:p>
      </dgm:t>
    </dgm:pt>
    <dgm:pt modelId="{F4C5C462-AA3B-9547-8D96-0B5EEBF3F292}" type="sibTrans" cxnId="{F7719906-10A8-144E-8394-24967EF15E81}">
      <dgm:prSet/>
      <dgm:spPr/>
      <dgm:t>
        <a:bodyPr/>
        <a:lstStyle/>
        <a:p>
          <a:endParaRPr lang="en-US"/>
        </a:p>
      </dgm:t>
    </dgm:pt>
    <dgm:pt modelId="{0106698C-3864-0843-880D-426A0EAC819C}">
      <dgm:prSet custT="1"/>
      <dgm:spPr/>
      <dgm:t>
        <a:bodyPr/>
        <a:lstStyle/>
        <a:p>
          <a:pPr algn="l" rtl="0"/>
          <a:r>
            <a:rPr lang="en-US" sz="1300" dirty="0"/>
            <a:t>Dispositions</a:t>
          </a:r>
        </a:p>
      </dgm:t>
    </dgm:pt>
    <dgm:pt modelId="{BE341DF0-B892-D744-A349-70C99085237A}" type="parTrans" cxnId="{D1CF539F-8B08-B049-A13F-1A5C85727ED1}">
      <dgm:prSet/>
      <dgm:spPr/>
      <dgm:t>
        <a:bodyPr/>
        <a:lstStyle/>
        <a:p>
          <a:endParaRPr lang="en-US"/>
        </a:p>
      </dgm:t>
    </dgm:pt>
    <dgm:pt modelId="{AE113EC4-2B78-4F4C-9881-604F589C6685}" type="sibTrans" cxnId="{D1CF539F-8B08-B049-A13F-1A5C85727ED1}">
      <dgm:prSet/>
      <dgm:spPr/>
      <dgm:t>
        <a:bodyPr/>
        <a:lstStyle/>
        <a:p>
          <a:endParaRPr lang="en-US"/>
        </a:p>
      </dgm:t>
    </dgm:pt>
    <dgm:pt modelId="{49688482-2AF7-CC4D-92D5-DC7DD909E0A6}" type="pres">
      <dgm:prSet presAssocID="{16E26C6F-544C-2346-9707-FA922508C2F3}" presName="compositeShape" presStyleCnt="0">
        <dgm:presLayoutVars>
          <dgm:chMax val="7"/>
          <dgm:dir/>
          <dgm:resizeHandles val="exact"/>
        </dgm:presLayoutVars>
      </dgm:prSet>
      <dgm:spPr/>
    </dgm:pt>
    <dgm:pt modelId="{E6973A89-EE28-BE4F-9C5A-52047C6444A9}" type="pres">
      <dgm:prSet presAssocID="{79D9D6BF-2F04-9B45-8783-2187E4083942}" presName="circ1" presStyleLbl="vennNode1" presStyleIdx="0" presStyleCnt="3"/>
      <dgm:spPr/>
    </dgm:pt>
    <dgm:pt modelId="{380FFC3F-07A9-C647-9163-82B905E67D84}" type="pres">
      <dgm:prSet presAssocID="{79D9D6BF-2F04-9B45-8783-2187E40839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A50F93-EC0C-CA42-A59B-A65B09774466}" type="pres">
      <dgm:prSet presAssocID="{A9616DA7-28F4-6B42-976B-0F1859BBD18B}" presName="circ2" presStyleLbl="vennNode1" presStyleIdx="1" presStyleCnt="3"/>
      <dgm:spPr/>
    </dgm:pt>
    <dgm:pt modelId="{C7C5FE89-DA79-F54E-A472-72756834E67C}" type="pres">
      <dgm:prSet presAssocID="{A9616DA7-28F4-6B42-976B-0F1859BBD18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B7CEB0B-412C-5644-9E80-34C21B02D5E0}" type="pres">
      <dgm:prSet presAssocID="{D7E17511-5211-7742-B725-5E82A360CCB4}" presName="circ3" presStyleLbl="vennNode1" presStyleIdx="2" presStyleCnt="3"/>
      <dgm:spPr/>
    </dgm:pt>
    <dgm:pt modelId="{95079699-DA4C-ED42-9698-27533CE1232E}" type="pres">
      <dgm:prSet presAssocID="{D7E17511-5211-7742-B725-5E82A360CCB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7719906-10A8-144E-8394-24967EF15E81}" srcId="{A9616DA7-28F4-6B42-976B-0F1859BBD18B}" destId="{32C07F98-4296-2246-9535-E5CEAA2AB5F3}" srcOrd="3" destOrd="0" parTransId="{15B163EE-5C8F-5345-A61F-5EE26AE1E188}" sibTransId="{F4C5C462-AA3B-9547-8D96-0B5EEBF3F292}"/>
    <dgm:cxn modelId="{EC41D107-0C01-0F45-8632-C42A6A4D9D04}" srcId="{16E26C6F-544C-2346-9707-FA922508C2F3}" destId="{D7E17511-5211-7742-B725-5E82A360CCB4}" srcOrd="2" destOrd="0" parTransId="{C34DA967-44F4-DA40-9955-FD81B9BC855A}" sibTransId="{0BB3423D-6B65-2C40-9BA1-E70C4FDEE0DF}"/>
    <dgm:cxn modelId="{83590F0B-C8E8-7D42-ABDC-255DA37E0A46}" srcId="{16E26C6F-544C-2346-9707-FA922508C2F3}" destId="{79D9D6BF-2F04-9B45-8783-2187E4083942}" srcOrd="0" destOrd="0" parTransId="{9BFD53A7-9FE9-4649-B9FF-C50763E213B1}" sibTransId="{32C007AB-4934-0A4F-B3D4-89835A6F929E}"/>
    <dgm:cxn modelId="{69BE9E0B-A0D3-4248-B541-371F3C532BBC}" type="presOf" srcId="{9D5A40E6-09D2-664A-83F5-ED76EF56F749}" destId="{6DA50F93-EC0C-CA42-A59B-A65B09774466}" srcOrd="0" destOrd="1" presId="urn:microsoft.com/office/officeart/2005/8/layout/venn1"/>
    <dgm:cxn modelId="{237C8F0C-448A-CE41-8C98-7E48DC278B9B}" type="presOf" srcId="{AFAB17FA-4684-6146-A475-B3070ECC158A}" destId="{380FFC3F-07A9-C647-9163-82B905E67D84}" srcOrd="1" destOrd="4" presId="urn:microsoft.com/office/officeart/2005/8/layout/venn1"/>
    <dgm:cxn modelId="{6B789D27-CA70-204D-B82D-D6CD9FECCF83}" srcId="{79D9D6BF-2F04-9B45-8783-2187E4083942}" destId="{3C8CC655-287F-224A-886C-17C3EA23813C}" srcOrd="1" destOrd="0" parTransId="{64F29255-7328-4645-A090-9E9EB0240F04}" sibTransId="{3DCA99D7-11D2-DF4A-B5A4-71C272588D47}"/>
    <dgm:cxn modelId="{20F6122B-5883-234B-99B5-5C1821B97059}" type="presOf" srcId="{3C8CC655-287F-224A-886C-17C3EA23813C}" destId="{380FFC3F-07A9-C647-9163-82B905E67D84}" srcOrd="1" destOrd="2" presId="urn:microsoft.com/office/officeart/2005/8/layout/venn1"/>
    <dgm:cxn modelId="{053B7835-C13B-A84A-857E-C31FAAF36A39}" srcId="{A9616DA7-28F4-6B42-976B-0F1859BBD18B}" destId="{07480183-C542-9D49-9B66-B68B1E03CBEA}" srcOrd="2" destOrd="0" parTransId="{81051E01-6419-4149-A1A7-9EF744612DE1}" sibTransId="{B1724D28-3275-4F49-8D59-175206B5743E}"/>
    <dgm:cxn modelId="{FFA65837-586A-1240-962B-FCACF06BF99F}" srcId="{A9616DA7-28F4-6B42-976B-0F1859BBD18B}" destId="{6893D1E7-18CD-CF4E-9AFE-272D49477442}" srcOrd="1" destOrd="0" parTransId="{15631EFF-266C-A046-A7A4-CAFBD2C3281C}" sibTransId="{977E80F1-9672-1F43-A9EA-C42B0328B2DD}"/>
    <dgm:cxn modelId="{6F2E5742-A4C1-4D49-98EB-912228D05516}" type="presOf" srcId="{32C07F98-4296-2246-9535-E5CEAA2AB5F3}" destId="{C7C5FE89-DA79-F54E-A472-72756834E67C}" srcOrd="1" destOrd="4" presId="urn:microsoft.com/office/officeart/2005/8/layout/venn1"/>
    <dgm:cxn modelId="{51583D70-D92A-4D4C-98A6-BC034DBDF49F}" type="presOf" srcId="{D2F1D65C-F0E6-BD40-AEE3-B62F9B0F803B}" destId="{380FFC3F-07A9-C647-9163-82B905E67D84}" srcOrd="1" destOrd="1" presId="urn:microsoft.com/office/officeart/2005/8/layout/venn1"/>
    <dgm:cxn modelId="{1DDA6371-528D-CD40-973F-97C5101999D3}" type="presOf" srcId="{F31474C9-AD95-214D-981D-A489F82DDAC9}" destId="{380FFC3F-07A9-C647-9163-82B905E67D84}" srcOrd="1" destOrd="3" presId="urn:microsoft.com/office/officeart/2005/8/layout/venn1"/>
    <dgm:cxn modelId="{B126FE73-2F97-ED43-B6E0-C7CC5EF1EDAE}" srcId="{79D9D6BF-2F04-9B45-8783-2187E4083942}" destId="{AFAB17FA-4684-6146-A475-B3070ECC158A}" srcOrd="3" destOrd="0" parTransId="{5D38A6A8-70FC-1F4D-82C9-47E8FB001350}" sibTransId="{B40E71DE-7870-514B-8C24-702B682B5D7A}"/>
    <dgm:cxn modelId="{3128A159-F42D-E44E-938A-52018E46FD7A}" srcId="{A9616DA7-28F4-6B42-976B-0F1859BBD18B}" destId="{9D5A40E6-09D2-664A-83F5-ED76EF56F749}" srcOrd="0" destOrd="0" parTransId="{BABE7DAA-AB65-C44A-BCC0-6818C4CE08FD}" sibTransId="{273ED781-DF81-0D4F-87AA-47396232A863}"/>
    <dgm:cxn modelId="{0C399D5A-75A5-694E-B9BC-2A95CECB1A63}" type="presOf" srcId="{79D9D6BF-2F04-9B45-8783-2187E4083942}" destId="{380FFC3F-07A9-C647-9163-82B905E67D84}" srcOrd="1" destOrd="0" presId="urn:microsoft.com/office/officeart/2005/8/layout/venn1"/>
    <dgm:cxn modelId="{7E6AB17E-0F99-6942-A25D-81F71D2AAD53}" type="presOf" srcId="{A9616DA7-28F4-6B42-976B-0F1859BBD18B}" destId="{6DA50F93-EC0C-CA42-A59B-A65B09774466}" srcOrd="0" destOrd="0" presId="urn:microsoft.com/office/officeart/2005/8/layout/venn1"/>
    <dgm:cxn modelId="{61D6558A-1264-0B49-91CD-DE7F0F72C13B}" srcId="{79D9D6BF-2F04-9B45-8783-2187E4083942}" destId="{F31474C9-AD95-214D-981D-A489F82DDAC9}" srcOrd="2" destOrd="0" parTransId="{C7A25C69-DBAD-A943-88DB-8A9B0B77C964}" sibTransId="{01ED5B20-6927-F949-B210-51280A20B509}"/>
    <dgm:cxn modelId="{4087F88F-F058-8244-B393-08B6C6587D6D}" srcId="{16E26C6F-544C-2346-9707-FA922508C2F3}" destId="{A9616DA7-28F4-6B42-976B-0F1859BBD18B}" srcOrd="1" destOrd="0" parTransId="{031C7AB2-E6AA-B544-B544-26BC934F9A31}" sibTransId="{253FB146-585F-D845-9004-47DC7A479B34}"/>
    <dgm:cxn modelId="{60EC8996-6E92-7B43-B1BE-5853E3351F21}" srcId="{79D9D6BF-2F04-9B45-8783-2187E4083942}" destId="{D2F1D65C-F0E6-BD40-AEE3-B62F9B0F803B}" srcOrd="0" destOrd="0" parTransId="{03F40E24-C5FC-3849-BCFD-DDB59E98DA53}" sibTransId="{B34A1826-69D8-184D-8803-53E5D811C6C5}"/>
    <dgm:cxn modelId="{1997A09B-CFE9-5B42-9796-415D98119188}" type="presOf" srcId="{16E26C6F-544C-2346-9707-FA922508C2F3}" destId="{49688482-2AF7-CC4D-92D5-DC7DD909E0A6}" srcOrd="0" destOrd="0" presId="urn:microsoft.com/office/officeart/2005/8/layout/venn1"/>
    <dgm:cxn modelId="{99B1769C-34CD-4E48-9BEE-C937CA04BDE3}" type="presOf" srcId="{AFAB17FA-4684-6146-A475-B3070ECC158A}" destId="{E6973A89-EE28-BE4F-9C5A-52047C6444A9}" srcOrd="0" destOrd="4" presId="urn:microsoft.com/office/officeart/2005/8/layout/venn1"/>
    <dgm:cxn modelId="{0910639D-A8EF-2045-8865-611F325F885B}" type="presOf" srcId="{6893D1E7-18CD-CF4E-9AFE-272D49477442}" destId="{6DA50F93-EC0C-CA42-A59B-A65B09774466}" srcOrd="0" destOrd="2" presId="urn:microsoft.com/office/officeart/2005/8/layout/venn1"/>
    <dgm:cxn modelId="{D1CF539F-8B08-B049-A13F-1A5C85727ED1}" srcId="{A9616DA7-28F4-6B42-976B-0F1859BBD18B}" destId="{0106698C-3864-0843-880D-426A0EAC819C}" srcOrd="4" destOrd="0" parTransId="{BE341DF0-B892-D744-A349-70C99085237A}" sibTransId="{AE113EC4-2B78-4F4C-9881-604F589C6685}"/>
    <dgm:cxn modelId="{B88BD8A6-92D3-8542-8A15-A7696D4A718E}" type="presOf" srcId="{D2F1D65C-F0E6-BD40-AEE3-B62F9B0F803B}" destId="{E6973A89-EE28-BE4F-9C5A-52047C6444A9}" srcOrd="0" destOrd="1" presId="urn:microsoft.com/office/officeart/2005/8/layout/venn1"/>
    <dgm:cxn modelId="{7A08F7A9-90D8-B34E-9AE2-8B5E97ABDD72}" type="presOf" srcId="{6893D1E7-18CD-CF4E-9AFE-272D49477442}" destId="{C7C5FE89-DA79-F54E-A472-72756834E67C}" srcOrd="1" destOrd="2" presId="urn:microsoft.com/office/officeart/2005/8/layout/venn1"/>
    <dgm:cxn modelId="{29C497AC-DA8E-B446-9E06-E42AE47C4E73}" type="presOf" srcId="{0106698C-3864-0843-880D-426A0EAC819C}" destId="{6DA50F93-EC0C-CA42-A59B-A65B09774466}" srcOrd="0" destOrd="5" presId="urn:microsoft.com/office/officeart/2005/8/layout/venn1"/>
    <dgm:cxn modelId="{53173DAF-EA68-994F-A569-A1BB4FC54FE2}" type="presOf" srcId="{9D5A40E6-09D2-664A-83F5-ED76EF56F749}" destId="{C7C5FE89-DA79-F54E-A472-72756834E67C}" srcOrd="1" destOrd="1" presId="urn:microsoft.com/office/officeart/2005/8/layout/venn1"/>
    <dgm:cxn modelId="{DDD3C8BF-57CE-FC4D-8E38-FE10A2B73F87}" type="presOf" srcId="{A9616DA7-28F4-6B42-976B-0F1859BBD18B}" destId="{C7C5FE89-DA79-F54E-A472-72756834E67C}" srcOrd="1" destOrd="0" presId="urn:microsoft.com/office/officeart/2005/8/layout/venn1"/>
    <dgm:cxn modelId="{010CA3C8-4F04-4347-8D31-6DE3F00CC1D5}" type="presOf" srcId="{79D9D6BF-2F04-9B45-8783-2187E4083942}" destId="{E6973A89-EE28-BE4F-9C5A-52047C6444A9}" srcOrd="0" destOrd="0" presId="urn:microsoft.com/office/officeart/2005/8/layout/venn1"/>
    <dgm:cxn modelId="{92DE15CE-37C1-BD44-BB93-39BE9B35192A}" type="presOf" srcId="{D7E17511-5211-7742-B725-5E82A360CCB4}" destId="{CB7CEB0B-412C-5644-9E80-34C21B02D5E0}" srcOrd="0" destOrd="0" presId="urn:microsoft.com/office/officeart/2005/8/layout/venn1"/>
    <dgm:cxn modelId="{76CC05D8-8F5F-0242-B56A-608A6F0F46A9}" type="presOf" srcId="{07480183-C542-9D49-9B66-B68B1E03CBEA}" destId="{6DA50F93-EC0C-CA42-A59B-A65B09774466}" srcOrd="0" destOrd="3" presId="urn:microsoft.com/office/officeart/2005/8/layout/venn1"/>
    <dgm:cxn modelId="{651885DF-AD8B-6045-9716-33DDC4ED34BA}" type="presOf" srcId="{07480183-C542-9D49-9B66-B68B1E03CBEA}" destId="{C7C5FE89-DA79-F54E-A472-72756834E67C}" srcOrd="1" destOrd="3" presId="urn:microsoft.com/office/officeart/2005/8/layout/venn1"/>
    <dgm:cxn modelId="{D4B761E1-7147-674C-92DD-0AAFD6B1E2F2}" type="presOf" srcId="{32C07F98-4296-2246-9535-E5CEAA2AB5F3}" destId="{6DA50F93-EC0C-CA42-A59B-A65B09774466}" srcOrd="0" destOrd="4" presId="urn:microsoft.com/office/officeart/2005/8/layout/venn1"/>
    <dgm:cxn modelId="{F59D3CE7-6865-9A40-9ACD-57A07E3907FB}" type="presOf" srcId="{D7E17511-5211-7742-B725-5E82A360CCB4}" destId="{95079699-DA4C-ED42-9698-27533CE1232E}" srcOrd="1" destOrd="0" presId="urn:microsoft.com/office/officeart/2005/8/layout/venn1"/>
    <dgm:cxn modelId="{9EA9FEEE-BEBF-4548-9EF7-AB76713134E0}" type="presOf" srcId="{3C8CC655-287F-224A-886C-17C3EA23813C}" destId="{E6973A89-EE28-BE4F-9C5A-52047C6444A9}" srcOrd="0" destOrd="2" presId="urn:microsoft.com/office/officeart/2005/8/layout/venn1"/>
    <dgm:cxn modelId="{60003DF0-51EE-AF47-B603-3FB54DA04BD0}" type="presOf" srcId="{0106698C-3864-0843-880D-426A0EAC819C}" destId="{C7C5FE89-DA79-F54E-A472-72756834E67C}" srcOrd="1" destOrd="5" presId="urn:microsoft.com/office/officeart/2005/8/layout/venn1"/>
    <dgm:cxn modelId="{689E8CFD-4C4E-1043-95FE-0ADF9CBEAC88}" type="presOf" srcId="{F31474C9-AD95-214D-981D-A489F82DDAC9}" destId="{E6973A89-EE28-BE4F-9C5A-52047C6444A9}" srcOrd="0" destOrd="3" presId="urn:microsoft.com/office/officeart/2005/8/layout/venn1"/>
    <dgm:cxn modelId="{13A0FEF6-69CC-D04B-96B0-BE4B6A17AD2C}" type="presParOf" srcId="{49688482-2AF7-CC4D-92D5-DC7DD909E0A6}" destId="{E6973A89-EE28-BE4F-9C5A-52047C6444A9}" srcOrd="0" destOrd="0" presId="urn:microsoft.com/office/officeart/2005/8/layout/venn1"/>
    <dgm:cxn modelId="{514BE1CD-FF44-D14C-B913-3F38EE80AC1B}" type="presParOf" srcId="{49688482-2AF7-CC4D-92D5-DC7DD909E0A6}" destId="{380FFC3F-07A9-C647-9163-82B905E67D84}" srcOrd="1" destOrd="0" presId="urn:microsoft.com/office/officeart/2005/8/layout/venn1"/>
    <dgm:cxn modelId="{0DEF54D4-8161-584F-959B-C455AB62AA45}" type="presParOf" srcId="{49688482-2AF7-CC4D-92D5-DC7DD909E0A6}" destId="{6DA50F93-EC0C-CA42-A59B-A65B09774466}" srcOrd="2" destOrd="0" presId="urn:microsoft.com/office/officeart/2005/8/layout/venn1"/>
    <dgm:cxn modelId="{ACD3C4C5-18A1-794B-826D-754269B3E90C}" type="presParOf" srcId="{49688482-2AF7-CC4D-92D5-DC7DD909E0A6}" destId="{C7C5FE89-DA79-F54E-A472-72756834E67C}" srcOrd="3" destOrd="0" presId="urn:microsoft.com/office/officeart/2005/8/layout/venn1"/>
    <dgm:cxn modelId="{9F9CFFEF-A918-E74D-AED1-83C216A12721}" type="presParOf" srcId="{49688482-2AF7-CC4D-92D5-DC7DD909E0A6}" destId="{CB7CEB0B-412C-5644-9E80-34C21B02D5E0}" srcOrd="4" destOrd="0" presId="urn:microsoft.com/office/officeart/2005/8/layout/venn1"/>
    <dgm:cxn modelId="{6B991FA0-BA8C-6C48-9063-DD13E54C4759}" type="presParOf" srcId="{49688482-2AF7-CC4D-92D5-DC7DD909E0A6}" destId="{95079699-DA4C-ED42-9698-27533CE1232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9040AA-1512-734E-8EF5-90D05810D4B3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6C36C4-96DD-F541-A350-835057698B86}">
      <dgm:prSet phldrT="[Text]"/>
      <dgm:spPr/>
      <dgm:t>
        <a:bodyPr/>
        <a:lstStyle/>
        <a:p>
          <a:r>
            <a:rPr lang="en-US" dirty="0"/>
            <a:t>Status</a:t>
          </a:r>
        </a:p>
      </dgm:t>
    </dgm:pt>
    <dgm:pt modelId="{5A1AC13A-A68C-C948-B0F0-F0F108A9E98F}" type="parTrans" cxnId="{F7A436C7-EB90-E640-BC2A-FC819E66592B}">
      <dgm:prSet/>
      <dgm:spPr/>
      <dgm:t>
        <a:bodyPr/>
        <a:lstStyle/>
        <a:p>
          <a:endParaRPr lang="en-US"/>
        </a:p>
      </dgm:t>
    </dgm:pt>
    <dgm:pt modelId="{83A29C63-9778-4A46-99A9-7B1F1DAE633A}" type="sibTrans" cxnId="{F7A436C7-EB90-E640-BC2A-FC819E66592B}">
      <dgm:prSet/>
      <dgm:spPr/>
      <dgm:t>
        <a:bodyPr/>
        <a:lstStyle/>
        <a:p>
          <a:endParaRPr lang="en-US"/>
        </a:p>
      </dgm:t>
    </dgm:pt>
    <dgm:pt modelId="{D43279F5-9441-554E-9256-06C6D06471E3}">
      <dgm:prSet phldrT="[Text]"/>
      <dgm:spPr/>
      <dgm:t>
        <a:bodyPr/>
        <a:lstStyle/>
        <a:p>
          <a:r>
            <a:rPr lang="en-US" dirty="0"/>
            <a:t>Rationale</a:t>
          </a:r>
        </a:p>
      </dgm:t>
    </dgm:pt>
    <dgm:pt modelId="{7FA8C9A8-6DAC-3D43-9E85-A3E3231FBFA4}" type="parTrans" cxnId="{F4A13932-E512-7B40-AAE4-C634145B6ABC}">
      <dgm:prSet/>
      <dgm:spPr/>
      <dgm:t>
        <a:bodyPr/>
        <a:lstStyle/>
        <a:p>
          <a:endParaRPr lang="en-US"/>
        </a:p>
      </dgm:t>
    </dgm:pt>
    <dgm:pt modelId="{DC432221-C690-E944-B3AE-621B13CA0EB6}" type="sibTrans" cxnId="{F4A13932-E512-7B40-AAE4-C634145B6ABC}">
      <dgm:prSet/>
      <dgm:spPr/>
      <dgm:t>
        <a:bodyPr/>
        <a:lstStyle/>
        <a:p>
          <a:endParaRPr lang="en-US"/>
        </a:p>
      </dgm:t>
    </dgm:pt>
    <dgm:pt modelId="{1B017E37-48C4-F544-A733-9A7B62C061F3}">
      <dgm:prSet phldrT="[Text]"/>
      <dgm:spPr/>
      <dgm:t>
        <a:bodyPr/>
        <a:lstStyle/>
        <a:p>
          <a:r>
            <a:rPr lang="en-US" dirty="0"/>
            <a:t>Goals</a:t>
          </a:r>
        </a:p>
      </dgm:t>
    </dgm:pt>
    <dgm:pt modelId="{89CC80E0-B1F9-2849-8657-26D8AD23EE59}" type="parTrans" cxnId="{C7B28717-0364-894C-8384-5E85E060E7E6}">
      <dgm:prSet/>
      <dgm:spPr/>
      <dgm:t>
        <a:bodyPr/>
        <a:lstStyle/>
        <a:p>
          <a:endParaRPr lang="en-US"/>
        </a:p>
      </dgm:t>
    </dgm:pt>
    <dgm:pt modelId="{148413ED-5083-CF43-8F9B-FCD7EABFB5ED}" type="sibTrans" cxnId="{C7B28717-0364-894C-8384-5E85E060E7E6}">
      <dgm:prSet/>
      <dgm:spPr/>
      <dgm:t>
        <a:bodyPr/>
        <a:lstStyle/>
        <a:p>
          <a:endParaRPr lang="en-US"/>
        </a:p>
      </dgm:t>
    </dgm:pt>
    <dgm:pt modelId="{8028F52E-1662-F946-9275-7C67FAFDEAFD}">
      <dgm:prSet phldrT="[Text]"/>
      <dgm:spPr/>
      <dgm:t>
        <a:bodyPr/>
        <a:lstStyle/>
        <a:p>
          <a:r>
            <a:rPr lang="en-US" dirty="0"/>
            <a:t>Action Plan &amp; Resources</a:t>
          </a:r>
        </a:p>
      </dgm:t>
    </dgm:pt>
    <dgm:pt modelId="{610CCAC1-EBCB-A245-A8EA-650EF812F81B}" type="parTrans" cxnId="{339ADB52-0C9D-B64B-915A-E184C8BF657E}">
      <dgm:prSet/>
      <dgm:spPr/>
      <dgm:t>
        <a:bodyPr/>
        <a:lstStyle/>
        <a:p>
          <a:endParaRPr lang="en-US"/>
        </a:p>
      </dgm:t>
    </dgm:pt>
    <dgm:pt modelId="{E4B587BE-A075-8C4E-ACD5-8A0E2BFBC71A}" type="sibTrans" cxnId="{339ADB52-0C9D-B64B-915A-E184C8BF657E}">
      <dgm:prSet/>
      <dgm:spPr/>
      <dgm:t>
        <a:bodyPr/>
        <a:lstStyle/>
        <a:p>
          <a:endParaRPr lang="en-US"/>
        </a:p>
      </dgm:t>
    </dgm:pt>
    <dgm:pt modelId="{864F8B89-65AF-A04A-8214-62E3F2A87801}" type="pres">
      <dgm:prSet presAssocID="{6C9040AA-1512-734E-8EF5-90D05810D4B3}" presName="matrix" presStyleCnt="0">
        <dgm:presLayoutVars>
          <dgm:chMax val="1"/>
          <dgm:dir/>
          <dgm:resizeHandles val="exact"/>
        </dgm:presLayoutVars>
      </dgm:prSet>
      <dgm:spPr/>
    </dgm:pt>
    <dgm:pt modelId="{CE9AFC42-6839-3B48-872A-E334ADB44EE4}" type="pres">
      <dgm:prSet presAssocID="{6C9040AA-1512-734E-8EF5-90D05810D4B3}" presName="diamond" presStyleLbl="bgShp" presStyleIdx="0" presStyleCnt="1"/>
      <dgm:spPr/>
    </dgm:pt>
    <dgm:pt modelId="{46A8168A-A69C-454D-A263-04004C5634D2}" type="pres">
      <dgm:prSet presAssocID="{6C9040AA-1512-734E-8EF5-90D05810D4B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D6BF070-F09B-EF4C-A9F3-7297716925DA}" type="pres">
      <dgm:prSet presAssocID="{6C9040AA-1512-734E-8EF5-90D05810D4B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40ABEAE-9C88-6E40-9232-A849970960BA}" type="pres">
      <dgm:prSet presAssocID="{6C9040AA-1512-734E-8EF5-90D05810D4B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608784C-4D42-C54D-BFF9-53B0244AA1D0}" type="pres">
      <dgm:prSet presAssocID="{6C9040AA-1512-734E-8EF5-90D05810D4B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793F30E-DF94-6243-B936-31B30A6C4438}" type="presOf" srcId="{D43279F5-9441-554E-9256-06C6D06471E3}" destId="{ED6BF070-F09B-EF4C-A9F3-7297716925DA}" srcOrd="0" destOrd="0" presId="urn:microsoft.com/office/officeart/2005/8/layout/matrix3"/>
    <dgm:cxn modelId="{C7B28717-0364-894C-8384-5E85E060E7E6}" srcId="{6C9040AA-1512-734E-8EF5-90D05810D4B3}" destId="{1B017E37-48C4-F544-A733-9A7B62C061F3}" srcOrd="2" destOrd="0" parTransId="{89CC80E0-B1F9-2849-8657-26D8AD23EE59}" sibTransId="{148413ED-5083-CF43-8F9B-FCD7EABFB5ED}"/>
    <dgm:cxn modelId="{F4A13932-E512-7B40-AAE4-C634145B6ABC}" srcId="{6C9040AA-1512-734E-8EF5-90D05810D4B3}" destId="{D43279F5-9441-554E-9256-06C6D06471E3}" srcOrd="1" destOrd="0" parTransId="{7FA8C9A8-6DAC-3D43-9E85-A3E3231FBFA4}" sibTransId="{DC432221-C690-E944-B3AE-621B13CA0EB6}"/>
    <dgm:cxn modelId="{4807A14A-3D64-8C45-ABC0-B5DEB0BAA613}" type="presOf" srcId="{8028F52E-1662-F946-9275-7C67FAFDEAFD}" destId="{E608784C-4D42-C54D-BFF9-53B0244AA1D0}" srcOrd="0" destOrd="0" presId="urn:microsoft.com/office/officeart/2005/8/layout/matrix3"/>
    <dgm:cxn modelId="{339ADB52-0C9D-B64B-915A-E184C8BF657E}" srcId="{6C9040AA-1512-734E-8EF5-90D05810D4B3}" destId="{8028F52E-1662-F946-9275-7C67FAFDEAFD}" srcOrd="3" destOrd="0" parTransId="{610CCAC1-EBCB-A245-A8EA-650EF812F81B}" sibTransId="{E4B587BE-A075-8C4E-ACD5-8A0E2BFBC71A}"/>
    <dgm:cxn modelId="{DA9AF889-A4C1-0840-A7D1-93476B17F23E}" type="presOf" srcId="{1B017E37-48C4-F544-A733-9A7B62C061F3}" destId="{740ABEAE-9C88-6E40-9232-A849970960BA}" srcOrd="0" destOrd="0" presId="urn:microsoft.com/office/officeart/2005/8/layout/matrix3"/>
    <dgm:cxn modelId="{23D489A3-C8DF-EB40-969F-6E95CF1E3980}" type="presOf" srcId="{A16C36C4-96DD-F541-A350-835057698B86}" destId="{46A8168A-A69C-454D-A263-04004C5634D2}" srcOrd="0" destOrd="0" presId="urn:microsoft.com/office/officeart/2005/8/layout/matrix3"/>
    <dgm:cxn modelId="{F7A436C7-EB90-E640-BC2A-FC819E66592B}" srcId="{6C9040AA-1512-734E-8EF5-90D05810D4B3}" destId="{A16C36C4-96DD-F541-A350-835057698B86}" srcOrd="0" destOrd="0" parTransId="{5A1AC13A-A68C-C948-B0F0-F0F108A9E98F}" sibTransId="{83A29C63-9778-4A46-99A9-7B1F1DAE633A}"/>
    <dgm:cxn modelId="{A96225D3-19C8-CE44-A273-38E220780067}" type="presOf" srcId="{6C9040AA-1512-734E-8EF5-90D05810D4B3}" destId="{864F8B89-65AF-A04A-8214-62E3F2A87801}" srcOrd="0" destOrd="0" presId="urn:microsoft.com/office/officeart/2005/8/layout/matrix3"/>
    <dgm:cxn modelId="{13787440-1093-6045-B5A1-94C31C257EDB}" type="presParOf" srcId="{864F8B89-65AF-A04A-8214-62E3F2A87801}" destId="{CE9AFC42-6839-3B48-872A-E334ADB44EE4}" srcOrd="0" destOrd="0" presId="urn:microsoft.com/office/officeart/2005/8/layout/matrix3"/>
    <dgm:cxn modelId="{6811911E-99C8-7844-A2C7-8704CDC0A3DE}" type="presParOf" srcId="{864F8B89-65AF-A04A-8214-62E3F2A87801}" destId="{46A8168A-A69C-454D-A263-04004C5634D2}" srcOrd="1" destOrd="0" presId="urn:microsoft.com/office/officeart/2005/8/layout/matrix3"/>
    <dgm:cxn modelId="{BF9925C5-C651-734E-AF97-3A701145FFCB}" type="presParOf" srcId="{864F8B89-65AF-A04A-8214-62E3F2A87801}" destId="{ED6BF070-F09B-EF4C-A9F3-7297716925DA}" srcOrd="2" destOrd="0" presId="urn:microsoft.com/office/officeart/2005/8/layout/matrix3"/>
    <dgm:cxn modelId="{2794A04C-B611-7342-9DF5-031158578C33}" type="presParOf" srcId="{864F8B89-65AF-A04A-8214-62E3F2A87801}" destId="{740ABEAE-9C88-6E40-9232-A849970960BA}" srcOrd="3" destOrd="0" presId="urn:microsoft.com/office/officeart/2005/8/layout/matrix3"/>
    <dgm:cxn modelId="{7594CEF0-D0ED-8E45-A90B-8293ADE41C0D}" type="presParOf" srcId="{864F8B89-65AF-A04A-8214-62E3F2A87801}" destId="{E608784C-4D42-C54D-BFF9-53B0244AA1D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4E1874-8D79-CB47-BCC5-FC11518C7324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5EAA4B1A-91E0-1E44-B8A0-97A0AA40EF4B}">
      <dgm:prSet phldrT="[Text]"/>
      <dgm:spPr/>
      <dgm:t>
        <a:bodyPr/>
        <a:lstStyle/>
        <a:p>
          <a:r>
            <a:rPr lang="en-US" dirty="0"/>
            <a:t>Review Reports</a:t>
          </a:r>
        </a:p>
        <a:p>
          <a:r>
            <a:rPr lang="en-US" dirty="0"/>
            <a:t>-Groups of 3</a:t>
          </a:r>
        </a:p>
      </dgm:t>
    </dgm:pt>
    <dgm:pt modelId="{B933A0CC-5E2C-A643-80DB-B1B824A97354}" type="parTrans" cxnId="{C9811DE5-24B7-6F49-AAFB-FC379AF55AE6}">
      <dgm:prSet/>
      <dgm:spPr/>
      <dgm:t>
        <a:bodyPr/>
        <a:lstStyle/>
        <a:p>
          <a:endParaRPr lang="en-US"/>
        </a:p>
      </dgm:t>
    </dgm:pt>
    <dgm:pt modelId="{5A13A3A2-07FD-0549-944D-45163201C5CC}" type="sibTrans" cxnId="{C9811DE5-24B7-6F49-AAFB-FC379AF55AE6}">
      <dgm:prSet/>
      <dgm:spPr/>
      <dgm:t>
        <a:bodyPr/>
        <a:lstStyle/>
        <a:p>
          <a:endParaRPr lang="en-US"/>
        </a:p>
      </dgm:t>
    </dgm:pt>
    <dgm:pt modelId="{B75FDCF9-11A3-F444-8BC6-E7A591592CA8}">
      <dgm:prSet phldrT="[Text]"/>
      <dgm:spPr/>
      <dgm:t>
        <a:bodyPr/>
        <a:lstStyle/>
        <a:p>
          <a:r>
            <a:rPr lang="en-US" dirty="0"/>
            <a:t>Checklist</a:t>
          </a:r>
        </a:p>
        <a:p>
          <a:r>
            <a:rPr lang="en-US" dirty="0"/>
            <a:t>-Reach Consensus</a:t>
          </a:r>
        </a:p>
      </dgm:t>
    </dgm:pt>
    <dgm:pt modelId="{96359806-CC08-6846-BDF0-B1A72AA68CCE}" type="parTrans" cxnId="{1C93793A-2BA5-1541-B9CB-FC0586E58A32}">
      <dgm:prSet/>
      <dgm:spPr/>
      <dgm:t>
        <a:bodyPr/>
        <a:lstStyle/>
        <a:p>
          <a:endParaRPr lang="en-US"/>
        </a:p>
      </dgm:t>
    </dgm:pt>
    <dgm:pt modelId="{773B62F9-6AD3-C846-944B-05DEC095CB0F}" type="sibTrans" cxnId="{1C93793A-2BA5-1541-B9CB-FC0586E58A32}">
      <dgm:prSet/>
      <dgm:spPr/>
      <dgm:t>
        <a:bodyPr/>
        <a:lstStyle/>
        <a:p>
          <a:endParaRPr lang="en-US"/>
        </a:p>
      </dgm:t>
    </dgm:pt>
    <dgm:pt modelId="{9D58F598-1D7D-F642-9F3D-35A3BA7CD0C9}">
      <dgm:prSet phldrT="[Text]"/>
      <dgm:spPr/>
      <dgm:t>
        <a:bodyPr/>
        <a:lstStyle/>
        <a:p>
          <a:r>
            <a:rPr lang="en-US" dirty="0"/>
            <a:t>Feedback</a:t>
          </a:r>
        </a:p>
        <a:p>
          <a:r>
            <a:rPr lang="en-US" dirty="0"/>
            <a:t>-Program</a:t>
          </a:r>
        </a:p>
        <a:p>
          <a:r>
            <a:rPr lang="en-US" dirty="0"/>
            <a:t>-EPP-level</a:t>
          </a:r>
          <a:r>
            <a:rPr lang="en-US" baseline="0" dirty="0"/>
            <a:t> for CTE</a:t>
          </a:r>
          <a:endParaRPr lang="en-US" dirty="0"/>
        </a:p>
      </dgm:t>
    </dgm:pt>
    <dgm:pt modelId="{31B5DE60-C95C-5D4A-A8D5-2C8412ACEFB8}" type="parTrans" cxnId="{49846444-527C-9241-8874-9274FDF85DBA}">
      <dgm:prSet/>
      <dgm:spPr/>
      <dgm:t>
        <a:bodyPr/>
        <a:lstStyle/>
        <a:p>
          <a:endParaRPr lang="en-US"/>
        </a:p>
      </dgm:t>
    </dgm:pt>
    <dgm:pt modelId="{D5E5F213-7F8E-2946-B94C-F2F504EFF583}" type="sibTrans" cxnId="{49846444-527C-9241-8874-9274FDF85DBA}">
      <dgm:prSet/>
      <dgm:spPr/>
      <dgm:t>
        <a:bodyPr/>
        <a:lstStyle/>
        <a:p>
          <a:endParaRPr lang="en-US"/>
        </a:p>
      </dgm:t>
    </dgm:pt>
    <dgm:pt modelId="{4CF3B0AB-67A5-1F47-B9D1-38B5DC17A63F}" type="pres">
      <dgm:prSet presAssocID="{5B4E1874-8D79-CB47-BCC5-FC11518C7324}" presName="CompostProcess" presStyleCnt="0">
        <dgm:presLayoutVars>
          <dgm:dir/>
          <dgm:resizeHandles val="exact"/>
        </dgm:presLayoutVars>
      </dgm:prSet>
      <dgm:spPr/>
    </dgm:pt>
    <dgm:pt modelId="{72FE988C-CABD-C04F-8BC7-062A1B322812}" type="pres">
      <dgm:prSet presAssocID="{5B4E1874-8D79-CB47-BCC5-FC11518C7324}" presName="arrow" presStyleLbl="bgShp" presStyleIdx="0" presStyleCnt="1"/>
      <dgm:spPr/>
    </dgm:pt>
    <dgm:pt modelId="{144B539A-5EE8-F646-9F06-2C18647909D1}" type="pres">
      <dgm:prSet presAssocID="{5B4E1874-8D79-CB47-BCC5-FC11518C7324}" presName="linearProcess" presStyleCnt="0"/>
      <dgm:spPr/>
    </dgm:pt>
    <dgm:pt modelId="{F3040DDF-8F3A-EF4D-892D-425B685AE7E0}" type="pres">
      <dgm:prSet presAssocID="{5EAA4B1A-91E0-1E44-B8A0-97A0AA40EF4B}" presName="textNode" presStyleLbl="node1" presStyleIdx="0" presStyleCnt="3">
        <dgm:presLayoutVars>
          <dgm:bulletEnabled val="1"/>
        </dgm:presLayoutVars>
      </dgm:prSet>
      <dgm:spPr/>
    </dgm:pt>
    <dgm:pt modelId="{AE2B547C-3DED-2448-B0D4-C05BFD8C8B6A}" type="pres">
      <dgm:prSet presAssocID="{5A13A3A2-07FD-0549-944D-45163201C5CC}" presName="sibTrans" presStyleCnt="0"/>
      <dgm:spPr/>
    </dgm:pt>
    <dgm:pt modelId="{971DAB2C-9D07-BC41-B349-374FBEB78747}" type="pres">
      <dgm:prSet presAssocID="{B75FDCF9-11A3-F444-8BC6-E7A591592CA8}" presName="textNode" presStyleLbl="node1" presStyleIdx="1" presStyleCnt="3">
        <dgm:presLayoutVars>
          <dgm:bulletEnabled val="1"/>
        </dgm:presLayoutVars>
      </dgm:prSet>
      <dgm:spPr/>
    </dgm:pt>
    <dgm:pt modelId="{5B8E7B5B-64F5-F144-A9C0-7A462077E72E}" type="pres">
      <dgm:prSet presAssocID="{773B62F9-6AD3-C846-944B-05DEC095CB0F}" presName="sibTrans" presStyleCnt="0"/>
      <dgm:spPr/>
    </dgm:pt>
    <dgm:pt modelId="{47454498-0C39-EA42-A747-0091414E269C}" type="pres">
      <dgm:prSet presAssocID="{9D58F598-1D7D-F642-9F3D-35A3BA7CD0C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C93793A-2BA5-1541-B9CB-FC0586E58A32}" srcId="{5B4E1874-8D79-CB47-BCC5-FC11518C7324}" destId="{B75FDCF9-11A3-F444-8BC6-E7A591592CA8}" srcOrd="1" destOrd="0" parTransId="{96359806-CC08-6846-BDF0-B1A72AA68CCE}" sibTransId="{773B62F9-6AD3-C846-944B-05DEC095CB0F}"/>
    <dgm:cxn modelId="{D06B265B-C932-E341-9B28-C420FECEF93C}" type="presOf" srcId="{5EAA4B1A-91E0-1E44-B8A0-97A0AA40EF4B}" destId="{F3040DDF-8F3A-EF4D-892D-425B685AE7E0}" srcOrd="0" destOrd="0" presId="urn:microsoft.com/office/officeart/2005/8/layout/hProcess9"/>
    <dgm:cxn modelId="{3EE99B43-89AD-E949-911B-9910BB3053FF}" type="presOf" srcId="{9D58F598-1D7D-F642-9F3D-35A3BA7CD0C9}" destId="{47454498-0C39-EA42-A747-0091414E269C}" srcOrd="0" destOrd="0" presId="urn:microsoft.com/office/officeart/2005/8/layout/hProcess9"/>
    <dgm:cxn modelId="{49846444-527C-9241-8874-9274FDF85DBA}" srcId="{5B4E1874-8D79-CB47-BCC5-FC11518C7324}" destId="{9D58F598-1D7D-F642-9F3D-35A3BA7CD0C9}" srcOrd="2" destOrd="0" parTransId="{31B5DE60-C95C-5D4A-A8D5-2C8412ACEFB8}" sibTransId="{D5E5F213-7F8E-2946-B94C-F2F504EFF583}"/>
    <dgm:cxn modelId="{0652149D-E694-3642-BF57-7AE0AD72283F}" type="presOf" srcId="{B75FDCF9-11A3-F444-8BC6-E7A591592CA8}" destId="{971DAB2C-9D07-BC41-B349-374FBEB78747}" srcOrd="0" destOrd="0" presId="urn:microsoft.com/office/officeart/2005/8/layout/hProcess9"/>
    <dgm:cxn modelId="{C9811DE5-24B7-6F49-AAFB-FC379AF55AE6}" srcId="{5B4E1874-8D79-CB47-BCC5-FC11518C7324}" destId="{5EAA4B1A-91E0-1E44-B8A0-97A0AA40EF4B}" srcOrd="0" destOrd="0" parTransId="{B933A0CC-5E2C-A643-80DB-B1B824A97354}" sibTransId="{5A13A3A2-07FD-0549-944D-45163201C5CC}"/>
    <dgm:cxn modelId="{F08B78F2-1E11-B544-B61F-D36D5E08A61E}" type="presOf" srcId="{5B4E1874-8D79-CB47-BCC5-FC11518C7324}" destId="{4CF3B0AB-67A5-1F47-B9D1-38B5DC17A63F}" srcOrd="0" destOrd="0" presId="urn:microsoft.com/office/officeart/2005/8/layout/hProcess9"/>
    <dgm:cxn modelId="{F3E20B79-E0F7-E241-96F3-EEE3037C9823}" type="presParOf" srcId="{4CF3B0AB-67A5-1F47-B9D1-38B5DC17A63F}" destId="{72FE988C-CABD-C04F-8BC7-062A1B322812}" srcOrd="0" destOrd="0" presId="urn:microsoft.com/office/officeart/2005/8/layout/hProcess9"/>
    <dgm:cxn modelId="{859D152E-224F-E44D-84FB-A8DE97912B0F}" type="presParOf" srcId="{4CF3B0AB-67A5-1F47-B9D1-38B5DC17A63F}" destId="{144B539A-5EE8-F646-9F06-2C18647909D1}" srcOrd="1" destOrd="0" presId="urn:microsoft.com/office/officeart/2005/8/layout/hProcess9"/>
    <dgm:cxn modelId="{5DDDCADF-5FAB-E041-BBAD-F9E64A098DFD}" type="presParOf" srcId="{144B539A-5EE8-F646-9F06-2C18647909D1}" destId="{F3040DDF-8F3A-EF4D-892D-425B685AE7E0}" srcOrd="0" destOrd="0" presId="urn:microsoft.com/office/officeart/2005/8/layout/hProcess9"/>
    <dgm:cxn modelId="{20EA9FEB-77DB-1048-8DA0-8128BC95CCC9}" type="presParOf" srcId="{144B539A-5EE8-F646-9F06-2C18647909D1}" destId="{AE2B547C-3DED-2448-B0D4-C05BFD8C8B6A}" srcOrd="1" destOrd="0" presId="urn:microsoft.com/office/officeart/2005/8/layout/hProcess9"/>
    <dgm:cxn modelId="{7830D6DB-3CEE-4842-87CD-90B335B47828}" type="presParOf" srcId="{144B539A-5EE8-F646-9F06-2C18647909D1}" destId="{971DAB2C-9D07-BC41-B349-374FBEB78747}" srcOrd="2" destOrd="0" presId="urn:microsoft.com/office/officeart/2005/8/layout/hProcess9"/>
    <dgm:cxn modelId="{DAB50B43-F3C5-AC42-9FF6-45DF319647B7}" type="presParOf" srcId="{144B539A-5EE8-F646-9F06-2C18647909D1}" destId="{5B8E7B5B-64F5-F144-A9C0-7A462077E72E}" srcOrd="3" destOrd="0" presId="urn:microsoft.com/office/officeart/2005/8/layout/hProcess9"/>
    <dgm:cxn modelId="{1D424CAA-D2F9-6C4D-99C7-15463B690DBA}" type="presParOf" srcId="{144B539A-5EE8-F646-9F06-2C18647909D1}" destId="{47454498-0C39-EA42-A747-0091414E269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73A89-EE28-BE4F-9C5A-52047C6444A9}">
      <dsp:nvSpPr>
        <dsp:cNvPr id="0" name=""/>
        <dsp:cNvSpPr/>
      </dsp:nvSpPr>
      <dsp:spPr>
        <a:xfrm>
          <a:off x="3604535" y="115719"/>
          <a:ext cx="2394203" cy="239420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4 key assessments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Content Exam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edTPA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Formative Pedagogy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edDispositions</a:t>
          </a:r>
          <a:endParaRPr lang="en-US" sz="1200" kern="1200" dirty="0"/>
        </a:p>
      </dsp:txBody>
      <dsp:txXfrm>
        <a:off x="3923762" y="534705"/>
        <a:ext cx="1755749" cy="1077391"/>
      </dsp:txXfrm>
    </dsp:sp>
    <dsp:sp modelId="{6DA50F93-EC0C-CA42-A59B-A65B09774466}">
      <dsp:nvSpPr>
        <dsp:cNvPr id="0" name=""/>
        <dsp:cNvSpPr/>
      </dsp:nvSpPr>
      <dsp:spPr>
        <a:xfrm>
          <a:off x="4468444" y="1612097"/>
          <a:ext cx="2394203" cy="239420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5 areas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Content Knowledge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Pedagogy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Impact on Student Learning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Clinical Practices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Dispositions</a:t>
          </a:r>
        </a:p>
      </dsp:txBody>
      <dsp:txXfrm>
        <a:off x="5200671" y="2230599"/>
        <a:ext cx="1436522" cy="1316812"/>
      </dsp:txXfrm>
    </dsp:sp>
    <dsp:sp modelId="{CB7CEB0B-412C-5644-9E80-34C21B02D5E0}">
      <dsp:nvSpPr>
        <dsp:cNvPr id="0" name=""/>
        <dsp:cNvSpPr/>
      </dsp:nvSpPr>
      <dsp:spPr>
        <a:xfrm>
          <a:off x="2740627" y="1612097"/>
          <a:ext cx="2394203" cy="239420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4 </a:t>
          </a:r>
          <a:r>
            <a:rPr lang="en-US" sz="1600" kern="1200" dirty="0" err="1"/>
            <a:t>InTASC</a:t>
          </a:r>
          <a:r>
            <a:rPr lang="en-US" sz="1600" kern="1200" dirty="0"/>
            <a:t> standards</a:t>
          </a:r>
        </a:p>
      </dsp:txBody>
      <dsp:txXfrm>
        <a:off x="2966081" y="2230599"/>
        <a:ext cx="1436522" cy="1316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AFC42-6839-3B48-872A-E334ADB44EE4}">
      <dsp:nvSpPr>
        <dsp:cNvPr id="0" name=""/>
        <dsp:cNvSpPr/>
      </dsp:nvSpPr>
      <dsp:spPr>
        <a:xfrm>
          <a:off x="3076331" y="0"/>
          <a:ext cx="3450613" cy="345061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A8168A-A69C-454D-A263-04004C5634D2}">
      <dsp:nvSpPr>
        <dsp:cNvPr id="0" name=""/>
        <dsp:cNvSpPr/>
      </dsp:nvSpPr>
      <dsp:spPr>
        <a:xfrm>
          <a:off x="3404139" y="327808"/>
          <a:ext cx="1345739" cy="13457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Status</a:t>
          </a:r>
        </a:p>
      </dsp:txBody>
      <dsp:txXfrm>
        <a:off x="3469833" y="393502"/>
        <a:ext cx="1214351" cy="1214351"/>
      </dsp:txXfrm>
    </dsp:sp>
    <dsp:sp modelId="{ED6BF070-F09B-EF4C-A9F3-7297716925DA}">
      <dsp:nvSpPr>
        <dsp:cNvPr id="0" name=""/>
        <dsp:cNvSpPr/>
      </dsp:nvSpPr>
      <dsp:spPr>
        <a:xfrm>
          <a:off x="4853396" y="327808"/>
          <a:ext cx="1345739" cy="13457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Rationale</a:t>
          </a:r>
        </a:p>
      </dsp:txBody>
      <dsp:txXfrm>
        <a:off x="4919090" y="393502"/>
        <a:ext cx="1214351" cy="1214351"/>
      </dsp:txXfrm>
    </dsp:sp>
    <dsp:sp modelId="{740ABEAE-9C88-6E40-9232-A849970960BA}">
      <dsp:nvSpPr>
        <dsp:cNvPr id="0" name=""/>
        <dsp:cNvSpPr/>
      </dsp:nvSpPr>
      <dsp:spPr>
        <a:xfrm>
          <a:off x="3404139" y="1777065"/>
          <a:ext cx="1345739" cy="13457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Goals</a:t>
          </a:r>
        </a:p>
      </dsp:txBody>
      <dsp:txXfrm>
        <a:off x="3469833" y="1842759"/>
        <a:ext cx="1214351" cy="1214351"/>
      </dsp:txXfrm>
    </dsp:sp>
    <dsp:sp modelId="{E608784C-4D42-C54D-BFF9-53B0244AA1D0}">
      <dsp:nvSpPr>
        <dsp:cNvPr id="0" name=""/>
        <dsp:cNvSpPr/>
      </dsp:nvSpPr>
      <dsp:spPr>
        <a:xfrm>
          <a:off x="4853396" y="1777065"/>
          <a:ext cx="1345739" cy="13457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Action Plan &amp; Resources</a:t>
          </a:r>
        </a:p>
      </dsp:txBody>
      <dsp:txXfrm>
        <a:off x="4919090" y="1842759"/>
        <a:ext cx="1214351" cy="1214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E988C-CABD-C04F-8BC7-062A1B322812}">
      <dsp:nvSpPr>
        <dsp:cNvPr id="0" name=""/>
        <dsp:cNvSpPr/>
      </dsp:nvSpPr>
      <dsp:spPr>
        <a:xfrm>
          <a:off x="720245" y="0"/>
          <a:ext cx="8162783" cy="34506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040DDF-8F3A-EF4D-892D-425B685AE7E0}">
      <dsp:nvSpPr>
        <dsp:cNvPr id="0" name=""/>
        <dsp:cNvSpPr/>
      </dsp:nvSpPr>
      <dsp:spPr>
        <a:xfrm>
          <a:off x="238206" y="1035183"/>
          <a:ext cx="2880982" cy="1380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Review Reports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-Groups of 3</a:t>
          </a:r>
        </a:p>
      </dsp:txBody>
      <dsp:txXfrm>
        <a:off x="305584" y="1102561"/>
        <a:ext cx="2746226" cy="1245489"/>
      </dsp:txXfrm>
    </dsp:sp>
    <dsp:sp modelId="{971DAB2C-9D07-BC41-B349-374FBEB78747}">
      <dsp:nvSpPr>
        <dsp:cNvPr id="0" name=""/>
        <dsp:cNvSpPr/>
      </dsp:nvSpPr>
      <dsp:spPr>
        <a:xfrm>
          <a:off x="3361146" y="1035183"/>
          <a:ext cx="2880982" cy="1380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Checklist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-Reach Consensus</a:t>
          </a:r>
        </a:p>
      </dsp:txBody>
      <dsp:txXfrm>
        <a:off x="3428524" y="1102561"/>
        <a:ext cx="2746226" cy="1245489"/>
      </dsp:txXfrm>
    </dsp:sp>
    <dsp:sp modelId="{47454498-0C39-EA42-A747-0091414E269C}">
      <dsp:nvSpPr>
        <dsp:cNvPr id="0" name=""/>
        <dsp:cNvSpPr/>
      </dsp:nvSpPr>
      <dsp:spPr>
        <a:xfrm>
          <a:off x="6484086" y="1035183"/>
          <a:ext cx="2880982" cy="13802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Feedback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-Program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-EPP-level</a:t>
          </a:r>
          <a:r>
            <a:rPr lang="en-US" sz="2100" kern="1200" baseline="0" dirty="0"/>
            <a:t> for CTE</a:t>
          </a:r>
          <a:endParaRPr lang="en-US" sz="2100" kern="1200" dirty="0"/>
        </a:p>
      </dsp:txBody>
      <dsp:txXfrm>
        <a:off x="6551464" y="1102561"/>
        <a:ext cx="2746226" cy="1245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UTEAC Update 11/7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99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edDispositions</a:t>
            </a:r>
            <a:r>
              <a:rPr lang="en-US" dirty="0"/>
              <a:t> refinement</a:t>
            </a:r>
            <a:br>
              <a:rPr lang="en-US" dirty="0"/>
            </a:br>
            <a:r>
              <a:rPr lang="en-US" i="1" dirty="0"/>
              <a:t>(See draft 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Programs wishing to refine </a:t>
            </a:r>
            <a:r>
              <a:rPr lang="en-US" dirty="0" err="1"/>
              <a:t>edDispositions</a:t>
            </a:r>
            <a:r>
              <a:rPr lang="en-US" dirty="0"/>
              <a:t> must submit a proposal to UTEAC </a:t>
            </a:r>
          </a:p>
          <a:p>
            <a:r>
              <a:rPr lang="en-US" dirty="0"/>
              <a:t>Protocol draft (see draft document)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What was NOT approved was what data needs to be collected during this proposal period</a:t>
            </a:r>
          </a:p>
          <a:p>
            <a:pPr lvl="1"/>
            <a:r>
              <a:rPr lang="en-US" dirty="0"/>
              <a:t>Issue </a:t>
            </a:r>
            <a:r>
              <a:rPr lang="mr-IN" dirty="0"/>
              <a:t>–</a:t>
            </a:r>
            <a:r>
              <a:rPr lang="en-US" dirty="0"/>
              <a:t> programs that are currently going through refinement</a:t>
            </a:r>
          </a:p>
          <a:p>
            <a:pPr lvl="2"/>
            <a:r>
              <a:rPr lang="en-US" dirty="0"/>
              <a:t>Hole in data</a:t>
            </a:r>
          </a:p>
          <a:p>
            <a:pPr lvl="2"/>
            <a:r>
              <a:rPr lang="en-US" dirty="0"/>
              <a:t>Haven’t trained personnel to collect on CTE-approved </a:t>
            </a:r>
            <a:r>
              <a:rPr lang="en-US" dirty="0" err="1"/>
              <a:t>edDipositions</a:t>
            </a:r>
            <a:endParaRPr lang="en-US" dirty="0"/>
          </a:p>
          <a:p>
            <a:pPr lvl="2"/>
            <a:r>
              <a:rPr lang="en-US" dirty="0"/>
              <a:t>Need pilot data to work through validity and reliability process</a:t>
            </a:r>
          </a:p>
          <a:p>
            <a:r>
              <a:rPr lang="en-US" dirty="0"/>
              <a:t>UTEAC recommendation: allow programs to collect on new instrument now</a:t>
            </a:r>
          </a:p>
          <a:p>
            <a:pPr lvl="1"/>
            <a:r>
              <a:rPr lang="en-US" dirty="0"/>
              <a:t>Include new data as one of the </a:t>
            </a:r>
            <a:r>
              <a:rPr lang="en-US"/>
              <a:t>data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7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you!!!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0449" y="2177112"/>
            <a:ext cx="6165534" cy="340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with UTEAC </a:t>
            </a:r>
            <a:r>
              <a:rPr lang="mr-IN" dirty="0"/>
              <a:t>–</a:t>
            </a:r>
            <a:r>
              <a:rPr lang="en-US" dirty="0"/>
              <a:t> Fall 2017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1562" y="2261394"/>
            <a:ext cx="27432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7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Assessment Review Process</a:t>
            </a:r>
          </a:p>
          <a:p>
            <a:r>
              <a:rPr lang="en-US" dirty="0"/>
              <a:t>Annual Assessment Review Checklist</a:t>
            </a:r>
          </a:p>
        </p:txBody>
      </p:sp>
    </p:spTree>
    <p:extLst>
      <p:ext uri="{BB962C8B-B14F-4D97-AF65-F5344CB8AC3E}">
        <p14:creationId xmlns:p14="http://schemas.microsoft.com/office/powerpoint/2010/main" val="123443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4-5-4 Plan for Annual assessment review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94503"/>
              </p:ext>
            </p:extLst>
          </p:nvPr>
        </p:nvGraphicFramePr>
        <p:xfrm>
          <a:off x="1451579" y="2015732"/>
          <a:ext cx="9603275" cy="4122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7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Annual Assessment Review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158262"/>
              </p:ext>
            </p:extLst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26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review by UTEAC</a:t>
            </a:r>
            <a:br>
              <a:rPr lang="en-US" dirty="0"/>
            </a:br>
            <a:r>
              <a:rPr lang="en-US" i="1" dirty="0"/>
              <a:t>(See draft documents)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28964"/>
              </p:ext>
            </p:extLst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456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edDisposition</a:t>
            </a:r>
            <a:r>
              <a:rPr lang="en-US" dirty="0"/>
              <a:t> Program Refinement Protocol</a:t>
            </a:r>
          </a:p>
        </p:txBody>
      </p:sp>
    </p:spTree>
    <p:extLst>
      <p:ext uri="{BB962C8B-B14F-4D97-AF65-F5344CB8AC3E}">
        <p14:creationId xmlns:p14="http://schemas.microsoft.com/office/powerpoint/2010/main" val="204668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CAEP and </a:t>
            </a:r>
            <a:r>
              <a:rPr lang="en-US" dirty="0" err="1"/>
              <a:t>epp</a:t>
            </a:r>
            <a:r>
              <a:rPr lang="en-US" dirty="0"/>
              <a:t>-created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Validity</a:t>
            </a:r>
          </a:p>
          <a:p>
            <a:r>
              <a:rPr lang="en-US" dirty="0"/>
              <a:t>Reliability (summative ratings)</a:t>
            </a:r>
          </a:p>
          <a:p>
            <a:r>
              <a:rPr lang="en-US" dirty="0"/>
              <a:t>3 cycles of data</a:t>
            </a:r>
          </a:p>
          <a:p>
            <a:pPr lvl="1"/>
            <a:r>
              <a:rPr lang="en-US" dirty="0"/>
              <a:t>Spring 2017</a:t>
            </a:r>
          </a:p>
          <a:p>
            <a:pPr lvl="1"/>
            <a:r>
              <a:rPr lang="en-US" dirty="0"/>
              <a:t>Fall 2017</a:t>
            </a:r>
          </a:p>
          <a:p>
            <a:pPr lvl="1"/>
            <a:r>
              <a:rPr lang="en-US" dirty="0"/>
              <a:t>Spring 2018</a:t>
            </a:r>
          </a:p>
          <a:p>
            <a:r>
              <a:rPr lang="en-US" dirty="0"/>
              <a:t>Meaningful process and decision-making</a:t>
            </a:r>
          </a:p>
          <a:p>
            <a:pPr lvl="1"/>
            <a:r>
              <a:rPr lang="en-US" dirty="0"/>
              <a:t>Stakeholder input</a:t>
            </a:r>
          </a:p>
        </p:txBody>
      </p:sp>
    </p:spTree>
    <p:extLst>
      <p:ext uri="{BB962C8B-B14F-4D97-AF65-F5344CB8AC3E}">
        <p14:creationId xmlns:p14="http://schemas.microsoft.com/office/powerpoint/2010/main" val="76367328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nute_x002d_Agenda_x0020_Date xmlns="302ff239-e5a9-4162-b8c7-0519f6c13993">2017-11-07T06:00:00+00:00</Minute_x002d_Agenda_x0020_Date>
    <_dlc_DocId xmlns="8c7559d6-2557-42f0-b5b3-85b868642538">45HMENKEYPSR-34-600</_dlc_DocId>
    <_dlc_DocIdUrl xmlns="8c7559d6-2557-42f0-b5b3-85b868642538">
      <Url>https://education.sharepoint.illinoisstate.edu/cte/_layouts/DocIdRedir.aspx?ID=45HMENKEYPSR-34-600</Url>
      <Description>45HMENKEYPSR-34-600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A6E1BDF3EB449993AB09145C44106" ma:contentTypeVersion="4" ma:contentTypeDescription="Create a new document." ma:contentTypeScope="" ma:versionID="9056e36d9fa2b976ee58f5f8860d4252">
  <xsd:schema xmlns:xsd="http://www.w3.org/2001/XMLSchema" xmlns:xs="http://www.w3.org/2001/XMLSchema" xmlns:p="http://schemas.microsoft.com/office/2006/metadata/properties" xmlns:ns2="8c7559d6-2557-42f0-b5b3-85b868642538" xmlns:ns3="302ff239-e5a9-4162-b8c7-0519f6c13993" targetNamespace="http://schemas.microsoft.com/office/2006/metadata/properties" ma:root="true" ma:fieldsID="5ed8cdf38a14a822c131289bc90f0cc3" ns2:_="" ns3:_="">
    <xsd:import namespace="8c7559d6-2557-42f0-b5b3-85b868642538"/>
    <xsd:import namespace="302ff239-e5a9-4162-b8c7-0519f6c1399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inute_x002d_Agenda_x0020_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559d6-2557-42f0-b5b3-85b8686425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2ff239-e5a9-4162-b8c7-0519f6c13993" elementFormDefault="qualified">
    <xsd:import namespace="http://schemas.microsoft.com/office/2006/documentManagement/types"/>
    <xsd:import namespace="http://schemas.microsoft.com/office/infopath/2007/PartnerControls"/>
    <xsd:element name="Minute_x002d_Agenda_x0020_Date" ma:index="11" ma:displayName="Date" ma:default="[today]" ma:format="DateOnly" ma:internalName="Minute_x002d_Agenda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CEE6E5-DC97-43B8-BC5D-2B9FFCC6B61F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302ff239-e5a9-4162-b8c7-0519f6c13993"/>
    <ds:schemaRef ds:uri="8c7559d6-2557-42f0-b5b3-85b868642538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3063CE-29CB-48A8-8FC3-65369B24C3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7559d6-2557-42f0-b5b3-85b868642538"/>
    <ds:schemaRef ds:uri="302ff239-e5a9-4162-b8c7-0519f6c139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19417C-B1BE-40AA-9C8B-D350B0D35AB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91AFD89-D31A-4071-AEF5-BC8607B6ED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858</TotalTime>
  <Words>203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Mangal</vt:lpstr>
      <vt:lpstr>Gallery</vt:lpstr>
      <vt:lpstr>UTEAC Update 11/7</vt:lpstr>
      <vt:lpstr>Thank you!!!</vt:lpstr>
      <vt:lpstr>Work with UTEAC – Fall 2017</vt:lpstr>
      <vt:lpstr>Agenda items</vt:lpstr>
      <vt:lpstr>4-5-4 Plan for Annual assessment review</vt:lpstr>
      <vt:lpstr>Components of Annual Assessment Review</vt:lpstr>
      <vt:lpstr>Process for review by UTEAC (See draft documents)</vt:lpstr>
      <vt:lpstr>Agenda Item</vt:lpstr>
      <vt:lpstr>CAEP and epp-created assessments</vt:lpstr>
      <vt:lpstr>edDispositions refinement (See draft document)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UTEAC Update 11/7</dc:title>
  <dc:creator>Borders, Christina</dc:creator>
  <cp:lastModifiedBy>tjnavic@ilstu.edu</cp:lastModifiedBy>
  <cp:revision>22</cp:revision>
  <dcterms:created xsi:type="dcterms:W3CDTF">2017-11-02T13:52:01Z</dcterms:created>
  <dcterms:modified xsi:type="dcterms:W3CDTF">2017-12-19T20:10:47Z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0x010100154A6E1BDF3EB449993AB09145C44106</vt:lpwstr>
  </property>
  <property fmtid="{D5CDD505-2E9C-101B-9397-08002B2CF9AE}" pid="3" name="_dlc_DocIdItemGuid">
    <vt:lpwstr>d42d4c38-c4d0-4b4b-98ac-40ec4accd342</vt:lpwstr>
  </property>
</Properties>
</file>